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6" r:id="rId4"/>
    <p:sldId id="347" r:id="rId5"/>
    <p:sldId id="308" r:id="rId6"/>
    <p:sldId id="264" r:id="rId7"/>
    <p:sldId id="321" r:id="rId8"/>
    <p:sldId id="336" r:id="rId9"/>
    <p:sldId id="317" r:id="rId10"/>
    <p:sldId id="313" r:id="rId11"/>
    <p:sldId id="339" r:id="rId12"/>
    <p:sldId id="284" r:id="rId13"/>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FB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A17F8CB1-C95A-4AAF-83BF-FB2A1551441C}" type="datetimeFigureOut">
              <a:rPr lang="es-PE" smtClean="0"/>
              <a:t>19/11/2024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7730EBE-148B-438C-AF40-8EF3F9682E02}" type="slidenum">
              <a:rPr lang="es-PE" smtClean="0"/>
              <a:t>‹Nº›</a:t>
            </a:fld>
            <a:endParaRPr lang="es-P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280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17F8CB1-C95A-4AAF-83BF-FB2A1551441C}" type="datetimeFigureOut">
              <a:rPr lang="es-PE" smtClean="0"/>
              <a:t>19/11/2024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7730EBE-148B-438C-AF40-8EF3F9682E02}" type="slidenum">
              <a:rPr lang="es-PE" smtClean="0"/>
              <a:t>‹Nº›</a:t>
            </a:fld>
            <a:endParaRPr lang="es-PE"/>
          </a:p>
        </p:txBody>
      </p:sp>
    </p:spTree>
    <p:extLst>
      <p:ext uri="{BB962C8B-B14F-4D97-AF65-F5344CB8AC3E}">
        <p14:creationId xmlns:p14="http://schemas.microsoft.com/office/powerpoint/2010/main" val="492419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A17F8CB1-C95A-4AAF-83BF-FB2A1551441C}" type="datetimeFigureOut">
              <a:rPr lang="es-PE" smtClean="0"/>
              <a:t>19/11/2024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7730EBE-148B-438C-AF40-8EF3F9682E02}" type="slidenum">
              <a:rPr lang="es-PE" smtClean="0"/>
              <a:t>‹Nº›</a:t>
            </a:fld>
            <a:endParaRPr lang="es-PE"/>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2038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17F8CB1-C95A-4AAF-83BF-FB2A1551441C}" type="datetimeFigureOut">
              <a:rPr lang="es-PE" smtClean="0"/>
              <a:t>19/11/2024</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7730EBE-148B-438C-AF40-8EF3F9682E02}" type="slidenum">
              <a:rPr lang="es-PE" smtClean="0"/>
              <a:t>‹Nº›</a:t>
            </a:fld>
            <a:endParaRPr lang="es-PE"/>
          </a:p>
        </p:txBody>
      </p:sp>
    </p:spTree>
    <p:extLst>
      <p:ext uri="{BB962C8B-B14F-4D97-AF65-F5344CB8AC3E}">
        <p14:creationId xmlns:p14="http://schemas.microsoft.com/office/powerpoint/2010/main" val="544804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17F8CB1-C95A-4AAF-83BF-FB2A1551441C}" type="datetimeFigureOut">
              <a:rPr lang="es-PE" smtClean="0"/>
              <a:t>19/11/2024</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E7730EBE-148B-438C-AF40-8EF3F9682E02}" type="slidenum">
              <a:rPr lang="es-PE" smtClean="0"/>
              <a:t>‹Nº›</a:t>
            </a:fld>
            <a:endParaRPr lang="es-PE"/>
          </a:p>
        </p:txBody>
      </p:sp>
    </p:spTree>
    <p:extLst>
      <p:ext uri="{BB962C8B-B14F-4D97-AF65-F5344CB8AC3E}">
        <p14:creationId xmlns:p14="http://schemas.microsoft.com/office/powerpoint/2010/main" val="2424540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17F8CB1-C95A-4AAF-83BF-FB2A1551441C}" type="datetimeFigureOut">
              <a:rPr lang="es-PE" smtClean="0"/>
              <a:t>19/11/2024</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E7730EBE-148B-438C-AF40-8EF3F9682E02}" type="slidenum">
              <a:rPr lang="es-PE" smtClean="0"/>
              <a:t>‹Nº›</a:t>
            </a:fld>
            <a:endParaRPr lang="es-PE"/>
          </a:p>
        </p:txBody>
      </p:sp>
    </p:spTree>
    <p:extLst>
      <p:ext uri="{BB962C8B-B14F-4D97-AF65-F5344CB8AC3E}">
        <p14:creationId xmlns:p14="http://schemas.microsoft.com/office/powerpoint/2010/main" val="2024268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17F8CB1-C95A-4AAF-83BF-FB2A1551441C}" type="datetimeFigureOut">
              <a:rPr lang="es-PE" smtClean="0"/>
              <a:t>19/11/2024</a:t>
            </a:fld>
            <a:endParaRPr lang="es-PE"/>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s-PE"/>
          </a:p>
        </p:txBody>
      </p:sp>
      <p:sp>
        <p:nvSpPr>
          <p:cNvPr id="9" name="Slide Number Placeholder 8"/>
          <p:cNvSpPr>
            <a:spLocks noGrp="1"/>
          </p:cNvSpPr>
          <p:nvPr>
            <p:ph type="sldNum" sz="quarter" idx="12"/>
          </p:nvPr>
        </p:nvSpPr>
        <p:spPr/>
        <p:txBody>
          <a:bodyPr/>
          <a:lstStyle/>
          <a:p>
            <a:fld id="{E7730EBE-148B-438C-AF40-8EF3F9682E02}" type="slidenum">
              <a:rPr lang="es-PE" smtClean="0"/>
              <a:t>‹Nº›</a:t>
            </a:fld>
            <a:endParaRPr lang="es-PE"/>
          </a:p>
        </p:txBody>
      </p:sp>
    </p:spTree>
    <p:extLst>
      <p:ext uri="{BB962C8B-B14F-4D97-AF65-F5344CB8AC3E}">
        <p14:creationId xmlns:p14="http://schemas.microsoft.com/office/powerpoint/2010/main" val="1368452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17F8CB1-C95A-4AAF-83BF-FB2A1551441C}" type="datetimeFigureOut">
              <a:rPr lang="es-PE" smtClean="0"/>
              <a:t>19/11/2024</a:t>
            </a:fld>
            <a:endParaRPr lang="es-PE"/>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s-PE"/>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7730EBE-148B-438C-AF40-8EF3F9682E02}" type="slidenum">
              <a:rPr lang="es-PE" smtClean="0"/>
              <a:t>‹Nº›</a:t>
            </a:fld>
            <a:endParaRPr lang="es-PE"/>
          </a:p>
        </p:txBody>
      </p:sp>
    </p:spTree>
    <p:extLst>
      <p:ext uri="{BB962C8B-B14F-4D97-AF65-F5344CB8AC3E}">
        <p14:creationId xmlns:p14="http://schemas.microsoft.com/office/powerpoint/2010/main" val="2618866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A17F8CB1-C95A-4AAF-83BF-FB2A1551441C}" type="datetimeFigureOut">
              <a:rPr lang="es-PE" smtClean="0"/>
              <a:t>19/11/2024</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E7730EBE-148B-438C-AF40-8EF3F9682E02}" type="slidenum">
              <a:rPr lang="es-PE" smtClean="0"/>
              <a:t>‹Nº›</a:t>
            </a:fld>
            <a:endParaRPr lang="es-PE"/>
          </a:p>
        </p:txBody>
      </p:sp>
    </p:spTree>
    <p:extLst>
      <p:ext uri="{BB962C8B-B14F-4D97-AF65-F5344CB8AC3E}">
        <p14:creationId xmlns:p14="http://schemas.microsoft.com/office/powerpoint/2010/main" val="1375587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17F8CB1-C95A-4AAF-83BF-FB2A1551441C}" type="datetimeFigureOut">
              <a:rPr lang="es-PE" smtClean="0"/>
              <a:t>19/11/2024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7730EBE-148B-438C-AF40-8EF3F9682E02}" type="slidenum">
              <a:rPr lang="es-PE" smtClean="0"/>
              <a:t>‹Nº›</a:t>
            </a:fld>
            <a:endParaRPr lang="es-PE"/>
          </a:p>
        </p:txBody>
      </p:sp>
    </p:spTree>
    <p:extLst>
      <p:ext uri="{BB962C8B-B14F-4D97-AF65-F5344CB8AC3E}">
        <p14:creationId xmlns:p14="http://schemas.microsoft.com/office/powerpoint/2010/main" val="3102859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17F8CB1-C95A-4AAF-83BF-FB2A1551441C}" type="datetimeFigureOut">
              <a:rPr lang="es-PE" smtClean="0"/>
              <a:t>19/11/2024</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E7730EBE-148B-438C-AF40-8EF3F9682E02}" type="slidenum">
              <a:rPr lang="es-PE" smtClean="0"/>
              <a:t>‹Nº›</a:t>
            </a:fld>
            <a:endParaRPr lang="es-PE"/>
          </a:p>
        </p:txBody>
      </p:sp>
    </p:spTree>
    <p:extLst>
      <p:ext uri="{BB962C8B-B14F-4D97-AF65-F5344CB8AC3E}">
        <p14:creationId xmlns:p14="http://schemas.microsoft.com/office/powerpoint/2010/main" val="1796138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4253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17F8CB1-C95A-4AAF-83BF-FB2A1551441C}" type="datetimeFigureOut">
              <a:rPr lang="es-PE" smtClean="0"/>
              <a:t>19/11/2024</a:t>
            </a:fld>
            <a:endParaRPr lang="es-PE"/>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s-PE"/>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7730EBE-148B-438C-AF40-8EF3F9682E02}" type="slidenum">
              <a:rPr lang="es-PE" smtClean="0"/>
              <a:t>‹Nº›</a:t>
            </a:fld>
            <a:endParaRPr lang="es-PE"/>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47331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50946D08-E970-4594-9FE3-0EE2B58541B7}"/>
              </a:ext>
            </a:extLst>
          </p:cNvPr>
          <p:cNvSpPr txBox="1">
            <a:spLocks/>
          </p:cNvSpPr>
          <p:nvPr/>
        </p:nvSpPr>
        <p:spPr>
          <a:xfrm>
            <a:off x="344644" y="1309521"/>
            <a:ext cx="11675906" cy="1221725"/>
          </a:xfrm>
          <a:prstGeom prst="rect">
            <a:avLst/>
          </a:prstGeom>
          <a:solidFill>
            <a:schemeClr val="accent5">
              <a:lumMod val="60000"/>
              <a:lumOff val="40000"/>
            </a:schemeClr>
          </a:solidFill>
        </p:spPr>
        <p:txBody>
          <a:bodyPr vert="horz" lIns="91440" tIns="45720" rIns="91440" bIns="45720" rtlCol="0" anchor="ctr">
            <a:normAutofit lnSpcReduction="10000"/>
          </a:bodyPr>
          <a:lstStyle>
            <a:lvl1pPr algn="l" defTabSz="914400" rtl="0" eaLnBrk="1" latinLnBrk="0" hangingPunct="1">
              <a:lnSpc>
                <a:spcPct val="85000"/>
              </a:lnSpc>
              <a:spcBef>
                <a:spcPct val="0"/>
              </a:spcBef>
              <a:buNone/>
              <a:defRPr sz="8000" kern="1200" spc="-50" baseline="0">
                <a:solidFill>
                  <a:schemeClr val="tx1">
                    <a:lumMod val="85000"/>
                    <a:lumOff val="15000"/>
                  </a:schemeClr>
                </a:solidFill>
                <a:latin typeface="+mj-lt"/>
                <a:ea typeface="+mj-ea"/>
                <a:cs typeface="+mj-cs"/>
              </a:defRPr>
            </a:lvl1pPr>
          </a:lstStyle>
          <a:p>
            <a:pPr algn="ctr"/>
            <a:r>
              <a:rPr lang="es-CO" sz="4400" b="1" dirty="0">
                <a:solidFill>
                  <a:srgbClr val="001642"/>
                </a:solidFill>
                <a:latin typeface="Times New Roman" panose="02020603050405020304" pitchFamily="18" charset="0"/>
                <a:cs typeface="Times New Roman" panose="02020603050405020304" pitchFamily="18" charset="0"/>
              </a:rPr>
              <a:t>“I CONGRESO NACIONAL DEL PENSAMIENTO TRANSFORMACIONAL”</a:t>
            </a:r>
          </a:p>
        </p:txBody>
      </p:sp>
      <p:pic>
        <p:nvPicPr>
          <p:cNvPr id="5" name="Picture 6" descr="No hay ninguna descripción de la foto disponible."/>
          <p:cNvPicPr>
            <a:picLocks noChangeAspect="1" noChangeArrowheads="1"/>
          </p:cNvPicPr>
          <p:nvPr/>
        </p:nvPicPr>
        <p:blipFill rotWithShape="1">
          <a:blip r:embed="rId2">
            <a:extLst>
              <a:ext uri="{28A0092B-C50C-407E-A947-70E740481C1C}">
                <a14:useLocalDpi xmlns:a14="http://schemas.microsoft.com/office/drawing/2010/main" val="0"/>
              </a:ext>
            </a:extLst>
          </a:blip>
          <a:srcRect l="11742" t="8174" r="7992" b="17765"/>
          <a:stretch/>
        </p:blipFill>
        <p:spPr bwMode="auto">
          <a:xfrm>
            <a:off x="10272889" y="-78571"/>
            <a:ext cx="1919111" cy="1096971"/>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C914AA20-8594-465B-B37B-0AA97C9285C6}"/>
              </a:ext>
            </a:extLst>
          </p:cNvPr>
          <p:cNvSpPr txBox="1"/>
          <p:nvPr/>
        </p:nvSpPr>
        <p:spPr>
          <a:xfrm>
            <a:off x="3035617" y="4247876"/>
            <a:ext cx="6028496" cy="553998"/>
          </a:xfrm>
          <a:prstGeom prst="rect">
            <a:avLst/>
          </a:prstGeom>
          <a:noFill/>
        </p:spPr>
        <p:txBody>
          <a:bodyPr wrap="square" lIns="0" tIns="0" rIns="0" bIns="0">
            <a:spAutoFit/>
          </a:bodyPr>
          <a:lstStyle/>
          <a:p>
            <a:pPr algn="ctr"/>
            <a:r>
              <a:rPr lang="es-CO" sz="3600" b="1" dirty="0">
                <a:solidFill>
                  <a:srgbClr val="001642"/>
                </a:solidFill>
                <a:latin typeface="Angsana New" panose="02020603050405020304" pitchFamily="18" charset="-34"/>
                <a:cs typeface="Angsana New" panose="02020603050405020304" pitchFamily="18" charset="-34"/>
              </a:rPr>
              <a:t> 29, 30</a:t>
            </a:r>
            <a:r>
              <a:rPr lang="es-CO" sz="3600" b="1" dirty="0">
                <a:latin typeface="Angsana New" panose="02020603050405020304" pitchFamily="18" charset="-34"/>
                <a:cs typeface="Angsana New" panose="02020603050405020304" pitchFamily="18" charset="-34"/>
              </a:rPr>
              <a:t> y 31 enero 2025</a:t>
            </a:r>
          </a:p>
        </p:txBody>
      </p:sp>
      <p:sp>
        <p:nvSpPr>
          <p:cNvPr id="8" name="CuadroTexto 7"/>
          <p:cNvSpPr txBox="1"/>
          <p:nvPr/>
        </p:nvSpPr>
        <p:spPr>
          <a:xfrm>
            <a:off x="1699491" y="402298"/>
            <a:ext cx="9186968" cy="707886"/>
          </a:xfrm>
          <a:prstGeom prst="rect">
            <a:avLst/>
          </a:prstGeom>
          <a:solidFill>
            <a:schemeClr val="accent5">
              <a:lumMod val="60000"/>
              <a:lumOff val="40000"/>
            </a:schemeClr>
          </a:solidFill>
        </p:spPr>
        <p:txBody>
          <a:bodyPr wrap="square" rtlCol="0">
            <a:spAutoFit/>
          </a:bodyPr>
          <a:lstStyle/>
          <a:p>
            <a:pPr algn="ctr"/>
            <a:r>
              <a:rPr lang="es-PE" sz="2000" b="1" dirty="0">
                <a:latin typeface="Arial Narrow" panose="020B0606020202030204" pitchFamily="34" charset="0"/>
              </a:rPr>
              <a:t>UNIVERSIDAD NACIONAL TORIBIO RODRIGUEZ DE MENDOZA DE CHACHAPOYAS</a:t>
            </a:r>
          </a:p>
          <a:p>
            <a:pPr algn="ctr"/>
            <a:r>
              <a:rPr lang="es-PE" sz="2000" b="1" dirty="0">
                <a:latin typeface="Arial Narrow" panose="020B0606020202030204" pitchFamily="34" charset="0"/>
              </a:rPr>
              <a:t>          ASOCIACIÓN CIVIL CIENTÍFICA “PIENSA DIFERENTE”</a:t>
            </a:r>
          </a:p>
        </p:txBody>
      </p:sp>
      <p:sp>
        <p:nvSpPr>
          <p:cNvPr id="13" name="TextBox 12">
            <a:extLst>
              <a:ext uri="{FF2B5EF4-FFF2-40B4-BE49-F238E27FC236}">
                <a16:creationId xmlns:a16="http://schemas.microsoft.com/office/drawing/2014/main" id="{6A8B25E7-9E58-4C95-93C7-54EAFCEA53FB}"/>
              </a:ext>
            </a:extLst>
          </p:cNvPr>
          <p:cNvSpPr txBox="1"/>
          <p:nvPr/>
        </p:nvSpPr>
        <p:spPr>
          <a:xfrm>
            <a:off x="1139686" y="2863980"/>
            <a:ext cx="10005391" cy="1200329"/>
          </a:xfrm>
          <a:prstGeom prst="rect">
            <a:avLst/>
          </a:prstGeom>
          <a:solidFill>
            <a:schemeClr val="accent6">
              <a:lumMod val="60000"/>
              <a:lumOff val="40000"/>
            </a:schemeClr>
          </a:solidFill>
        </p:spPr>
        <p:txBody>
          <a:bodyPr wrap="square">
            <a:spAutoFit/>
          </a:bodyPr>
          <a:lstStyle/>
          <a:p>
            <a:pPr algn="ctr"/>
            <a:r>
              <a:rPr lang="en-GB" sz="3600" i="1" dirty="0">
                <a:latin typeface="Times New Roman" panose="02020603050405020304" pitchFamily="18" charset="0"/>
                <a:cs typeface="Times New Roman" panose="02020603050405020304" pitchFamily="18" charset="0"/>
              </a:rPr>
              <a:t>LEMA:</a:t>
            </a:r>
          </a:p>
          <a:p>
            <a:pPr algn="ctr"/>
            <a:r>
              <a:rPr lang="en-GB" sz="3600" i="1" dirty="0">
                <a:latin typeface="Times New Roman" panose="02020603050405020304" pitchFamily="18" charset="0"/>
                <a:cs typeface="Times New Roman" panose="02020603050405020304" pitchFamily="18" charset="0"/>
              </a:rPr>
              <a:t>La </a:t>
            </a:r>
            <a:r>
              <a:rPr lang="en-GB" sz="3600" i="1" dirty="0" err="1">
                <a:latin typeface="Times New Roman" panose="02020603050405020304" pitchFamily="18" charset="0"/>
                <a:cs typeface="Times New Roman" panose="02020603050405020304" pitchFamily="18" charset="0"/>
              </a:rPr>
              <a:t>Educacion</a:t>
            </a:r>
            <a:r>
              <a:rPr lang="en-GB" sz="3600" i="1" dirty="0">
                <a:latin typeface="Times New Roman" panose="02020603050405020304" pitchFamily="18" charset="0"/>
                <a:cs typeface="Times New Roman" panose="02020603050405020304" pitchFamily="18" charset="0"/>
              </a:rPr>
              <a:t> del Futuro</a:t>
            </a:r>
          </a:p>
        </p:txBody>
      </p:sp>
      <p:sp>
        <p:nvSpPr>
          <p:cNvPr id="2" name="Rectángulo 1">
            <a:extLst>
              <a:ext uri="{FF2B5EF4-FFF2-40B4-BE49-F238E27FC236}">
                <a16:creationId xmlns:a16="http://schemas.microsoft.com/office/drawing/2014/main" id="{FECA08C6-99A6-42AC-B130-36E729D0FF95}"/>
              </a:ext>
            </a:extLst>
          </p:cNvPr>
          <p:cNvSpPr/>
          <p:nvPr/>
        </p:nvSpPr>
        <p:spPr>
          <a:xfrm>
            <a:off x="1801091" y="4985441"/>
            <a:ext cx="8343034" cy="830997"/>
          </a:xfrm>
          <a:prstGeom prst="rect">
            <a:avLst/>
          </a:prstGeom>
        </p:spPr>
        <p:txBody>
          <a:bodyPr wrap="square">
            <a:spAutoFit/>
          </a:bodyPr>
          <a:lstStyle/>
          <a:p>
            <a:pPr algn="just">
              <a:spcAft>
                <a:spcPts val="0"/>
              </a:spcAft>
            </a:pPr>
            <a:r>
              <a:rPr lang="es-419"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Recepción de Ponencias hasta: 15 de </a:t>
            </a:r>
            <a:r>
              <a:rPr lang="es-419" sz="24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dicienbre</a:t>
            </a:r>
            <a:r>
              <a:rPr lang="es-419"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de 2024</a:t>
            </a:r>
            <a:endParaRPr lang="es-PE" sz="2400" b="1" dirty="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es-419" sz="24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Correo: carloperu2020@gmail.com</a:t>
            </a:r>
            <a:endParaRPr lang="es-PE" sz="24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FEB92C15-1BD9-81FE-94CE-14CE95F032AC}"/>
              </a:ext>
            </a:extLst>
          </p:cNvPr>
          <p:cNvPicPr>
            <a:picLocks noChangeAspect="1"/>
          </p:cNvPicPr>
          <p:nvPr/>
        </p:nvPicPr>
        <p:blipFill>
          <a:blip r:embed="rId3"/>
          <a:stretch>
            <a:fillRect/>
          </a:stretch>
        </p:blipFill>
        <p:spPr>
          <a:xfrm>
            <a:off x="64655" y="0"/>
            <a:ext cx="1736436" cy="1018400"/>
          </a:xfrm>
          <a:prstGeom prst="rect">
            <a:avLst/>
          </a:prstGeom>
        </p:spPr>
      </p:pic>
    </p:spTree>
    <p:extLst>
      <p:ext uri="{BB962C8B-B14F-4D97-AF65-F5344CB8AC3E}">
        <p14:creationId xmlns:p14="http://schemas.microsoft.com/office/powerpoint/2010/main" val="1884608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5FF3797C-65E0-4DE7-A4B7-BD741712DC46}"/>
              </a:ext>
            </a:extLst>
          </p:cNvPr>
          <p:cNvSpPr txBox="1">
            <a:spLocks/>
          </p:cNvSpPr>
          <p:nvPr/>
        </p:nvSpPr>
        <p:spPr>
          <a:xfrm>
            <a:off x="868680" y="646972"/>
            <a:ext cx="10515600" cy="10393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pPr algn="ctr"/>
            <a:r>
              <a:rPr lang="es-CO" b="1" dirty="0">
                <a:solidFill>
                  <a:srgbClr val="001642"/>
                </a:solidFill>
              </a:rPr>
              <a:t> </a:t>
            </a:r>
          </a:p>
        </p:txBody>
      </p:sp>
      <p:pic>
        <p:nvPicPr>
          <p:cNvPr id="2" name="Picture 6" descr="No hay ninguna descripción de la foto disponible.">
            <a:extLst>
              <a:ext uri="{FF2B5EF4-FFF2-40B4-BE49-F238E27FC236}">
                <a16:creationId xmlns:a16="http://schemas.microsoft.com/office/drawing/2014/main" id="{345EDCAF-FF3F-A0C8-F201-AB82991A70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42" t="8174" r="7992" b="17765"/>
          <a:stretch/>
        </p:blipFill>
        <p:spPr bwMode="auto">
          <a:xfrm>
            <a:off x="10272889" y="0"/>
            <a:ext cx="1919111" cy="1221725"/>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C1E0BF31-5EF0-37A8-172C-1709FF25AC2E}"/>
              </a:ext>
            </a:extLst>
          </p:cNvPr>
          <p:cNvSpPr/>
          <p:nvPr/>
        </p:nvSpPr>
        <p:spPr>
          <a:xfrm>
            <a:off x="670836" y="1868697"/>
            <a:ext cx="5893601" cy="3416320"/>
          </a:xfrm>
          <a:prstGeom prst="rect">
            <a:avLst/>
          </a:prstGeom>
        </p:spPr>
        <p:txBody>
          <a:bodyPr wrap="none">
            <a:spAutoFit/>
          </a:bodyPr>
          <a:lstStyle/>
          <a:p>
            <a:r>
              <a:rPr lang="es-MX" b="1" i="0" dirty="0">
                <a:effectLst/>
                <a:latin typeface="Times New Roman" panose="02020603050405020304" pitchFamily="18" charset="0"/>
                <a:cs typeface="Times New Roman" panose="02020603050405020304" pitchFamily="18" charset="0"/>
              </a:rPr>
              <a:t>DIEZ REGLAS DE ORO PARA SU PRESENTACIÓN</a:t>
            </a:r>
          </a:p>
          <a:p>
            <a:endParaRPr lang="es-MX" b="1" i="0" dirty="0">
              <a:effectLst/>
              <a:latin typeface="Times New Roman" panose="02020603050405020304" pitchFamily="18" charset="0"/>
              <a:cs typeface="Times New Roman" panose="02020603050405020304" pitchFamily="18" charset="0"/>
            </a:endParaRPr>
          </a:p>
          <a:p>
            <a:pPr marL="342900" indent="-342900">
              <a:buAutoNum type="arabicPeriod"/>
            </a:pPr>
            <a:r>
              <a:rPr lang="es-MX" b="1" i="0" dirty="0">
                <a:effectLst/>
                <a:latin typeface="Times New Roman" panose="02020603050405020304" pitchFamily="18" charset="0"/>
                <a:cs typeface="Times New Roman" panose="02020603050405020304" pitchFamily="18" charset="0"/>
              </a:rPr>
              <a:t>Apoyarse en fundamentos sólidos, robustos.</a:t>
            </a:r>
          </a:p>
          <a:p>
            <a:pPr marL="342900" indent="-342900">
              <a:buAutoNum type="arabicPeriod"/>
            </a:pPr>
            <a:r>
              <a:rPr lang="es-MX" b="1" dirty="0">
                <a:latin typeface="Times New Roman" panose="02020603050405020304" pitchFamily="18" charset="0"/>
                <a:cs typeface="Times New Roman" panose="02020603050405020304" pitchFamily="18" charset="0"/>
              </a:rPr>
              <a:t>Sencillez.</a:t>
            </a:r>
          </a:p>
          <a:p>
            <a:pPr marL="342900" indent="-342900">
              <a:buAutoNum type="arabicPeriod"/>
            </a:pPr>
            <a:r>
              <a:rPr lang="es-MX" b="1" dirty="0">
                <a:latin typeface="Times New Roman" panose="02020603050405020304" pitchFamily="18" charset="0"/>
                <a:cs typeface="Times New Roman" panose="02020603050405020304" pitchFamily="18" charset="0"/>
              </a:rPr>
              <a:t>Incluir cifras y datos solo si es imprescindible.</a:t>
            </a:r>
          </a:p>
          <a:p>
            <a:pPr marL="342900" indent="-342900">
              <a:buAutoNum type="arabicPeriod"/>
            </a:pPr>
            <a:r>
              <a:rPr lang="es-MX" b="1" dirty="0">
                <a:latin typeface="Times New Roman" panose="02020603050405020304" pitchFamily="18" charset="0"/>
                <a:cs typeface="Times New Roman" panose="02020603050405020304" pitchFamily="18" charset="0"/>
              </a:rPr>
              <a:t>Evitar la lectura literal de diapositivas.</a:t>
            </a:r>
          </a:p>
          <a:p>
            <a:pPr marL="342900" indent="-342900">
              <a:buAutoNum type="arabicPeriod"/>
            </a:pPr>
            <a:r>
              <a:rPr lang="es-MX" b="1" dirty="0">
                <a:latin typeface="Times New Roman" panose="02020603050405020304" pitchFamily="18" charset="0"/>
                <a:cs typeface="Times New Roman" panose="02020603050405020304" pitchFamily="18" charset="0"/>
              </a:rPr>
              <a:t>Emplee sólo observaciones oportunas.</a:t>
            </a:r>
          </a:p>
          <a:p>
            <a:pPr marL="342900" indent="-342900">
              <a:buAutoNum type="arabicPeriod"/>
            </a:pPr>
            <a:r>
              <a:rPr lang="es-MX" b="1" dirty="0">
                <a:latin typeface="Times New Roman" panose="02020603050405020304" pitchFamily="18" charset="0"/>
                <a:cs typeface="Times New Roman" panose="02020603050405020304" pitchFamily="18" charset="0"/>
              </a:rPr>
              <a:t>No fatigue a los asistentes.</a:t>
            </a:r>
          </a:p>
          <a:p>
            <a:pPr marL="342900" indent="-342900">
              <a:buAutoNum type="arabicPeriod"/>
            </a:pPr>
            <a:r>
              <a:rPr lang="es-MX" b="1" dirty="0">
                <a:latin typeface="Times New Roman" panose="02020603050405020304" pitchFamily="18" charset="0"/>
                <a:cs typeface="Times New Roman" panose="02020603050405020304" pitchFamily="18" charset="0"/>
              </a:rPr>
              <a:t>Utilice el contraste de colores.</a:t>
            </a:r>
          </a:p>
          <a:p>
            <a:pPr marL="342900" indent="-342900">
              <a:buAutoNum type="arabicPeriod"/>
            </a:pPr>
            <a:r>
              <a:rPr lang="es-MX" b="1" dirty="0">
                <a:latin typeface="Times New Roman" panose="02020603050405020304" pitchFamily="18" charset="0"/>
                <a:cs typeface="Times New Roman" panose="02020603050405020304" pitchFamily="18" charset="0"/>
              </a:rPr>
              <a:t>Incluya imágenes y gráficos novedosos.</a:t>
            </a:r>
          </a:p>
          <a:p>
            <a:pPr marL="342900" indent="-342900">
              <a:buAutoNum type="arabicPeriod"/>
            </a:pPr>
            <a:r>
              <a:rPr lang="es-MX" b="1" dirty="0">
                <a:latin typeface="Times New Roman" panose="02020603050405020304" pitchFamily="18" charset="0"/>
                <a:cs typeface="Times New Roman" panose="02020603050405020304" pitchFamily="18" charset="0"/>
              </a:rPr>
              <a:t>Distribuya notas e informes al final de la presentación.</a:t>
            </a:r>
          </a:p>
          <a:p>
            <a:pPr marL="342900" indent="-342900">
              <a:buAutoNum type="arabicPeriod"/>
            </a:pPr>
            <a:r>
              <a:rPr lang="es-MX" b="1" dirty="0">
                <a:latin typeface="Times New Roman" panose="02020603050405020304" pitchFamily="18" charset="0"/>
                <a:cs typeface="Times New Roman" panose="02020603050405020304" pitchFamily="18" charset="0"/>
              </a:rPr>
              <a:t>No dude realizar modificaciones antes de exponer.</a:t>
            </a:r>
          </a:p>
        </p:txBody>
      </p:sp>
      <p:pic>
        <p:nvPicPr>
          <p:cNvPr id="7" name="Imagen 6">
            <a:extLst>
              <a:ext uri="{FF2B5EF4-FFF2-40B4-BE49-F238E27FC236}">
                <a16:creationId xmlns:a16="http://schemas.microsoft.com/office/drawing/2014/main" id="{489E2658-B106-6122-E864-2F1079E0BDFF}"/>
              </a:ext>
            </a:extLst>
          </p:cNvPr>
          <p:cNvPicPr>
            <a:picLocks noChangeAspect="1"/>
          </p:cNvPicPr>
          <p:nvPr/>
        </p:nvPicPr>
        <p:blipFill>
          <a:blip r:embed="rId3"/>
          <a:stretch>
            <a:fillRect/>
          </a:stretch>
        </p:blipFill>
        <p:spPr>
          <a:xfrm>
            <a:off x="60960" y="1"/>
            <a:ext cx="1919111" cy="1477817"/>
          </a:xfrm>
          <a:prstGeom prst="rect">
            <a:avLst/>
          </a:prstGeom>
        </p:spPr>
      </p:pic>
    </p:spTree>
    <p:extLst>
      <p:ext uri="{BB962C8B-B14F-4D97-AF65-F5344CB8AC3E}">
        <p14:creationId xmlns:p14="http://schemas.microsoft.com/office/powerpoint/2010/main" val="2897726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D6B3E05A-9FDD-4ED2-B1E1-EE4833D7AF64}"/>
              </a:ext>
            </a:extLst>
          </p:cNvPr>
          <p:cNvGrpSpPr/>
          <p:nvPr/>
        </p:nvGrpSpPr>
        <p:grpSpPr>
          <a:xfrm>
            <a:off x="1727632" y="587376"/>
            <a:ext cx="3997326" cy="3995737"/>
            <a:chOff x="3673475" y="587376"/>
            <a:chExt cx="3997326" cy="3995737"/>
          </a:xfrm>
          <a:effectLst>
            <a:outerShdw blurRad="101600" dist="50800" dir="4800000" algn="ctr" rotWithShape="0">
              <a:srgbClr val="000000">
                <a:alpha val="32000"/>
              </a:srgbClr>
            </a:outerShdw>
          </a:effectLst>
        </p:grpSpPr>
        <p:sp>
          <p:nvSpPr>
            <p:cNvPr id="58" name="Freeform 47">
              <a:extLst>
                <a:ext uri="{FF2B5EF4-FFF2-40B4-BE49-F238E27FC236}">
                  <a16:creationId xmlns:a16="http://schemas.microsoft.com/office/drawing/2014/main" id="{EB95D698-71CB-490E-9C11-26ED5037E04D}"/>
                </a:ext>
              </a:extLst>
            </p:cNvPr>
            <p:cNvSpPr>
              <a:spLocks/>
            </p:cNvSpPr>
            <p:nvPr/>
          </p:nvSpPr>
          <p:spPr bwMode="auto">
            <a:xfrm>
              <a:off x="5516563" y="587376"/>
              <a:ext cx="2154238" cy="2155825"/>
            </a:xfrm>
            <a:custGeom>
              <a:avLst/>
              <a:gdLst>
                <a:gd name="T0" fmla="*/ 495 w 572"/>
                <a:gd name="T1" fmla="*/ 76 h 572"/>
                <a:gd name="T2" fmla="*/ 218 w 572"/>
                <a:gd name="T3" fmla="*/ 76 h 572"/>
                <a:gd name="T4" fmla="*/ 190 w 572"/>
                <a:gd name="T5" fmla="*/ 318 h 572"/>
                <a:gd name="T6" fmla="*/ 0 w 572"/>
                <a:gd name="T7" fmla="*/ 508 h 572"/>
                <a:gd name="T8" fmla="*/ 63 w 572"/>
                <a:gd name="T9" fmla="*/ 572 h 572"/>
                <a:gd name="T10" fmla="*/ 254 w 572"/>
                <a:gd name="T11" fmla="*/ 381 h 572"/>
                <a:gd name="T12" fmla="*/ 495 w 572"/>
                <a:gd name="T13" fmla="*/ 353 h 572"/>
                <a:gd name="T14" fmla="*/ 495 w 572"/>
                <a:gd name="T15" fmla="*/ 76 h 5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2" h="572">
                  <a:moveTo>
                    <a:pt x="495" y="76"/>
                  </a:moveTo>
                  <a:cubicBezTo>
                    <a:pt x="419" y="0"/>
                    <a:pt x="295" y="0"/>
                    <a:pt x="218" y="76"/>
                  </a:cubicBezTo>
                  <a:cubicBezTo>
                    <a:pt x="153" y="142"/>
                    <a:pt x="144" y="242"/>
                    <a:pt x="190" y="318"/>
                  </a:cubicBezTo>
                  <a:cubicBezTo>
                    <a:pt x="0" y="508"/>
                    <a:pt x="0" y="508"/>
                    <a:pt x="0" y="508"/>
                  </a:cubicBezTo>
                  <a:cubicBezTo>
                    <a:pt x="24" y="526"/>
                    <a:pt x="45" y="548"/>
                    <a:pt x="63" y="572"/>
                  </a:cubicBezTo>
                  <a:cubicBezTo>
                    <a:pt x="254" y="381"/>
                    <a:pt x="254" y="381"/>
                    <a:pt x="254" y="381"/>
                  </a:cubicBezTo>
                  <a:cubicBezTo>
                    <a:pt x="329" y="428"/>
                    <a:pt x="430" y="419"/>
                    <a:pt x="495" y="353"/>
                  </a:cubicBezTo>
                  <a:cubicBezTo>
                    <a:pt x="572" y="277"/>
                    <a:pt x="572" y="153"/>
                    <a:pt x="495" y="7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47" name="Freeform 36">
              <a:extLst>
                <a:ext uri="{FF2B5EF4-FFF2-40B4-BE49-F238E27FC236}">
                  <a16:creationId xmlns:a16="http://schemas.microsoft.com/office/drawing/2014/main" id="{7923984D-4B33-4922-8E34-535F00E5616E}"/>
                </a:ext>
              </a:extLst>
            </p:cNvPr>
            <p:cNvSpPr>
              <a:spLocks noEditPoints="1"/>
            </p:cNvSpPr>
            <p:nvPr/>
          </p:nvSpPr>
          <p:spPr bwMode="auto">
            <a:xfrm>
              <a:off x="3673475" y="2274888"/>
              <a:ext cx="2309813" cy="2308225"/>
            </a:xfrm>
            <a:custGeom>
              <a:avLst/>
              <a:gdLst>
                <a:gd name="T0" fmla="*/ 306 w 613"/>
                <a:gd name="T1" fmla="*/ 612 h 612"/>
                <a:gd name="T2" fmla="*/ 0 w 613"/>
                <a:gd name="T3" fmla="*/ 306 h 612"/>
                <a:gd name="T4" fmla="*/ 306 w 613"/>
                <a:gd name="T5" fmla="*/ 0 h 612"/>
                <a:gd name="T6" fmla="*/ 613 w 613"/>
                <a:gd name="T7" fmla="*/ 306 h 612"/>
                <a:gd name="T8" fmla="*/ 306 w 613"/>
                <a:gd name="T9" fmla="*/ 612 h 612"/>
                <a:gd name="T10" fmla="*/ 306 w 613"/>
                <a:gd name="T11" fmla="*/ 90 h 612"/>
                <a:gd name="T12" fmla="*/ 90 w 613"/>
                <a:gd name="T13" fmla="*/ 306 h 612"/>
                <a:gd name="T14" fmla="*/ 306 w 613"/>
                <a:gd name="T15" fmla="*/ 522 h 612"/>
                <a:gd name="T16" fmla="*/ 523 w 613"/>
                <a:gd name="T17" fmla="*/ 306 h 612"/>
                <a:gd name="T18" fmla="*/ 306 w 613"/>
                <a:gd name="T19" fmla="*/ 9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3" h="612">
                  <a:moveTo>
                    <a:pt x="306" y="612"/>
                  </a:moveTo>
                  <a:cubicBezTo>
                    <a:pt x="138" y="612"/>
                    <a:pt x="0" y="475"/>
                    <a:pt x="0" y="306"/>
                  </a:cubicBezTo>
                  <a:cubicBezTo>
                    <a:pt x="0" y="137"/>
                    <a:pt x="138" y="0"/>
                    <a:pt x="306" y="0"/>
                  </a:cubicBezTo>
                  <a:cubicBezTo>
                    <a:pt x="475" y="0"/>
                    <a:pt x="613" y="137"/>
                    <a:pt x="613" y="306"/>
                  </a:cubicBezTo>
                  <a:cubicBezTo>
                    <a:pt x="613" y="475"/>
                    <a:pt x="475" y="612"/>
                    <a:pt x="306" y="612"/>
                  </a:cubicBezTo>
                  <a:close/>
                  <a:moveTo>
                    <a:pt x="306" y="90"/>
                  </a:moveTo>
                  <a:cubicBezTo>
                    <a:pt x="187" y="90"/>
                    <a:pt x="90" y="187"/>
                    <a:pt x="90" y="306"/>
                  </a:cubicBezTo>
                  <a:cubicBezTo>
                    <a:pt x="90" y="425"/>
                    <a:pt x="187" y="522"/>
                    <a:pt x="306" y="522"/>
                  </a:cubicBezTo>
                  <a:cubicBezTo>
                    <a:pt x="426" y="522"/>
                    <a:pt x="523" y="425"/>
                    <a:pt x="523" y="306"/>
                  </a:cubicBezTo>
                  <a:cubicBezTo>
                    <a:pt x="523" y="187"/>
                    <a:pt x="426" y="90"/>
                    <a:pt x="306" y="9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48" name="Freeform 37">
              <a:extLst>
                <a:ext uri="{FF2B5EF4-FFF2-40B4-BE49-F238E27FC236}">
                  <a16:creationId xmlns:a16="http://schemas.microsoft.com/office/drawing/2014/main" id="{7FF4BBD5-94BC-4350-A8DE-9C52A35362E4}"/>
                </a:ext>
              </a:extLst>
            </p:cNvPr>
            <p:cNvSpPr>
              <a:spLocks/>
            </p:cNvSpPr>
            <p:nvPr/>
          </p:nvSpPr>
          <p:spPr bwMode="auto">
            <a:xfrm>
              <a:off x="3673475" y="2274888"/>
              <a:ext cx="1857375" cy="1979613"/>
            </a:xfrm>
            <a:custGeom>
              <a:avLst/>
              <a:gdLst>
                <a:gd name="T0" fmla="*/ 306 w 493"/>
                <a:gd name="T1" fmla="*/ 0 h 525"/>
                <a:gd name="T2" fmla="*/ 0 w 493"/>
                <a:gd name="T3" fmla="*/ 306 h 525"/>
                <a:gd name="T4" fmla="*/ 93 w 493"/>
                <a:gd name="T5" fmla="*/ 525 h 525"/>
                <a:gd name="T6" fmla="*/ 6 w 493"/>
                <a:gd name="T7" fmla="*/ 311 h 525"/>
                <a:gd name="T8" fmla="*/ 312 w 493"/>
                <a:gd name="T9" fmla="*/ 5 h 525"/>
                <a:gd name="T10" fmla="*/ 492 w 493"/>
                <a:gd name="T11" fmla="*/ 64 h 525"/>
                <a:gd name="T12" fmla="*/ 493 w 493"/>
                <a:gd name="T13" fmla="*/ 63 h 525"/>
                <a:gd name="T14" fmla="*/ 306 w 493"/>
                <a:gd name="T15" fmla="*/ 0 h 5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3" h="525">
                  <a:moveTo>
                    <a:pt x="306" y="0"/>
                  </a:moveTo>
                  <a:cubicBezTo>
                    <a:pt x="138" y="0"/>
                    <a:pt x="0" y="137"/>
                    <a:pt x="0" y="306"/>
                  </a:cubicBezTo>
                  <a:cubicBezTo>
                    <a:pt x="0" y="392"/>
                    <a:pt x="36" y="469"/>
                    <a:pt x="93" y="525"/>
                  </a:cubicBezTo>
                  <a:cubicBezTo>
                    <a:pt x="39" y="470"/>
                    <a:pt x="6" y="394"/>
                    <a:pt x="6" y="311"/>
                  </a:cubicBezTo>
                  <a:cubicBezTo>
                    <a:pt x="6" y="143"/>
                    <a:pt x="143" y="5"/>
                    <a:pt x="312" y="5"/>
                  </a:cubicBezTo>
                  <a:cubicBezTo>
                    <a:pt x="379" y="5"/>
                    <a:pt x="441" y="27"/>
                    <a:pt x="492" y="64"/>
                  </a:cubicBezTo>
                  <a:cubicBezTo>
                    <a:pt x="493" y="63"/>
                    <a:pt x="493" y="63"/>
                    <a:pt x="493" y="63"/>
                  </a:cubicBezTo>
                  <a:cubicBezTo>
                    <a:pt x="441" y="24"/>
                    <a:pt x="377" y="0"/>
                    <a:pt x="306" y="0"/>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59" name="Freeform 48">
              <a:extLst>
                <a:ext uri="{FF2B5EF4-FFF2-40B4-BE49-F238E27FC236}">
                  <a16:creationId xmlns:a16="http://schemas.microsoft.com/office/drawing/2014/main" id="{0443632B-7881-4500-85BD-3EEA91E62228}"/>
                </a:ext>
              </a:extLst>
            </p:cNvPr>
            <p:cNvSpPr>
              <a:spLocks/>
            </p:cNvSpPr>
            <p:nvPr/>
          </p:nvSpPr>
          <p:spPr bwMode="auto">
            <a:xfrm>
              <a:off x="6454775" y="869951"/>
              <a:ext cx="1216025" cy="1330325"/>
            </a:xfrm>
            <a:custGeom>
              <a:avLst/>
              <a:gdLst>
                <a:gd name="T0" fmla="*/ 246 w 323"/>
                <a:gd name="T1" fmla="*/ 1 h 353"/>
                <a:gd name="T2" fmla="*/ 244 w 323"/>
                <a:gd name="T3" fmla="*/ 0 h 353"/>
                <a:gd name="T4" fmla="*/ 243 w 323"/>
                <a:gd name="T5" fmla="*/ 274 h 353"/>
                <a:gd name="T6" fmla="*/ 1 w 323"/>
                <a:gd name="T7" fmla="*/ 303 h 353"/>
                <a:gd name="T8" fmla="*/ 0 w 323"/>
                <a:gd name="T9" fmla="*/ 304 h 353"/>
                <a:gd name="T10" fmla="*/ 5 w 323"/>
                <a:gd name="T11" fmla="*/ 306 h 353"/>
                <a:gd name="T12" fmla="*/ 246 w 323"/>
                <a:gd name="T13" fmla="*/ 278 h 353"/>
                <a:gd name="T14" fmla="*/ 246 w 323"/>
                <a:gd name="T15" fmla="*/ 1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3" h="353">
                  <a:moveTo>
                    <a:pt x="246" y="1"/>
                  </a:moveTo>
                  <a:cubicBezTo>
                    <a:pt x="246" y="1"/>
                    <a:pt x="245" y="0"/>
                    <a:pt x="244" y="0"/>
                  </a:cubicBezTo>
                  <a:cubicBezTo>
                    <a:pt x="319" y="76"/>
                    <a:pt x="318" y="199"/>
                    <a:pt x="243" y="274"/>
                  </a:cubicBezTo>
                  <a:cubicBezTo>
                    <a:pt x="177" y="340"/>
                    <a:pt x="77" y="349"/>
                    <a:pt x="1" y="303"/>
                  </a:cubicBezTo>
                  <a:cubicBezTo>
                    <a:pt x="0" y="304"/>
                    <a:pt x="0" y="304"/>
                    <a:pt x="0" y="304"/>
                  </a:cubicBezTo>
                  <a:cubicBezTo>
                    <a:pt x="5" y="306"/>
                    <a:pt x="5" y="306"/>
                    <a:pt x="5" y="306"/>
                  </a:cubicBezTo>
                  <a:cubicBezTo>
                    <a:pt x="80" y="353"/>
                    <a:pt x="181" y="344"/>
                    <a:pt x="246" y="278"/>
                  </a:cubicBezTo>
                  <a:cubicBezTo>
                    <a:pt x="323" y="202"/>
                    <a:pt x="323" y="78"/>
                    <a:pt x="246" y="1"/>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60" name="Freeform 49">
              <a:extLst>
                <a:ext uri="{FF2B5EF4-FFF2-40B4-BE49-F238E27FC236}">
                  <a16:creationId xmlns:a16="http://schemas.microsoft.com/office/drawing/2014/main" id="{43F106BD-103D-43AB-ABAA-9CAE3D4D993F}"/>
                </a:ext>
              </a:extLst>
            </p:cNvPr>
            <p:cNvSpPr>
              <a:spLocks/>
            </p:cNvSpPr>
            <p:nvPr/>
          </p:nvSpPr>
          <p:spPr bwMode="auto">
            <a:xfrm>
              <a:off x="5516563" y="587376"/>
              <a:ext cx="1871663" cy="1925638"/>
            </a:xfrm>
            <a:custGeom>
              <a:avLst/>
              <a:gdLst>
                <a:gd name="T0" fmla="*/ 4 w 497"/>
                <a:gd name="T1" fmla="*/ 511 h 511"/>
                <a:gd name="T2" fmla="*/ 194 w 497"/>
                <a:gd name="T3" fmla="*/ 321 h 511"/>
                <a:gd name="T4" fmla="*/ 222 w 497"/>
                <a:gd name="T5" fmla="*/ 80 h 511"/>
                <a:gd name="T6" fmla="*/ 497 w 497"/>
                <a:gd name="T7" fmla="*/ 78 h 511"/>
                <a:gd name="T8" fmla="*/ 495 w 497"/>
                <a:gd name="T9" fmla="*/ 76 h 511"/>
                <a:gd name="T10" fmla="*/ 218 w 497"/>
                <a:gd name="T11" fmla="*/ 76 h 511"/>
                <a:gd name="T12" fmla="*/ 190 w 497"/>
                <a:gd name="T13" fmla="*/ 318 h 511"/>
                <a:gd name="T14" fmla="*/ 0 w 497"/>
                <a:gd name="T15" fmla="*/ 508 h 511"/>
                <a:gd name="T16" fmla="*/ 4 w 497"/>
                <a:gd name="T17" fmla="*/ 511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7" h="511">
                  <a:moveTo>
                    <a:pt x="4" y="511"/>
                  </a:moveTo>
                  <a:cubicBezTo>
                    <a:pt x="194" y="321"/>
                    <a:pt x="194" y="321"/>
                    <a:pt x="194" y="321"/>
                  </a:cubicBezTo>
                  <a:cubicBezTo>
                    <a:pt x="147" y="246"/>
                    <a:pt x="157" y="145"/>
                    <a:pt x="222" y="80"/>
                  </a:cubicBezTo>
                  <a:cubicBezTo>
                    <a:pt x="298" y="4"/>
                    <a:pt x="420" y="4"/>
                    <a:pt x="497" y="78"/>
                  </a:cubicBezTo>
                  <a:cubicBezTo>
                    <a:pt x="496" y="78"/>
                    <a:pt x="496" y="77"/>
                    <a:pt x="495" y="76"/>
                  </a:cubicBezTo>
                  <a:cubicBezTo>
                    <a:pt x="419" y="0"/>
                    <a:pt x="295" y="0"/>
                    <a:pt x="218" y="76"/>
                  </a:cubicBezTo>
                  <a:cubicBezTo>
                    <a:pt x="153" y="142"/>
                    <a:pt x="144" y="242"/>
                    <a:pt x="190" y="318"/>
                  </a:cubicBezTo>
                  <a:cubicBezTo>
                    <a:pt x="0" y="508"/>
                    <a:pt x="0" y="508"/>
                    <a:pt x="0" y="508"/>
                  </a:cubicBezTo>
                  <a:cubicBezTo>
                    <a:pt x="1" y="509"/>
                    <a:pt x="2" y="510"/>
                    <a:pt x="4" y="511"/>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61" name="Freeform 50">
              <a:extLst>
                <a:ext uri="{FF2B5EF4-FFF2-40B4-BE49-F238E27FC236}">
                  <a16:creationId xmlns:a16="http://schemas.microsoft.com/office/drawing/2014/main" id="{CA8E3922-E08D-4157-B595-B4157F846420}"/>
                </a:ext>
              </a:extLst>
            </p:cNvPr>
            <p:cNvSpPr>
              <a:spLocks/>
            </p:cNvSpPr>
            <p:nvPr/>
          </p:nvSpPr>
          <p:spPr bwMode="auto">
            <a:xfrm>
              <a:off x="5741988" y="2016126"/>
              <a:ext cx="730250" cy="727075"/>
            </a:xfrm>
            <a:custGeom>
              <a:avLst/>
              <a:gdLst>
                <a:gd name="T0" fmla="*/ 0 w 194"/>
                <a:gd name="T1" fmla="*/ 189 h 193"/>
                <a:gd name="T2" fmla="*/ 0 w 194"/>
                <a:gd name="T3" fmla="*/ 189 h 193"/>
                <a:gd name="T4" fmla="*/ 3 w 194"/>
                <a:gd name="T5" fmla="*/ 193 h 193"/>
                <a:gd name="T6" fmla="*/ 194 w 194"/>
                <a:gd name="T7" fmla="*/ 2 h 193"/>
                <a:gd name="T8" fmla="*/ 189 w 194"/>
                <a:gd name="T9" fmla="*/ 0 h 193"/>
                <a:gd name="T10" fmla="*/ 0 w 194"/>
                <a:gd name="T11" fmla="*/ 189 h 193"/>
              </a:gdLst>
              <a:ahLst/>
              <a:cxnLst>
                <a:cxn ang="0">
                  <a:pos x="T0" y="T1"/>
                </a:cxn>
                <a:cxn ang="0">
                  <a:pos x="T2" y="T3"/>
                </a:cxn>
                <a:cxn ang="0">
                  <a:pos x="T4" y="T5"/>
                </a:cxn>
                <a:cxn ang="0">
                  <a:pos x="T6" y="T7"/>
                </a:cxn>
                <a:cxn ang="0">
                  <a:pos x="T8" y="T9"/>
                </a:cxn>
                <a:cxn ang="0">
                  <a:pos x="T10" y="T11"/>
                </a:cxn>
              </a:cxnLst>
              <a:rect l="0" t="0" r="r" b="b"/>
              <a:pathLst>
                <a:path w="194" h="193">
                  <a:moveTo>
                    <a:pt x="0" y="189"/>
                  </a:moveTo>
                  <a:cubicBezTo>
                    <a:pt x="0" y="189"/>
                    <a:pt x="0" y="189"/>
                    <a:pt x="0" y="189"/>
                  </a:cubicBezTo>
                  <a:cubicBezTo>
                    <a:pt x="1" y="190"/>
                    <a:pt x="2" y="192"/>
                    <a:pt x="3" y="193"/>
                  </a:cubicBezTo>
                  <a:cubicBezTo>
                    <a:pt x="194" y="2"/>
                    <a:pt x="194" y="2"/>
                    <a:pt x="194" y="2"/>
                  </a:cubicBezTo>
                  <a:cubicBezTo>
                    <a:pt x="189" y="0"/>
                    <a:pt x="189" y="0"/>
                    <a:pt x="189" y="0"/>
                  </a:cubicBezTo>
                  <a:lnTo>
                    <a:pt x="0" y="189"/>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4" name="Group 83">
            <a:extLst>
              <a:ext uri="{FF2B5EF4-FFF2-40B4-BE49-F238E27FC236}">
                <a16:creationId xmlns:a16="http://schemas.microsoft.com/office/drawing/2014/main" id="{8FACBD13-4A48-4624-A917-809F86BD8DB2}"/>
              </a:ext>
            </a:extLst>
          </p:cNvPr>
          <p:cNvGrpSpPr/>
          <p:nvPr/>
        </p:nvGrpSpPr>
        <p:grpSpPr>
          <a:xfrm>
            <a:off x="1984807" y="2532063"/>
            <a:ext cx="4508500" cy="1793875"/>
            <a:chOff x="3930650" y="2532063"/>
            <a:chExt cx="4508500" cy="1793875"/>
          </a:xfrm>
          <a:effectLst>
            <a:outerShdw blurRad="127000" dist="50800" dir="5400000" sx="99000" sy="99000" algn="ctr" rotWithShape="0">
              <a:srgbClr val="000000">
                <a:alpha val="32000"/>
              </a:srgbClr>
            </a:outerShdw>
          </a:effectLst>
        </p:grpSpPr>
        <p:sp>
          <p:nvSpPr>
            <p:cNvPr id="49" name="Freeform 38">
              <a:extLst>
                <a:ext uri="{FF2B5EF4-FFF2-40B4-BE49-F238E27FC236}">
                  <a16:creationId xmlns:a16="http://schemas.microsoft.com/office/drawing/2014/main" id="{FDE812CC-6DA5-4FBB-838A-D88DEFE22FA2}"/>
                </a:ext>
              </a:extLst>
            </p:cNvPr>
            <p:cNvSpPr>
              <a:spLocks noEditPoints="1"/>
            </p:cNvSpPr>
            <p:nvPr/>
          </p:nvSpPr>
          <p:spPr bwMode="auto">
            <a:xfrm>
              <a:off x="3930650" y="2532063"/>
              <a:ext cx="1797050" cy="1793875"/>
            </a:xfrm>
            <a:custGeom>
              <a:avLst/>
              <a:gdLst>
                <a:gd name="T0" fmla="*/ 238 w 477"/>
                <a:gd name="T1" fmla="*/ 476 h 476"/>
                <a:gd name="T2" fmla="*/ 0 w 477"/>
                <a:gd name="T3" fmla="*/ 238 h 476"/>
                <a:gd name="T4" fmla="*/ 238 w 477"/>
                <a:gd name="T5" fmla="*/ 0 h 476"/>
                <a:gd name="T6" fmla="*/ 477 w 477"/>
                <a:gd name="T7" fmla="*/ 238 h 476"/>
                <a:gd name="T8" fmla="*/ 238 w 477"/>
                <a:gd name="T9" fmla="*/ 476 h 476"/>
                <a:gd name="T10" fmla="*/ 238 w 477"/>
                <a:gd name="T11" fmla="*/ 90 h 476"/>
                <a:gd name="T12" fmla="*/ 90 w 477"/>
                <a:gd name="T13" fmla="*/ 238 h 476"/>
                <a:gd name="T14" fmla="*/ 238 w 477"/>
                <a:gd name="T15" fmla="*/ 386 h 476"/>
                <a:gd name="T16" fmla="*/ 387 w 477"/>
                <a:gd name="T17" fmla="*/ 238 h 476"/>
                <a:gd name="T18" fmla="*/ 238 w 477"/>
                <a:gd name="T19" fmla="*/ 9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7" h="476">
                  <a:moveTo>
                    <a:pt x="238" y="476"/>
                  </a:moveTo>
                  <a:cubicBezTo>
                    <a:pt x="107" y="476"/>
                    <a:pt x="0" y="370"/>
                    <a:pt x="0" y="238"/>
                  </a:cubicBezTo>
                  <a:cubicBezTo>
                    <a:pt x="0" y="106"/>
                    <a:pt x="107" y="0"/>
                    <a:pt x="238" y="0"/>
                  </a:cubicBezTo>
                  <a:cubicBezTo>
                    <a:pt x="370" y="0"/>
                    <a:pt x="477" y="106"/>
                    <a:pt x="477" y="238"/>
                  </a:cubicBezTo>
                  <a:cubicBezTo>
                    <a:pt x="477" y="370"/>
                    <a:pt x="370" y="476"/>
                    <a:pt x="238" y="476"/>
                  </a:cubicBezTo>
                  <a:close/>
                  <a:moveTo>
                    <a:pt x="238" y="90"/>
                  </a:moveTo>
                  <a:cubicBezTo>
                    <a:pt x="157" y="90"/>
                    <a:pt x="90" y="156"/>
                    <a:pt x="90" y="238"/>
                  </a:cubicBezTo>
                  <a:cubicBezTo>
                    <a:pt x="90" y="320"/>
                    <a:pt x="157" y="386"/>
                    <a:pt x="238" y="386"/>
                  </a:cubicBezTo>
                  <a:cubicBezTo>
                    <a:pt x="320" y="386"/>
                    <a:pt x="387" y="320"/>
                    <a:pt x="387" y="238"/>
                  </a:cubicBezTo>
                  <a:cubicBezTo>
                    <a:pt x="387" y="156"/>
                    <a:pt x="320" y="90"/>
                    <a:pt x="238" y="9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UA"/>
            </a:p>
          </p:txBody>
        </p:sp>
        <p:sp>
          <p:nvSpPr>
            <p:cNvPr id="50" name="Freeform 39">
              <a:extLst>
                <a:ext uri="{FF2B5EF4-FFF2-40B4-BE49-F238E27FC236}">
                  <a16:creationId xmlns:a16="http://schemas.microsoft.com/office/drawing/2014/main" id="{99298E02-508F-4290-8262-CB880523E05A}"/>
                </a:ext>
              </a:extLst>
            </p:cNvPr>
            <p:cNvSpPr>
              <a:spLocks/>
            </p:cNvSpPr>
            <p:nvPr/>
          </p:nvSpPr>
          <p:spPr bwMode="auto">
            <a:xfrm>
              <a:off x="3930650" y="2532063"/>
              <a:ext cx="1539875" cy="1538288"/>
            </a:xfrm>
            <a:custGeom>
              <a:avLst/>
              <a:gdLst>
                <a:gd name="T0" fmla="*/ 4 w 409"/>
                <a:gd name="T1" fmla="*/ 242 h 408"/>
                <a:gd name="T2" fmla="*/ 242 w 409"/>
                <a:gd name="T3" fmla="*/ 3 h 408"/>
                <a:gd name="T4" fmla="*/ 409 w 409"/>
                <a:gd name="T5" fmla="*/ 71 h 408"/>
                <a:gd name="T6" fmla="*/ 238 w 409"/>
                <a:gd name="T7" fmla="*/ 0 h 408"/>
                <a:gd name="T8" fmla="*/ 0 w 409"/>
                <a:gd name="T9" fmla="*/ 238 h 408"/>
                <a:gd name="T10" fmla="*/ 72 w 409"/>
                <a:gd name="T11" fmla="*/ 408 h 408"/>
                <a:gd name="T12" fmla="*/ 4 w 409"/>
                <a:gd name="T13" fmla="*/ 242 h 408"/>
              </a:gdLst>
              <a:ahLst/>
              <a:cxnLst>
                <a:cxn ang="0">
                  <a:pos x="T0" y="T1"/>
                </a:cxn>
                <a:cxn ang="0">
                  <a:pos x="T2" y="T3"/>
                </a:cxn>
                <a:cxn ang="0">
                  <a:pos x="T4" y="T5"/>
                </a:cxn>
                <a:cxn ang="0">
                  <a:pos x="T6" y="T7"/>
                </a:cxn>
                <a:cxn ang="0">
                  <a:pos x="T8" y="T9"/>
                </a:cxn>
                <a:cxn ang="0">
                  <a:pos x="T10" y="T11"/>
                </a:cxn>
                <a:cxn ang="0">
                  <a:pos x="T12" y="T13"/>
                </a:cxn>
              </a:cxnLst>
              <a:rect l="0" t="0" r="r" b="b"/>
              <a:pathLst>
                <a:path w="409" h="408">
                  <a:moveTo>
                    <a:pt x="4" y="242"/>
                  </a:moveTo>
                  <a:cubicBezTo>
                    <a:pt x="4" y="110"/>
                    <a:pt x="111" y="3"/>
                    <a:pt x="242" y="3"/>
                  </a:cubicBezTo>
                  <a:cubicBezTo>
                    <a:pt x="307" y="3"/>
                    <a:pt x="366" y="29"/>
                    <a:pt x="409" y="71"/>
                  </a:cubicBezTo>
                  <a:cubicBezTo>
                    <a:pt x="365" y="27"/>
                    <a:pt x="305" y="0"/>
                    <a:pt x="238" y="0"/>
                  </a:cubicBezTo>
                  <a:cubicBezTo>
                    <a:pt x="107" y="0"/>
                    <a:pt x="0" y="106"/>
                    <a:pt x="0" y="238"/>
                  </a:cubicBezTo>
                  <a:cubicBezTo>
                    <a:pt x="0" y="305"/>
                    <a:pt x="28" y="365"/>
                    <a:pt x="72" y="408"/>
                  </a:cubicBezTo>
                  <a:cubicBezTo>
                    <a:pt x="30" y="365"/>
                    <a:pt x="4" y="306"/>
                    <a:pt x="4" y="242"/>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51" name="Freeform 40">
              <a:extLst>
                <a:ext uri="{FF2B5EF4-FFF2-40B4-BE49-F238E27FC236}">
                  <a16:creationId xmlns:a16="http://schemas.microsoft.com/office/drawing/2014/main" id="{EE197ECD-4F41-47B8-AFE0-AE92BF5D9EA7}"/>
                </a:ext>
              </a:extLst>
            </p:cNvPr>
            <p:cNvSpPr>
              <a:spLocks/>
            </p:cNvSpPr>
            <p:nvPr/>
          </p:nvSpPr>
          <p:spPr bwMode="auto">
            <a:xfrm>
              <a:off x="5711825" y="2690813"/>
              <a:ext cx="2727325" cy="1476375"/>
            </a:xfrm>
            <a:custGeom>
              <a:avLst/>
              <a:gdLst>
                <a:gd name="T0" fmla="*/ 528 w 724"/>
                <a:gd name="T1" fmla="*/ 0 h 392"/>
                <a:gd name="T2" fmla="*/ 338 w 724"/>
                <a:gd name="T3" fmla="*/ 151 h 392"/>
                <a:gd name="T4" fmla="*/ 0 w 724"/>
                <a:gd name="T5" fmla="*/ 151 h 392"/>
                <a:gd name="T6" fmla="*/ 4 w 724"/>
                <a:gd name="T7" fmla="*/ 196 h 392"/>
                <a:gd name="T8" fmla="*/ 0 w 724"/>
                <a:gd name="T9" fmla="*/ 241 h 392"/>
                <a:gd name="T10" fmla="*/ 338 w 724"/>
                <a:gd name="T11" fmla="*/ 241 h 392"/>
                <a:gd name="T12" fmla="*/ 528 w 724"/>
                <a:gd name="T13" fmla="*/ 392 h 392"/>
                <a:gd name="T14" fmla="*/ 724 w 724"/>
                <a:gd name="T15" fmla="*/ 196 h 392"/>
                <a:gd name="T16" fmla="*/ 528 w 724"/>
                <a:gd name="T1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4" h="392">
                  <a:moveTo>
                    <a:pt x="528" y="0"/>
                  </a:moveTo>
                  <a:cubicBezTo>
                    <a:pt x="436" y="0"/>
                    <a:pt x="358" y="65"/>
                    <a:pt x="338" y="151"/>
                  </a:cubicBezTo>
                  <a:cubicBezTo>
                    <a:pt x="0" y="151"/>
                    <a:pt x="0" y="151"/>
                    <a:pt x="0" y="151"/>
                  </a:cubicBezTo>
                  <a:cubicBezTo>
                    <a:pt x="2" y="166"/>
                    <a:pt x="4" y="181"/>
                    <a:pt x="4" y="196"/>
                  </a:cubicBezTo>
                  <a:cubicBezTo>
                    <a:pt x="4" y="211"/>
                    <a:pt x="2" y="226"/>
                    <a:pt x="0" y="241"/>
                  </a:cubicBezTo>
                  <a:cubicBezTo>
                    <a:pt x="338" y="241"/>
                    <a:pt x="338" y="241"/>
                    <a:pt x="338" y="241"/>
                  </a:cubicBezTo>
                  <a:cubicBezTo>
                    <a:pt x="358" y="327"/>
                    <a:pt x="436" y="392"/>
                    <a:pt x="528" y="392"/>
                  </a:cubicBezTo>
                  <a:cubicBezTo>
                    <a:pt x="636" y="392"/>
                    <a:pt x="724" y="304"/>
                    <a:pt x="724" y="196"/>
                  </a:cubicBezTo>
                  <a:cubicBezTo>
                    <a:pt x="724" y="88"/>
                    <a:pt x="636" y="0"/>
                    <a:pt x="528"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UA"/>
            </a:p>
          </p:txBody>
        </p:sp>
        <p:sp>
          <p:nvSpPr>
            <p:cNvPr id="52" name="Freeform 41">
              <a:extLst>
                <a:ext uri="{FF2B5EF4-FFF2-40B4-BE49-F238E27FC236}">
                  <a16:creationId xmlns:a16="http://schemas.microsoft.com/office/drawing/2014/main" id="{FB2BA7EC-D897-41C0-95CA-B5D1CD74EC8F}"/>
                </a:ext>
              </a:extLst>
            </p:cNvPr>
            <p:cNvSpPr>
              <a:spLocks/>
            </p:cNvSpPr>
            <p:nvPr/>
          </p:nvSpPr>
          <p:spPr bwMode="auto">
            <a:xfrm>
              <a:off x="5711825" y="2690813"/>
              <a:ext cx="2655888" cy="584200"/>
            </a:xfrm>
            <a:custGeom>
              <a:avLst/>
              <a:gdLst>
                <a:gd name="T0" fmla="*/ 528 w 705"/>
                <a:gd name="T1" fmla="*/ 0 h 155"/>
                <a:gd name="T2" fmla="*/ 338 w 705"/>
                <a:gd name="T3" fmla="*/ 151 h 155"/>
                <a:gd name="T4" fmla="*/ 0 w 705"/>
                <a:gd name="T5" fmla="*/ 151 h 155"/>
                <a:gd name="T6" fmla="*/ 0 w 705"/>
                <a:gd name="T7" fmla="*/ 155 h 155"/>
                <a:gd name="T8" fmla="*/ 1 w 705"/>
                <a:gd name="T9" fmla="*/ 155 h 155"/>
                <a:gd name="T10" fmla="*/ 11 w 705"/>
                <a:gd name="T11" fmla="*/ 155 h 155"/>
                <a:gd name="T12" fmla="*/ 340 w 705"/>
                <a:gd name="T13" fmla="*/ 155 h 155"/>
                <a:gd name="T14" fmla="*/ 530 w 705"/>
                <a:gd name="T15" fmla="*/ 4 h 155"/>
                <a:gd name="T16" fmla="*/ 705 w 705"/>
                <a:gd name="T17" fmla="*/ 112 h 155"/>
                <a:gd name="T18" fmla="*/ 528 w 705"/>
                <a:gd name="T1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5" h="155">
                  <a:moveTo>
                    <a:pt x="528" y="0"/>
                  </a:moveTo>
                  <a:cubicBezTo>
                    <a:pt x="436" y="0"/>
                    <a:pt x="358" y="65"/>
                    <a:pt x="338" y="151"/>
                  </a:cubicBezTo>
                  <a:cubicBezTo>
                    <a:pt x="0" y="151"/>
                    <a:pt x="0" y="151"/>
                    <a:pt x="0" y="151"/>
                  </a:cubicBezTo>
                  <a:cubicBezTo>
                    <a:pt x="0" y="152"/>
                    <a:pt x="0" y="153"/>
                    <a:pt x="0" y="155"/>
                  </a:cubicBezTo>
                  <a:cubicBezTo>
                    <a:pt x="1" y="155"/>
                    <a:pt x="1" y="155"/>
                    <a:pt x="1" y="155"/>
                  </a:cubicBezTo>
                  <a:cubicBezTo>
                    <a:pt x="11" y="155"/>
                    <a:pt x="11" y="155"/>
                    <a:pt x="11" y="155"/>
                  </a:cubicBezTo>
                  <a:cubicBezTo>
                    <a:pt x="340" y="155"/>
                    <a:pt x="340" y="155"/>
                    <a:pt x="340" y="155"/>
                  </a:cubicBezTo>
                  <a:cubicBezTo>
                    <a:pt x="360" y="68"/>
                    <a:pt x="437" y="4"/>
                    <a:pt x="530" y="4"/>
                  </a:cubicBezTo>
                  <a:cubicBezTo>
                    <a:pt x="607" y="4"/>
                    <a:pt x="673" y="48"/>
                    <a:pt x="705" y="112"/>
                  </a:cubicBezTo>
                  <a:cubicBezTo>
                    <a:pt x="673" y="46"/>
                    <a:pt x="606" y="0"/>
                    <a:pt x="528" y="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53" name="Freeform 42">
              <a:extLst>
                <a:ext uri="{FF2B5EF4-FFF2-40B4-BE49-F238E27FC236}">
                  <a16:creationId xmlns:a16="http://schemas.microsoft.com/office/drawing/2014/main" id="{21847E7A-9ED5-4BAC-8D59-7020E39307C8}"/>
                </a:ext>
              </a:extLst>
            </p:cNvPr>
            <p:cNvSpPr>
              <a:spLocks/>
            </p:cNvSpPr>
            <p:nvPr/>
          </p:nvSpPr>
          <p:spPr bwMode="auto">
            <a:xfrm>
              <a:off x="5711825" y="3579813"/>
              <a:ext cx="1273175" cy="19050"/>
            </a:xfrm>
            <a:custGeom>
              <a:avLst/>
              <a:gdLst>
                <a:gd name="T0" fmla="*/ 0 w 338"/>
                <a:gd name="T1" fmla="*/ 5 h 5"/>
                <a:gd name="T2" fmla="*/ 338 w 338"/>
                <a:gd name="T3" fmla="*/ 5 h 5"/>
                <a:gd name="T4" fmla="*/ 336 w 338"/>
                <a:gd name="T5" fmla="*/ 0 h 5"/>
                <a:gd name="T6" fmla="*/ 1 w 338"/>
                <a:gd name="T7" fmla="*/ 0 h 5"/>
                <a:gd name="T8" fmla="*/ 0 w 338"/>
                <a:gd name="T9" fmla="*/ 5 h 5"/>
              </a:gdLst>
              <a:ahLst/>
              <a:cxnLst>
                <a:cxn ang="0">
                  <a:pos x="T0" y="T1"/>
                </a:cxn>
                <a:cxn ang="0">
                  <a:pos x="T2" y="T3"/>
                </a:cxn>
                <a:cxn ang="0">
                  <a:pos x="T4" y="T5"/>
                </a:cxn>
                <a:cxn ang="0">
                  <a:pos x="T6" y="T7"/>
                </a:cxn>
                <a:cxn ang="0">
                  <a:pos x="T8" y="T9"/>
                </a:cxn>
              </a:cxnLst>
              <a:rect l="0" t="0" r="r" b="b"/>
              <a:pathLst>
                <a:path w="338" h="5">
                  <a:moveTo>
                    <a:pt x="0" y="5"/>
                  </a:moveTo>
                  <a:cubicBezTo>
                    <a:pt x="338" y="5"/>
                    <a:pt x="338" y="5"/>
                    <a:pt x="338" y="5"/>
                  </a:cubicBezTo>
                  <a:cubicBezTo>
                    <a:pt x="336" y="0"/>
                    <a:pt x="336" y="0"/>
                    <a:pt x="336" y="0"/>
                  </a:cubicBezTo>
                  <a:cubicBezTo>
                    <a:pt x="1" y="0"/>
                    <a:pt x="1" y="0"/>
                    <a:pt x="1" y="0"/>
                  </a:cubicBezTo>
                  <a:cubicBezTo>
                    <a:pt x="0" y="2"/>
                    <a:pt x="0" y="3"/>
                    <a:pt x="0" y="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54" name="Freeform 43">
              <a:extLst>
                <a:ext uri="{FF2B5EF4-FFF2-40B4-BE49-F238E27FC236}">
                  <a16:creationId xmlns:a16="http://schemas.microsoft.com/office/drawing/2014/main" id="{C3DB2835-2805-4941-B0FE-F1D0D3D84462}"/>
                </a:ext>
              </a:extLst>
            </p:cNvPr>
            <p:cNvSpPr>
              <a:spLocks/>
            </p:cNvSpPr>
            <p:nvPr/>
          </p:nvSpPr>
          <p:spPr bwMode="auto">
            <a:xfrm>
              <a:off x="7169150" y="2901951"/>
              <a:ext cx="1270000" cy="1265238"/>
            </a:xfrm>
            <a:custGeom>
              <a:avLst/>
              <a:gdLst>
                <a:gd name="T0" fmla="*/ 278 w 337"/>
                <a:gd name="T1" fmla="*/ 0 h 336"/>
                <a:gd name="T2" fmla="*/ 333 w 337"/>
                <a:gd name="T3" fmla="*/ 136 h 336"/>
                <a:gd name="T4" fmla="*/ 138 w 337"/>
                <a:gd name="T5" fmla="*/ 332 h 336"/>
                <a:gd name="T6" fmla="*/ 0 w 337"/>
                <a:gd name="T7" fmla="*/ 276 h 336"/>
                <a:gd name="T8" fmla="*/ 141 w 337"/>
                <a:gd name="T9" fmla="*/ 336 h 336"/>
                <a:gd name="T10" fmla="*/ 337 w 337"/>
                <a:gd name="T11" fmla="*/ 140 h 336"/>
                <a:gd name="T12" fmla="*/ 278 w 337"/>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7" h="336">
                  <a:moveTo>
                    <a:pt x="278" y="0"/>
                  </a:moveTo>
                  <a:cubicBezTo>
                    <a:pt x="312" y="35"/>
                    <a:pt x="333" y="83"/>
                    <a:pt x="333" y="136"/>
                  </a:cubicBezTo>
                  <a:cubicBezTo>
                    <a:pt x="333" y="244"/>
                    <a:pt x="246" y="332"/>
                    <a:pt x="138" y="332"/>
                  </a:cubicBezTo>
                  <a:cubicBezTo>
                    <a:pt x="84" y="332"/>
                    <a:pt x="36" y="311"/>
                    <a:pt x="0" y="276"/>
                  </a:cubicBezTo>
                  <a:cubicBezTo>
                    <a:pt x="36" y="313"/>
                    <a:pt x="86" y="336"/>
                    <a:pt x="141" y="336"/>
                  </a:cubicBezTo>
                  <a:cubicBezTo>
                    <a:pt x="249" y="336"/>
                    <a:pt x="337" y="248"/>
                    <a:pt x="337" y="140"/>
                  </a:cubicBezTo>
                  <a:cubicBezTo>
                    <a:pt x="337" y="85"/>
                    <a:pt x="314" y="35"/>
                    <a:pt x="278" y="0"/>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77" name="Group 76">
            <a:extLst>
              <a:ext uri="{FF2B5EF4-FFF2-40B4-BE49-F238E27FC236}">
                <a16:creationId xmlns:a16="http://schemas.microsoft.com/office/drawing/2014/main" id="{811878B9-22ED-4692-A108-DE5E55806F8A}"/>
              </a:ext>
            </a:extLst>
          </p:cNvPr>
          <p:cNvGrpSpPr/>
          <p:nvPr/>
        </p:nvGrpSpPr>
        <p:grpSpPr>
          <a:xfrm>
            <a:off x="2237220" y="2784476"/>
            <a:ext cx="3487737" cy="3486150"/>
            <a:chOff x="4183063" y="2784476"/>
            <a:chExt cx="3487737" cy="3486150"/>
          </a:xfrm>
          <a:effectLst>
            <a:outerShdw blurRad="165100" dist="12700" dir="2700000" sx="102000" sy="102000" algn="tl" rotWithShape="0">
              <a:prstClr val="black">
                <a:alpha val="40000"/>
              </a:prstClr>
            </a:outerShdw>
          </a:effectLst>
        </p:grpSpPr>
        <p:sp>
          <p:nvSpPr>
            <p:cNvPr id="55" name="Freeform 44">
              <a:extLst>
                <a:ext uri="{FF2B5EF4-FFF2-40B4-BE49-F238E27FC236}">
                  <a16:creationId xmlns:a16="http://schemas.microsoft.com/office/drawing/2014/main" id="{217800B0-EA8A-4F83-A5CE-B5C508DF97B8}"/>
                </a:ext>
              </a:extLst>
            </p:cNvPr>
            <p:cNvSpPr>
              <a:spLocks noEditPoints="1"/>
            </p:cNvSpPr>
            <p:nvPr/>
          </p:nvSpPr>
          <p:spPr bwMode="auto">
            <a:xfrm>
              <a:off x="4183063" y="2784476"/>
              <a:ext cx="1292225" cy="1289050"/>
            </a:xfrm>
            <a:custGeom>
              <a:avLst/>
              <a:gdLst>
                <a:gd name="T0" fmla="*/ 171 w 343"/>
                <a:gd name="T1" fmla="*/ 342 h 342"/>
                <a:gd name="T2" fmla="*/ 0 w 343"/>
                <a:gd name="T3" fmla="*/ 171 h 342"/>
                <a:gd name="T4" fmla="*/ 171 w 343"/>
                <a:gd name="T5" fmla="*/ 0 h 342"/>
                <a:gd name="T6" fmla="*/ 343 w 343"/>
                <a:gd name="T7" fmla="*/ 171 h 342"/>
                <a:gd name="T8" fmla="*/ 171 w 343"/>
                <a:gd name="T9" fmla="*/ 342 h 342"/>
                <a:gd name="T10" fmla="*/ 171 w 343"/>
                <a:gd name="T11" fmla="*/ 78 h 342"/>
                <a:gd name="T12" fmla="*/ 79 w 343"/>
                <a:gd name="T13" fmla="*/ 171 h 342"/>
                <a:gd name="T14" fmla="*/ 171 w 343"/>
                <a:gd name="T15" fmla="*/ 264 h 342"/>
                <a:gd name="T16" fmla="*/ 264 w 343"/>
                <a:gd name="T17" fmla="*/ 171 h 342"/>
                <a:gd name="T18" fmla="*/ 171 w 343"/>
                <a:gd name="T19" fmla="*/ 78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2">
                  <a:moveTo>
                    <a:pt x="171" y="342"/>
                  </a:moveTo>
                  <a:cubicBezTo>
                    <a:pt x="77" y="342"/>
                    <a:pt x="0" y="265"/>
                    <a:pt x="0" y="171"/>
                  </a:cubicBezTo>
                  <a:cubicBezTo>
                    <a:pt x="0" y="77"/>
                    <a:pt x="77" y="0"/>
                    <a:pt x="171" y="0"/>
                  </a:cubicBezTo>
                  <a:cubicBezTo>
                    <a:pt x="266" y="0"/>
                    <a:pt x="343" y="77"/>
                    <a:pt x="343" y="171"/>
                  </a:cubicBezTo>
                  <a:cubicBezTo>
                    <a:pt x="343" y="265"/>
                    <a:pt x="266" y="342"/>
                    <a:pt x="171" y="342"/>
                  </a:cubicBezTo>
                  <a:close/>
                  <a:moveTo>
                    <a:pt x="171" y="78"/>
                  </a:moveTo>
                  <a:cubicBezTo>
                    <a:pt x="120" y="78"/>
                    <a:pt x="79" y="120"/>
                    <a:pt x="79" y="171"/>
                  </a:cubicBezTo>
                  <a:cubicBezTo>
                    <a:pt x="79" y="222"/>
                    <a:pt x="120" y="264"/>
                    <a:pt x="171" y="264"/>
                  </a:cubicBezTo>
                  <a:cubicBezTo>
                    <a:pt x="223" y="264"/>
                    <a:pt x="264" y="222"/>
                    <a:pt x="264" y="171"/>
                  </a:cubicBezTo>
                  <a:cubicBezTo>
                    <a:pt x="264" y="120"/>
                    <a:pt x="223" y="78"/>
                    <a:pt x="171" y="7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56" name="Freeform 45">
              <a:extLst>
                <a:ext uri="{FF2B5EF4-FFF2-40B4-BE49-F238E27FC236}">
                  <a16:creationId xmlns:a16="http://schemas.microsoft.com/office/drawing/2014/main" id="{8ADC3ED1-C39A-4760-BB88-4E13F269EF1D}"/>
                </a:ext>
              </a:extLst>
            </p:cNvPr>
            <p:cNvSpPr>
              <a:spLocks/>
            </p:cNvSpPr>
            <p:nvPr/>
          </p:nvSpPr>
          <p:spPr bwMode="auto">
            <a:xfrm>
              <a:off x="4183063" y="2784476"/>
              <a:ext cx="1106488" cy="1108075"/>
            </a:xfrm>
            <a:custGeom>
              <a:avLst/>
              <a:gdLst>
                <a:gd name="T0" fmla="*/ 4 w 294"/>
                <a:gd name="T1" fmla="*/ 175 h 294"/>
                <a:gd name="T2" fmla="*/ 175 w 294"/>
                <a:gd name="T3" fmla="*/ 3 h 294"/>
                <a:gd name="T4" fmla="*/ 294 w 294"/>
                <a:gd name="T5" fmla="*/ 52 h 294"/>
                <a:gd name="T6" fmla="*/ 171 w 294"/>
                <a:gd name="T7" fmla="*/ 0 h 294"/>
                <a:gd name="T8" fmla="*/ 0 w 294"/>
                <a:gd name="T9" fmla="*/ 171 h 294"/>
                <a:gd name="T10" fmla="*/ 52 w 294"/>
                <a:gd name="T11" fmla="*/ 294 h 294"/>
                <a:gd name="T12" fmla="*/ 4 w 294"/>
                <a:gd name="T13" fmla="*/ 175 h 294"/>
              </a:gdLst>
              <a:ahLst/>
              <a:cxnLst>
                <a:cxn ang="0">
                  <a:pos x="T0" y="T1"/>
                </a:cxn>
                <a:cxn ang="0">
                  <a:pos x="T2" y="T3"/>
                </a:cxn>
                <a:cxn ang="0">
                  <a:pos x="T4" y="T5"/>
                </a:cxn>
                <a:cxn ang="0">
                  <a:pos x="T6" y="T7"/>
                </a:cxn>
                <a:cxn ang="0">
                  <a:pos x="T8" y="T9"/>
                </a:cxn>
                <a:cxn ang="0">
                  <a:pos x="T10" y="T11"/>
                </a:cxn>
                <a:cxn ang="0">
                  <a:pos x="T12" y="T13"/>
                </a:cxn>
              </a:cxnLst>
              <a:rect l="0" t="0" r="r" b="b"/>
              <a:pathLst>
                <a:path w="294" h="294">
                  <a:moveTo>
                    <a:pt x="4" y="175"/>
                  </a:moveTo>
                  <a:cubicBezTo>
                    <a:pt x="4" y="80"/>
                    <a:pt x="81" y="3"/>
                    <a:pt x="175" y="3"/>
                  </a:cubicBezTo>
                  <a:cubicBezTo>
                    <a:pt x="221" y="3"/>
                    <a:pt x="263" y="22"/>
                    <a:pt x="294" y="52"/>
                  </a:cubicBezTo>
                  <a:cubicBezTo>
                    <a:pt x="263" y="20"/>
                    <a:pt x="220" y="0"/>
                    <a:pt x="171" y="0"/>
                  </a:cubicBezTo>
                  <a:cubicBezTo>
                    <a:pt x="77" y="0"/>
                    <a:pt x="0" y="77"/>
                    <a:pt x="0" y="171"/>
                  </a:cubicBezTo>
                  <a:cubicBezTo>
                    <a:pt x="0" y="219"/>
                    <a:pt x="20" y="263"/>
                    <a:pt x="52" y="294"/>
                  </a:cubicBezTo>
                  <a:cubicBezTo>
                    <a:pt x="22" y="263"/>
                    <a:pt x="4" y="221"/>
                    <a:pt x="4" y="175"/>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62" name="Freeform 51">
              <a:extLst>
                <a:ext uri="{FF2B5EF4-FFF2-40B4-BE49-F238E27FC236}">
                  <a16:creationId xmlns:a16="http://schemas.microsoft.com/office/drawing/2014/main" id="{E9C28F5B-B6AB-4572-A720-A5E8C4A37E5C}"/>
                </a:ext>
              </a:extLst>
            </p:cNvPr>
            <p:cNvSpPr>
              <a:spLocks/>
            </p:cNvSpPr>
            <p:nvPr/>
          </p:nvSpPr>
          <p:spPr bwMode="auto">
            <a:xfrm>
              <a:off x="5146675" y="3749676"/>
              <a:ext cx="2524125" cy="2520950"/>
            </a:xfrm>
            <a:custGeom>
              <a:avLst/>
              <a:gdLst>
                <a:gd name="T0" fmla="*/ 593 w 670"/>
                <a:gd name="T1" fmla="*/ 316 h 669"/>
                <a:gd name="T2" fmla="*/ 352 w 670"/>
                <a:gd name="T3" fmla="*/ 288 h 669"/>
                <a:gd name="T4" fmla="*/ 64 w 670"/>
                <a:gd name="T5" fmla="*/ 0 h 669"/>
                <a:gd name="T6" fmla="*/ 0 w 670"/>
                <a:gd name="T7" fmla="*/ 64 h 669"/>
                <a:gd name="T8" fmla="*/ 288 w 670"/>
                <a:gd name="T9" fmla="*/ 351 h 669"/>
                <a:gd name="T10" fmla="*/ 316 w 670"/>
                <a:gd name="T11" fmla="*/ 593 h 669"/>
                <a:gd name="T12" fmla="*/ 593 w 670"/>
                <a:gd name="T13" fmla="*/ 593 h 669"/>
                <a:gd name="T14" fmla="*/ 593 w 670"/>
                <a:gd name="T15" fmla="*/ 316 h 6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0" h="669">
                  <a:moveTo>
                    <a:pt x="593" y="316"/>
                  </a:moveTo>
                  <a:cubicBezTo>
                    <a:pt x="528" y="250"/>
                    <a:pt x="427" y="241"/>
                    <a:pt x="352" y="288"/>
                  </a:cubicBezTo>
                  <a:cubicBezTo>
                    <a:pt x="64" y="0"/>
                    <a:pt x="64" y="0"/>
                    <a:pt x="64" y="0"/>
                  </a:cubicBezTo>
                  <a:cubicBezTo>
                    <a:pt x="49" y="26"/>
                    <a:pt x="27" y="48"/>
                    <a:pt x="0" y="64"/>
                  </a:cubicBezTo>
                  <a:cubicBezTo>
                    <a:pt x="288" y="351"/>
                    <a:pt x="288" y="351"/>
                    <a:pt x="288" y="351"/>
                  </a:cubicBezTo>
                  <a:cubicBezTo>
                    <a:pt x="242" y="427"/>
                    <a:pt x="251" y="527"/>
                    <a:pt x="316" y="593"/>
                  </a:cubicBezTo>
                  <a:cubicBezTo>
                    <a:pt x="393" y="669"/>
                    <a:pt x="517" y="669"/>
                    <a:pt x="593" y="593"/>
                  </a:cubicBezTo>
                  <a:cubicBezTo>
                    <a:pt x="670" y="516"/>
                    <a:pt x="670" y="392"/>
                    <a:pt x="593" y="31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63" name="Freeform 52">
              <a:extLst>
                <a:ext uri="{FF2B5EF4-FFF2-40B4-BE49-F238E27FC236}">
                  <a16:creationId xmlns:a16="http://schemas.microsoft.com/office/drawing/2014/main" id="{C50A71F3-2363-4B83-9448-62967F3BFD88}"/>
                </a:ext>
              </a:extLst>
            </p:cNvPr>
            <p:cNvSpPr>
              <a:spLocks/>
            </p:cNvSpPr>
            <p:nvPr/>
          </p:nvSpPr>
          <p:spPr bwMode="auto">
            <a:xfrm>
              <a:off x="6334125" y="4932363"/>
              <a:ext cx="1336675" cy="1338263"/>
            </a:xfrm>
            <a:custGeom>
              <a:avLst/>
              <a:gdLst>
                <a:gd name="T0" fmla="*/ 278 w 355"/>
                <a:gd name="T1" fmla="*/ 2 h 355"/>
                <a:gd name="T2" fmla="*/ 276 w 355"/>
                <a:gd name="T3" fmla="*/ 0 h 355"/>
                <a:gd name="T4" fmla="*/ 275 w 355"/>
                <a:gd name="T5" fmla="*/ 275 h 355"/>
                <a:gd name="T6" fmla="*/ 0 w 355"/>
                <a:gd name="T7" fmla="*/ 277 h 355"/>
                <a:gd name="T8" fmla="*/ 1 w 355"/>
                <a:gd name="T9" fmla="*/ 279 h 355"/>
                <a:gd name="T10" fmla="*/ 278 w 355"/>
                <a:gd name="T11" fmla="*/ 279 h 355"/>
                <a:gd name="T12" fmla="*/ 278 w 355"/>
                <a:gd name="T13" fmla="*/ 2 h 355"/>
              </a:gdLst>
              <a:ahLst/>
              <a:cxnLst>
                <a:cxn ang="0">
                  <a:pos x="T0" y="T1"/>
                </a:cxn>
                <a:cxn ang="0">
                  <a:pos x="T2" y="T3"/>
                </a:cxn>
                <a:cxn ang="0">
                  <a:pos x="T4" y="T5"/>
                </a:cxn>
                <a:cxn ang="0">
                  <a:pos x="T6" y="T7"/>
                </a:cxn>
                <a:cxn ang="0">
                  <a:pos x="T8" y="T9"/>
                </a:cxn>
                <a:cxn ang="0">
                  <a:pos x="T10" y="T11"/>
                </a:cxn>
                <a:cxn ang="0">
                  <a:pos x="T12" y="T13"/>
                </a:cxn>
              </a:cxnLst>
              <a:rect l="0" t="0" r="r" b="b"/>
              <a:pathLst>
                <a:path w="355" h="355">
                  <a:moveTo>
                    <a:pt x="278" y="2"/>
                  </a:moveTo>
                  <a:cubicBezTo>
                    <a:pt x="278" y="1"/>
                    <a:pt x="277" y="1"/>
                    <a:pt x="276" y="0"/>
                  </a:cubicBezTo>
                  <a:cubicBezTo>
                    <a:pt x="351" y="77"/>
                    <a:pt x="350" y="199"/>
                    <a:pt x="275" y="275"/>
                  </a:cubicBezTo>
                  <a:cubicBezTo>
                    <a:pt x="199" y="351"/>
                    <a:pt x="76" y="351"/>
                    <a:pt x="0" y="277"/>
                  </a:cubicBezTo>
                  <a:cubicBezTo>
                    <a:pt x="0" y="277"/>
                    <a:pt x="1" y="278"/>
                    <a:pt x="1" y="279"/>
                  </a:cubicBezTo>
                  <a:cubicBezTo>
                    <a:pt x="78" y="355"/>
                    <a:pt x="202" y="355"/>
                    <a:pt x="278" y="279"/>
                  </a:cubicBezTo>
                  <a:cubicBezTo>
                    <a:pt x="355" y="202"/>
                    <a:pt x="355" y="78"/>
                    <a:pt x="278" y="2"/>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65" name="Freeform 54">
              <a:extLst>
                <a:ext uri="{FF2B5EF4-FFF2-40B4-BE49-F238E27FC236}">
                  <a16:creationId xmlns:a16="http://schemas.microsoft.com/office/drawing/2014/main" id="{B0425FE3-0EB7-4E02-97EE-25C515B58A9D}"/>
                </a:ext>
              </a:extLst>
            </p:cNvPr>
            <p:cNvSpPr>
              <a:spLocks/>
            </p:cNvSpPr>
            <p:nvPr/>
          </p:nvSpPr>
          <p:spPr bwMode="auto">
            <a:xfrm>
              <a:off x="5384800" y="3749676"/>
              <a:ext cx="2214563" cy="1719263"/>
            </a:xfrm>
            <a:custGeom>
              <a:avLst/>
              <a:gdLst>
                <a:gd name="T0" fmla="*/ 530 w 588"/>
                <a:gd name="T1" fmla="*/ 316 h 456"/>
                <a:gd name="T2" fmla="*/ 289 w 588"/>
                <a:gd name="T3" fmla="*/ 288 h 456"/>
                <a:gd name="T4" fmla="*/ 1 w 588"/>
                <a:gd name="T5" fmla="*/ 0 h 456"/>
                <a:gd name="T6" fmla="*/ 0 w 588"/>
                <a:gd name="T7" fmla="*/ 2 h 456"/>
                <a:gd name="T8" fmla="*/ 1 w 588"/>
                <a:gd name="T9" fmla="*/ 3 h 456"/>
                <a:gd name="T10" fmla="*/ 289 w 588"/>
                <a:gd name="T11" fmla="*/ 291 h 456"/>
                <a:gd name="T12" fmla="*/ 530 w 588"/>
                <a:gd name="T13" fmla="*/ 320 h 456"/>
                <a:gd name="T14" fmla="*/ 587 w 588"/>
                <a:gd name="T15" fmla="*/ 456 h 456"/>
                <a:gd name="T16" fmla="*/ 530 w 588"/>
                <a:gd name="T17" fmla="*/ 31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8" h="456">
                  <a:moveTo>
                    <a:pt x="530" y="316"/>
                  </a:moveTo>
                  <a:cubicBezTo>
                    <a:pt x="465" y="250"/>
                    <a:pt x="364" y="241"/>
                    <a:pt x="289" y="288"/>
                  </a:cubicBezTo>
                  <a:cubicBezTo>
                    <a:pt x="1" y="0"/>
                    <a:pt x="1" y="0"/>
                    <a:pt x="1" y="0"/>
                  </a:cubicBezTo>
                  <a:cubicBezTo>
                    <a:pt x="1" y="1"/>
                    <a:pt x="0" y="1"/>
                    <a:pt x="0" y="2"/>
                  </a:cubicBezTo>
                  <a:cubicBezTo>
                    <a:pt x="1" y="3"/>
                    <a:pt x="1" y="3"/>
                    <a:pt x="1" y="3"/>
                  </a:cubicBezTo>
                  <a:cubicBezTo>
                    <a:pt x="289" y="291"/>
                    <a:pt x="289" y="291"/>
                    <a:pt x="289" y="291"/>
                  </a:cubicBezTo>
                  <a:cubicBezTo>
                    <a:pt x="364" y="245"/>
                    <a:pt x="465" y="254"/>
                    <a:pt x="530" y="320"/>
                  </a:cubicBezTo>
                  <a:cubicBezTo>
                    <a:pt x="568" y="357"/>
                    <a:pt x="587" y="407"/>
                    <a:pt x="587" y="456"/>
                  </a:cubicBezTo>
                  <a:cubicBezTo>
                    <a:pt x="588" y="405"/>
                    <a:pt x="569" y="355"/>
                    <a:pt x="530" y="316"/>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66" name="Freeform 55">
              <a:extLst>
                <a:ext uri="{FF2B5EF4-FFF2-40B4-BE49-F238E27FC236}">
                  <a16:creationId xmlns:a16="http://schemas.microsoft.com/office/drawing/2014/main" id="{E63A6AC0-02B2-46F0-BA66-CB6BDD581F6A}"/>
                </a:ext>
              </a:extLst>
            </p:cNvPr>
            <p:cNvSpPr>
              <a:spLocks/>
            </p:cNvSpPr>
            <p:nvPr/>
          </p:nvSpPr>
          <p:spPr bwMode="auto">
            <a:xfrm>
              <a:off x="5146675" y="3979863"/>
              <a:ext cx="1096963" cy="1092200"/>
            </a:xfrm>
            <a:custGeom>
              <a:avLst/>
              <a:gdLst>
                <a:gd name="T0" fmla="*/ 5 w 291"/>
                <a:gd name="T1" fmla="*/ 0 h 290"/>
                <a:gd name="T2" fmla="*/ 0 w 291"/>
                <a:gd name="T3" fmla="*/ 3 h 290"/>
                <a:gd name="T4" fmla="*/ 288 w 291"/>
                <a:gd name="T5" fmla="*/ 290 h 290"/>
                <a:gd name="T6" fmla="*/ 291 w 291"/>
                <a:gd name="T7" fmla="*/ 286 h 290"/>
                <a:gd name="T8" fmla="*/ 5 w 291"/>
                <a:gd name="T9" fmla="*/ 0 h 290"/>
              </a:gdLst>
              <a:ahLst/>
              <a:cxnLst>
                <a:cxn ang="0">
                  <a:pos x="T0" y="T1"/>
                </a:cxn>
                <a:cxn ang="0">
                  <a:pos x="T2" y="T3"/>
                </a:cxn>
                <a:cxn ang="0">
                  <a:pos x="T4" y="T5"/>
                </a:cxn>
                <a:cxn ang="0">
                  <a:pos x="T6" y="T7"/>
                </a:cxn>
                <a:cxn ang="0">
                  <a:pos x="T8" y="T9"/>
                </a:cxn>
              </a:cxnLst>
              <a:rect l="0" t="0" r="r" b="b"/>
              <a:pathLst>
                <a:path w="291" h="290">
                  <a:moveTo>
                    <a:pt x="5" y="0"/>
                  </a:moveTo>
                  <a:cubicBezTo>
                    <a:pt x="3" y="1"/>
                    <a:pt x="2" y="2"/>
                    <a:pt x="0" y="3"/>
                  </a:cubicBezTo>
                  <a:cubicBezTo>
                    <a:pt x="288" y="290"/>
                    <a:pt x="288" y="290"/>
                    <a:pt x="288" y="290"/>
                  </a:cubicBezTo>
                  <a:cubicBezTo>
                    <a:pt x="291" y="286"/>
                    <a:pt x="291" y="286"/>
                    <a:pt x="291" y="286"/>
                  </a:cubicBezTo>
                  <a:lnTo>
                    <a:pt x="5"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76" name="Group 75">
            <a:extLst>
              <a:ext uri="{FF2B5EF4-FFF2-40B4-BE49-F238E27FC236}">
                <a16:creationId xmlns:a16="http://schemas.microsoft.com/office/drawing/2014/main" id="{ED6739A8-6D84-4F3E-B674-2263E5053B12}"/>
              </a:ext>
            </a:extLst>
          </p:cNvPr>
          <p:cNvGrpSpPr/>
          <p:nvPr/>
        </p:nvGrpSpPr>
        <p:grpSpPr>
          <a:xfrm>
            <a:off x="4399395" y="4948238"/>
            <a:ext cx="1027113" cy="1028700"/>
            <a:chOff x="6345238" y="4948238"/>
            <a:chExt cx="1027113" cy="1028700"/>
          </a:xfrm>
          <a:effectLst>
            <a:outerShdw blurRad="114300" dist="76200" dir="2700000" sx="102000" sy="102000" algn="tl" rotWithShape="0">
              <a:prstClr val="black">
                <a:alpha val="40000"/>
              </a:prstClr>
            </a:outerShdw>
          </a:effectLst>
        </p:grpSpPr>
        <p:sp>
          <p:nvSpPr>
            <p:cNvPr id="67" name="Oval 56">
              <a:extLst>
                <a:ext uri="{FF2B5EF4-FFF2-40B4-BE49-F238E27FC236}">
                  <a16:creationId xmlns:a16="http://schemas.microsoft.com/office/drawing/2014/main" id="{31BE5E29-84CC-4836-9CD7-DF35D73E4D5A}"/>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68" name="Oval 57">
              <a:extLst>
                <a:ext uri="{FF2B5EF4-FFF2-40B4-BE49-F238E27FC236}">
                  <a16:creationId xmlns:a16="http://schemas.microsoft.com/office/drawing/2014/main" id="{67EFFE5E-7AF4-40B5-B772-C4A2B9D4101F}"/>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78" name="Group 77">
            <a:extLst>
              <a:ext uri="{FF2B5EF4-FFF2-40B4-BE49-F238E27FC236}">
                <a16:creationId xmlns:a16="http://schemas.microsoft.com/office/drawing/2014/main" id="{DDE4BCA7-86A6-465F-A2BA-BD1E016AD5DE}"/>
              </a:ext>
            </a:extLst>
          </p:cNvPr>
          <p:cNvGrpSpPr/>
          <p:nvPr/>
        </p:nvGrpSpPr>
        <p:grpSpPr>
          <a:xfrm>
            <a:off x="5253470" y="2919413"/>
            <a:ext cx="1027113" cy="1028700"/>
            <a:chOff x="6345238" y="4948238"/>
            <a:chExt cx="1027113" cy="1028700"/>
          </a:xfrm>
          <a:effectLst>
            <a:outerShdw blurRad="114300" dist="76200" dir="2700000" sx="102000" sy="102000" algn="tl" rotWithShape="0">
              <a:prstClr val="black">
                <a:alpha val="40000"/>
              </a:prstClr>
            </a:outerShdw>
          </a:effectLst>
        </p:grpSpPr>
        <p:sp>
          <p:nvSpPr>
            <p:cNvPr id="79" name="Oval 56">
              <a:extLst>
                <a:ext uri="{FF2B5EF4-FFF2-40B4-BE49-F238E27FC236}">
                  <a16:creationId xmlns:a16="http://schemas.microsoft.com/office/drawing/2014/main" id="{140CFB75-C8FA-4E71-81EC-1A0C0310E2A0}"/>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80" name="Oval 57">
              <a:extLst>
                <a:ext uri="{FF2B5EF4-FFF2-40B4-BE49-F238E27FC236}">
                  <a16:creationId xmlns:a16="http://schemas.microsoft.com/office/drawing/2014/main" id="{5861D079-FC20-4288-A046-AE521934863C}"/>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1" name="Group 80">
            <a:extLst>
              <a:ext uri="{FF2B5EF4-FFF2-40B4-BE49-F238E27FC236}">
                <a16:creationId xmlns:a16="http://schemas.microsoft.com/office/drawing/2014/main" id="{D27A5D86-EAEE-43AD-9042-7D557909D8A2}"/>
              </a:ext>
            </a:extLst>
          </p:cNvPr>
          <p:cNvGrpSpPr/>
          <p:nvPr/>
        </p:nvGrpSpPr>
        <p:grpSpPr>
          <a:xfrm>
            <a:off x="4413682" y="881062"/>
            <a:ext cx="1027113" cy="1028700"/>
            <a:chOff x="6345238" y="4948238"/>
            <a:chExt cx="1027113" cy="1028700"/>
          </a:xfrm>
          <a:effectLst>
            <a:outerShdw blurRad="114300" dist="76200" dir="2700000" sx="102000" sy="102000" algn="tl" rotWithShape="0">
              <a:prstClr val="black">
                <a:alpha val="40000"/>
              </a:prstClr>
            </a:outerShdw>
          </a:effectLst>
        </p:grpSpPr>
        <p:sp>
          <p:nvSpPr>
            <p:cNvPr id="82" name="Oval 56">
              <a:extLst>
                <a:ext uri="{FF2B5EF4-FFF2-40B4-BE49-F238E27FC236}">
                  <a16:creationId xmlns:a16="http://schemas.microsoft.com/office/drawing/2014/main" id="{324E3F25-1B6B-4EA3-85D8-27C83D6EBFCD}"/>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83" name="Oval 57">
              <a:extLst>
                <a:ext uri="{FF2B5EF4-FFF2-40B4-BE49-F238E27FC236}">
                  <a16:creationId xmlns:a16="http://schemas.microsoft.com/office/drawing/2014/main" id="{915C94AE-060E-4359-B670-4B3034F0EBFB}"/>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87" name="Freeform 143">
            <a:extLst>
              <a:ext uri="{FF2B5EF4-FFF2-40B4-BE49-F238E27FC236}">
                <a16:creationId xmlns:a16="http://schemas.microsoft.com/office/drawing/2014/main" id="{CB4BFAEA-7E2E-4E31-AA6D-75B1473A5BD7}"/>
              </a:ext>
            </a:extLst>
          </p:cNvPr>
          <p:cNvSpPr>
            <a:spLocks noEditPoints="1"/>
          </p:cNvSpPr>
          <p:nvPr/>
        </p:nvSpPr>
        <p:spPr bwMode="auto">
          <a:xfrm>
            <a:off x="4678795" y="5281613"/>
            <a:ext cx="460375" cy="403225"/>
          </a:xfrm>
          <a:custGeom>
            <a:avLst/>
            <a:gdLst>
              <a:gd name="T0" fmla="*/ 20 w 121"/>
              <a:gd name="T1" fmla="*/ 57 h 106"/>
              <a:gd name="T2" fmla="*/ 13 w 121"/>
              <a:gd name="T3" fmla="*/ 46 h 106"/>
              <a:gd name="T4" fmla="*/ 14 w 121"/>
              <a:gd name="T5" fmla="*/ 39 h 106"/>
              <a:gd name="T6" fmla="*/ 16 w 121"/>
              <a:gd name="T7" fmla="*/ 39 h 106"/>
              <a:gd name="T8" fmla="*/ 23 w 121"/>
              <a:gd name="T9" fmla="*/ 40 h 106"/>
              <a:gd name="T10" fmla="*/ 40 w 121"/>
              <a:gd name="T11" fmla="*/ 67 h 106"/>
              <a:gd name="T12" fmla="*/ 40 w 121"/>
              <a:gd name="T13" fmla="*/ 89 h 106"/>
              <a:gd name="T14" fmla="*/ 20 w 121"/>
              <a:gd name="T15" fmla="*/ 89 h 106"/>
              <a:gd name="T16" fmla="*/ 20 w 121"/>
              <a:gd name="T17" fmla="*/ 81 h 106"/>
              <a:gd name="T18" fmla="*/ 0 w 121"/>
              <a:gd name="T19" fmla="*/ 59 h 106"/>
              <a:gd name="T20" fmla="*/ 0 w 121"/>
              <a:gd name="T21" fmla="*/ 18 h 106"/>
              <a:gd name="T22" fmla="*/ 5 w 121"/>
              <a:gd name="T23" fmla="*/ 13 h 106"/>
              <a:gd name="T24" fmla="*/ 5 w 121"/>
              <a:gd name="T25" fmla="*/ 13 h 106"/>
              <a:gd name="T26" fmla="*/ 10 w 121"/>
              <a:gd name="T27" fmla="*/ 18 h 106"/>
              <a:gd name="T28" fmla="*/ 10 w 121"/>
              <a:gd name="T29" fmla="*/ 34 h 106"/>
              <a:gd name="T30" fmla="*/ 45 w 121"/>
              <a:gd name="T31" fmla="*/ 106 h 106"/>
              <a:gd name="T32" fmla="*/ 45 w 121"/>
              <a:gd name="T33" fmla="*/ 89 h 106"/>
              <a:gd name="T34" fmla="*/ 15 w 121"/>
              <a:gd name="T35" fmla="*/ 89 h 106"/>
              <a:gd name="T36" fmla="*/ 15 w 121"/>
              <a:gd name="T37" fmla="*/ 106 h 106"/>
              <a:gd name="T38" fmla="*/ 102 w 121"/>
              <a:gd name="T39" fmla="*/ 57 h 106"/>
              <a:gd name="T40" fmla="*/ 108 w 121"/>
              <a:gd name="T41" fmla="*/ 46 h 106"/>
              <a:gd name="T42" fmla="*/ 107 w 121"/>
              <a:gd name="T43" fmla="*/ 39 h 106"/>
              <a:gd name="T44" fmla="*/ 106 w 121"/>
              <a:gd name="T45" fmla="*/ 39 h 106"/>
              <a:gd name="T46" fmla="*/ 99 w 121"/>
              <a:gd name="T47" fmla="*/ 40 h 106"/>
              <a:gd name="T48" fmla="*/ 82 w 121"/>
              <a:gd name="T49" fmla="*/ 67 h 106"/>
              <a:gd name="T50" fmla="*/ 82 w 121"/>
              <a:gd name="T51" fmla="*/ 89 h 106"/>
              <a:gd name="T52" fmla="*/ 102 w 121"/>
              <a:gd name="T53" fmla="*/ 89 h 106"/>
              <a:gd name="T54" fmla="*/ 102 w 121"/>
              <a:gd name="T55" fmla="*/ 81 h 106"/>
              <a:gd name="T56" fmla="*/ 121 w 121"/>
              <a:gd name="T57" fmla="*/ 59 h 106"/>
              <a:gd name="T58" fmla="*/ 121 w 121"/>
              <a:gd name="T59" fmla="*/ 18 h 106"/>
              <a:gd name="T60" fmla="*/ 116 w 121"/>
              <a:gd name="T61" fmla="*/ 13 h 106"/>
              <a:gd name="T62" fmla="*/ 116 w 121"/>
              <a:gd name="T63" fmla="*/ 13 h 106"/>
              <a:gd name="T64" fmla="*/ 111 w 121"/>
              <a:gd name="T65" fmla="*/ 18 h 106"/>
              <a:gd name="T66" fmla="*/ 111 w 121"/>
              <a:gd name="T67" fmla="*/ 34 h 106"/>
              <a:gd name="T68" fmla="*/ 107 w 121"/>
              <a:gd name="T69" fmla="*/ 106 h 106"/>
              <a:gd name="T70" fmla="*/ 107 w 121"/>
              <a:gd name="T71" fmla="*/ 89 h 106"/>
              <a:gd name="T72" fmla="*/ 76 w 121"/>
              <a:gd name="T73" fmla="*/ 89 h 106"/>
              <a:gd name="T74" fmla="*/ 76 w 121"/>
              <a:gd name="T75" fmla="*/ 106 h 106"/>
              <a:gd name="T76" fmla="*/ 61 w 121"/>
              <a:gd name="T77" fmla="*/ 0 h 106"/>
              <a:gd name="T78" fmla="*/ 33 w 121"/>
              <a:gd name="T79" fmla="*/ 27 h 106"/>
              <a:gd name="T80" fmla="*/ 61 w 121"/>
              <a:gd name="T81" fmla="*/ 55 h 106"/>
              <a:gd name="T82" fmla="*/ 88 w 121"/>
              <a:gd name="T83" fmla="*/ 27 h 106"/>
              <a:gd name="T84" fmla="*/ 61 w 121"/>
              <a:gd name="T85" fmla="*/ 0 h 106"/>
              <a:gd name="T86" fmla="*/ 54 w 121"/>
              <a:gd name="T87" fmla="*/ 36 h 106"/>
              <a:gd name="T88" fmla="*/ 61 w 121"/>
              <a:gd name="T89" fmla="*/ 41 h 106"/>
              <a:gd name="T90" fmla="*/ 68 w 121"/>
              <a:gd name="T91" fmla="*/ 34 h 106"/>
              <a:gd name="T92" fmla="*/ 61 w 121"/>
              <a:gd name="T93" fmla="*/ 27 h 106"/>
              <a:gd name="T94" fmla="*/ 53 w 121"/>
              <a:gd name="T95" fmla="*/ 21 h 106"/>
              <a:gd name="T96" fmla="*/ 61 w 121"/>
              <a:gd name="T97" fmla="*/ 14 h 106"/>
              <a:gd name="T98" fmla="*/ 68 w 121"/>
              <a:gd name="T99" fmla="*/ 19 h 106"/>
              <a:gd name="T100" fmla="*/ 61 w 121"/>
              <a:gd name="T101" fmla="*/ 14 h 106"/>
              <a:gd name="T102" fmla="*/ 61 w 121"/>
              <a:gd name="T103" fmla="*/ 10 h 106"/>
              <a:gd name="T104" fmla="*/ 61 w 121"/>
              <a:gd name="T105" fmla="*/ 45 h 106"/>
              <a:gd name="T106" fmla="*/ 61 w 121"/>
              <a:gd name="T107" fmla="*/ 4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1" h="106">
                <a:moveTo>
                  <a:pt x="20" y="57"/>
                </a:moveTo>
                <a:cubicBezTo>
                  <a:pt x="13" y="46"/>
                  <a:pt x="13" y="46"/>
                  <a:pt x="13" y="46"/>
                </a:cubicBezTo>
                <a:cubicBezTo>
                  <a:pt x="12" y="44"/>
                  <a:pt x="12" y="41"/>
                  <a:pt x="14" y="39"/>
                </a:cubicBezTo>
                <a:cubicBezTo>
                  <a:pt x="16" y="39"/>
                  <a:pt x="16" y="39"/>
                  <a:pt x="16" y="39"/>
                </a:cubicBezTo>
                <a:cubicBezTo>
                  <a:pt x="18" y="37"/>
                  <a:pt x="21" y="38"/>
                  <a:pt x="23" y="40"/>
                </a:cubicBezTo>
                <a:cubicBezTo>
                  <a:pt x="40" y="67"/>
                  <a:pt x="40" y="67"/>
                  <a:pt x="40" y="67"/>
                </a:cubicBezTo>
                <a:cubicBezTo>
                  <a:pt x="40" y="89"/>
                  <a:pt x="40" y="89"/>
                  <a:pt x="40" y="89"/>
                </a:cubicBezTo>
                <a:cubicBezTo>
                  <a:pt x="20" y="89"/>
                  <a:pt x="20" y="89"/>
                  <a:pt x="20" y="89"/>
                </a:cubicBezTo>
                <a:cubicBezTo>
                  <a:pt x="20" y="81"/>
                  <a:pt x="20" y="81"/>
                  <a:pt x="20" y="81"/>
                </a:cubicBezTo>
                <a:cubicBezTo>
                  <a:pt x="0" y="59"/>
                  <a:pt x="0" y="59"/>
                  <a:pt x="0" y="59"/>
                </a:cubicBezTo>
                <a:cubicBezTo>
                  <a:pt x="0" y="18"/>
                  <a:pt x="0" y="18"/>
                  <a:pt x="0" y="18"/>
                </a:cubicBezTo>
                <a:cubicBezTo>
                  <a:pt x="0" y="15"/>
                  <a:pt x="3" y="13"/>
                  <a:pt x="5" y="13"/>
                </a:cubicBezTo>
                <a:cubicBezTo>
                  <a:pt x="5" y="13"/>
                  <a:pt x="5" y="13"/>
                  <a:pt x="5" y="13"/>
                </a:cubicBezTo>
                <a:cubicBezTo>
                  <a:pt x="8" y="13"/>
                  <a:pt x="10" y="15"/>
                  <a:pt x="10" y="18"/>
                </a:cubicBezTo>
                <a:cubicBezTo>
                  <a:pt x="10" y="34"/>
                  <a:pt x="10" y="34"/>
                  <a:pt x="10" y="34"/>
                </a:cubicBezTo>
                <a:moveTo>
                  <a:pt x="45" y="106"/>
                </a:moveTo>
                <a:cubicBezTo>
                  <a:pt x="45" y="89"/>
                  <a:pt x="45" y="89"/>
                  <a:pt x="45" y="89"/>
                </a:cubicBezTo>
                <a:cubicBezTo>
                  <a:pt x="15" y="89"/>
                  <a:pt x="15" y="89"/>
                  <a:pt x="15" y="89"/>
                </a:cubicBezTo>
                <a:cubicBezTo>
                  <a:pt x="15" y="106"/>
                  <a:pt x="15" y="106"/>
                  <a:pt x="15" y="106"/>
                </a:cubicBezTo>
                <a:moveTo>
                  <a:pt x="102" y="57"/>
                </a:moveTo>
                <a:cubicBezTo>
                  <a:pt x="108" y="46"/>
                  <a:pt x="108" y="46"/>
                  <a:pt x="108" y="46"/>
                </a:cubicBezTo>
                <a:cubicBezTo>
                  <a:pt x="110" y="44"/>
                  <a:pt x="109" y="41"/>
                  <a:pt x="107" y="39"/>
                </a:cubicBezTo>
                <a:cubicBezTo>
                  <a:pt x="106" y="39"/>
                  <a:pt x="106" y="39"/>
                  <a:pt x="106" y="39"/>
                </a:cubicBezTo>
                <a:cubicBezTo>
                  <a:pt x="103" y="37"/>
                  <a:pt x="100" y="38"/>
                  <a:pt x="99" y="40"/>
                </a:cubicBezTo>
                <a:cubicBezTo>
                  <a:pt x="82" y="67"/>
                  <a:pt x="82" y="67"/>
                  <a:pt x="82" y="67"/>
                </a:cubicBezTo>
                <a:cubicBezTo>
                  <a:pt x="82" y="89"/>
                  <a:pt x="82" y="89"/>
                  <a:pt x="82" y="89"/>
                </a:cubicBezTo>
                <a:cubicBezTo>
                  <a:pt x="102" y="89"/>
                  <a:pt x="102" y="89"/>
                  <a:pt x="102" y="89"/>
                </a:cubicBezTo>
                <a:cubicBezTo>
                  <a:pt x="102" y="81"/>
                  <a:pt x="102" y="81"/>
                  <a:pt x="102" y="81"/>
                </a:cubicBezTo>
                <a:cubicBezTo>
                  <a:pt x="121" y="59"/>
                  <a:pt x="121" y="59"/>
                  <a:pt x="121" y="59"/>
                </a:cubicBezTo>
                <a:cubicBezTo>
                  <a:pt x="121" y="18"/>
                  <a:pt x="121" y="18"/>
                  <a:pt x="121" y="18"/>
                </a:cubicBezTo>
                <a:cubicBezTo>
                  <a:pt x="121" y="15"/>
                  <a:pt x="119" y="13"/>
                  <a:pt x="116" y="13"/>
                </a:cubicBezTo>
                <a:cubicBezTo>
                  <a:pt x="116" y="13"/>
                  <a:pt x="116" y="13"/>
                  <a:pt x="116" y="13"/>
                </a:cubicBezTo>
                <a:cubicBezTo>
                  <a:pt x="114" y="13"/>
                  <a:pt x="111" y="15"/>
                  <a:pt x="111" y="18"/>
                </a:cubicBezTo>
                <a:cubicBezTo>
                  <a:pt x="111" y="34"/>
                  <a:pt x="111" y="34"/>
                  <a:pt x="111" y="34"/>
                </a:cubicBezTo>
                <a:moveTo>
                  <a:pt x="107" y="106"/>
                </a:moveTo>
                <a:cubicBezTo>
                  <a:pt x="107" y="89"/>
                  <a:pt x="107" y="89"/>
                  <a:pt x="107" y="89"/>
                </a:cubicBezTo>
                <a:cubicBezTo>
                  <a:pt x="76" y="89"/>
                  <a:pt x="76" y="89"/>
                  <a:pt x="76" y="89"/>
                </a:cubicBezTo>
                <a:cubicBezTo>
                  <a:pt x="76" y="106"/>
                  <a:pt x="76" y="106"/>
                  <a:pt x="76" y="106"/>
                </a:cubicBezTo>
                <a:moveTo>
                  <a:pt x="61" y="0"/>
                </a:moveTo>
                <a:cubicBezTo>
                  <a:pt x="46" y="0"/>
                  <a:pt x="33" y="12"/>
                  <a:pt x="33" y="27"/>
                </a:cubicBezTo>
                <a:cubicBezTo>
                  <a:pt x="33" y="43"/>
                  <a:pt x="46" y="55"/>
                  <a:pt x="61" y="55"/>
                </a:cubicBezTo>
                <a:cubicBezTo>
                  <a:pt x="76" y="55"/>
                  <a:pt x="88" y="43"/>
                  <a:pt x="88" y="27"/>
                </a:cubicBezTo>
                <a:cubicBezTo>
                  <a:pt x="88" y="12"/>
                  <a:pt x="76" y="0"/>
                  <a:pt x="61" y="0"/>
                </a:cubicBezTo>
                <a:close/>
                <a:moveTo>
                  <a:pt x="54" y="36"/>
                </a:moveTo>
                <a:cubicBezTo>
                  <a:pt x="54" y="39"/>
                  <a:pt x="57" y="41"/>
                  <a:pt x="61" y="41"/>
                </a:cubicBezTo>
                <a:cubicBezTo>
                  <a:pt x="65" y="41"/>
                  <a:pt x="68" y="38"/>
                  <a:pt x="68" y="34"/>
                </a:cubicBezTo>
                <a:cubicBezTo>
                  <a:pt x="68" y="30"/>
                  <a:pt x="65" y="28"/>
                  <a:pt x="61" y="27"/>
                </a:cubicBezTo>
                <a:cubicBezTo>
                  <a:pt x="57" y="27"/>
                  <a:pt x="53" y="24"/>
                  <a:pt x="53" y="21"/>
                </a:cubicBezTo>
                <a:cubicBezTo>
                  <a:pt x="53" y="17"/>
                  <a:pt x="57" y="14"/>
                  <a:pt x="61" y="14"/>
                </a:cubicBezTo>
                <a:cubicBezTo>
                  <a:pt x="64" y="14"/>
                  <a:pt x="67" y="16"/>
                  <a:pt x="68" y="19"/>
                </a:cubicBezTo>
                <a:moveTo>
                  <a:pt x="61" y="14"/>
                </a:moveTo>
                <a:cubicBezTo>
                  <a:pt x="61" y="10"/>
                  <a:pt x="61" y="10"/>
                  <a:pt x="61" y="10"/>
                </a:cubicBezTo>
                <a:moveTo>
                  <a:pt x="61" y="45"/>
                </a:moveTo>
                <a:cubicBezTo>
                  <a:pt x="61" y="41"/>
                  <a:pt x="61" y="41"/>
                  <a:pt x="61" y="41"/>
                </a:cubicBez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8" name="Freeform 144">
            <a:extLst>
              <a:ext uri="{FF2B5EF4-FFF2-40B4-BE49-F238E27FC236}">
                <a16:creationId xmlns:a16="http://schemas.microsoft.com/office/drawing/2014/main" id="{E398FBB5-3149-468C-9BE9-A4F34599850E}"/>
              </a:ext>
            </a:extLst>
          </p:cNvPr>
          <p:cNvSpPr>
            <a:spLocks noEditPoints="1"/>
          </p:cNvSpPr>
          <p:nvPr/>
        </p:nvSpPr>
        <p:spPr bwMode="auto">
          <a:xfrm>
            <a:off x="5463020" y="3286125"/>
            <a:ext cx="612775" cy="346075"/>
          </a:xfrm>
          <a:custGeom>
            <a:avLst/>
            <a:gdLst>
              <a:gd name="T0" fmla="*/ 38 w 161"/>
              <a:gd name="T1" fmla="*/ 74 h 91"/>
              <a:gd name="T2" fmla="*/ 38 w 161"/>
              <a:gd name="T3" fmla="*/ 68 h 91"/>
              <a:gd name="T4" fmla="*/ 47 w 161"/>
              <a:gd name="T5" fmla="*/ 59 h 91"/>
              <a:gd name="T6" fmla="*/ 52 w 161"/>
              <a:gd name="T7" fmla="*/ 64 h 91"/>
              <a:gd name="T8" fmla="*/ 45 w 161"/>
              <a:gd name="T9" fmla="*/ 74 h 91"/>
              <a:gd name="T10" fmla="*/ 98 w 161"/>
              <a:gd name="T11" fmla="*/ 66 h 91"/>
              <a:gd name="T12" fmla="*/ 118 w 161"/>
              <a:gd name="T13" fmla="*/ 75 h 91"/>
              <a:gd name="T14" fmla="*/ 118 w 161"/>
              <a:gd name="T15" fmla="*/ 66 h 91"/>
              <a:gd name="T16" fmla="*/ 99 w 161"/>
              <a:gd name="T17" fmla="*/ 81 h 91"/>
              <a:gd name="T18" fmla="*/ 108 w 161"/>
              <a:gd name="T19" fmla="*/ 82 h 91"/>
              <a:gd name="T20" fmla="*/ 109 w 161"/>
              <a:gd name="T21" fmla="*/ 75 h 91"/>
              <a:gd name="T22" fmla="*/ 88 w 161"/>
              <a:gd name="T23" fmla="*/ 87 h 91"/>
              <a:gd name="T24" fmla="*/ 97 w 161"/>
              <a:gd name="T25" fmla="*/ 88 h 91"/>
              <a:gd name="T26" fmla="*/ 99 w 161"/>
              <a:gd name="T27" fmla="*/ 81 h 91"/>
              <a:gd name="T28" fmla="*/ 75 w 161"/>
              <a:gd name="T29" fmla="*/ 89 h 91"/>
              <a:gd name="T30" fmla="*/ 86 w 161"/>
              <a:gd name="T31" fmla="*/ 88 h 91"/>
              <a:gd name="T32" fmla="*/ 51 w 161"/>
              <a:gd name="T33" fmla="*/ 81 h 91"/>
              <a:gd name="T34" fmla="*/ 62 w 161"/>
              <a:gd name="T35" fmla="*/ 62 h 91"/>
              <a:gd name="T36" fmla="*/ 55 w 161"/>
              <a:gd name="T37" fmla="*/ 63 h 91"/>
              <a:gd name="T38" fmla="*/ 44 w 161"/>
              <a:gd name="T39" fmla="*/ 82 h 91"/>
              <a:gd name="T40" fmla="*/ 51 w 161"/>
              <a:gd name="T41" fmla="*/ 81 h 91"/>
              <a:gd name="T42" fmla="*/ 71 w 161"/>
              <a:gd name="T43" fmla="*/ 74 h 91"/>
              <a:gd name="T44" fmla="*/ 66 w 161"/>
              <a:gd name="T45" fmla="*/ 66 h 91"/>
              <a:gd name="T46" fmla="*/ 53 w 161"/>
              <a:gd name="T47" fmla="*/ 79 h 91"/>
              <a:gd name="T48" fmla="*/ 58 w 161"/>
              <a:gd name="T49" fmla="*/ 87 h 91"/>
              <a:gd name="T50" fmla="*/ 74 w 161"/>
              <a:gd name="T51" fmla="*/ 85 h 91"/>
              <a:gd name="T52" fmla="*/ 75 w 161"/>
              <a:gd name="T53" fmla="*/ 76 h 91"/>
              <a:gd name="T54" fmla="*/ 69 w 161"/>
              <a:gd name="T55" fmla="*/ 77 h 91"/>
              <a:gd name="T56" fmla="*/ 63 w 161"/>
              <a:gd name="T57" fmla="*/ 90 h 91"/>
              <a:gd name="T58" fmla="*/ 70 w 161"/>
              <a:gd name="T59" fmla="*/ 90 h 91"/>
              <a:gd name="T60" fmla="*/ 138 w 161"/>
              <a:gd name="T61" fmla="*/ 1 h 91"/>
              <a:gd name="T62" fmla="*/ 134 w 161"/>
              <a:gd name="T63" fmla="*/ 55 h 91"/>
              <a:gd name="T64" fmla="*/ 161 w 161"/>
              <a:gd name="T65" fmla="*/ 44 h 91"/>
              <a:gd name="T66" fmla="*/ 87 w 161"/>
              <a:gd name="T67" fmla="*/ 24 h 91"/>
              <a:gd name="T68" fmla="*/ 79 w 161"/>
              <a:gd name="T69" fmla="*/ 24 h 91"/>
              <a:gd name="T70" fmla="*/ 55 w 161"/>
              <a:gd name="T71" fmla="*/ 36 h 91"/>
              <a:gd name="T72" fmla="*/ 77 w 161"/>
              <a:gd name="T73" fmla="*/ 41 h 91"/>
              <a:gd name="T74" fmla="*/ 118 w 161"/>
              <a:gd name="T75" fmla="*/ 66 h 91"/>
              <a:gd name="T76" fmla="*/ 125 w 161"/>
              <a:gd name="T77" fmla="*/ 57 h 91"/>
              <a:gd name="T78" fmla="*/ 118 w 161"/>
              <a:gd name="T79" fmla="*/ 66 h 91"/>
              <a:gd name="T80" fmla="*/ 41 w 161"/>
              <a:gd name="T81" fmla="*/ 65 h 91"/>
              <a:gd name="T82" fmla="*/ 23 w 161"/>
              <a:gd name="T83" fmla="*/ 60 h 91"/>
              <a:gd name="T84" fmla="*/ 33 w 161"/>
              <a:gd name="T85" fmla="*/ 0 h 91"/>
              <a:gd name="T86" fmla="*/ 39 w 161"/>
              <a:gd name="T87" fmla="*/ 66 h 91"/>
              <a:gd name="T88" fmla="*/ 53 w 161"/>
              <a:gd name="T89" fmla="*/ 2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1" h="91">
                <a:moveTo>
                  <a:pt x="42" y="76"/>
                </a:moveTo>
                <a:cubicBezTo>
                  <a:pt x="41" y="76"/>
                  <a:pt x="39" y="75"/>
                  <a:pt x="38" y="74"/>
                </a:cubicBezTo>
                <a:cubicBezTo>
                  <a:pt x="37" y="74"/>
                  <a:pt x="36" y="72"/>
                  <a:pt x="36" y="71"/>
                </a:cubicBezTo>
                <a:cubicBezTo>
                  <a:pt x="36" y="70"/>
                  <a:pt x="37" y="69"/>
                  <a:pt x="38" y="68"/>
                </a:cubicBezTo>
                <a:cubicBezTo>
                  <a:pt x="44" y="61"/>
                  <a:pt x="44" y="61"/>
                  <a:pt x="44" y="61"/>
                </a:cubicBezTo>
                <a:cubicBezTo>
                  <a:pt x="45" y="60"/>
                  <a:pt x="46" y="59"/>
                  <a:pt x="47" y="59"/>
                </a:cubicBezTo>
                <a:cubicBezTo>
                  <a:pt x="48" y="59"/>
                  <a:pt x="50" y="59"/>
                  <a:pt x="51" y="60"/>
                </a:cubicBezTo>
                <a:cubicBezTo>
                  <a:pt x="52" y="61"/>
                  <a:pt x="52" y="62"/>
                  <a:pt x="52" y="64"/>
                </a:cubicBezTo>
                <a:cubicBezTo>
                  <a:pt x="52" y="65"/>
                  <a:pt x="52" y="66"/>
                  <a:pt x="51" y="67"/>
                </a:cubicBezTo>
                <a:cubicBezTo>
                  <a:pt x="45" y="74"/>
                  <a:pt x="45" y="74"/>
                  <a:pt x="45" y="74"/>
                </a:cubicBezTo>
                <a:cubicBezTo>
                  <a:pt x="44" y="75"/>
                  <a:pt x="43" y="76"/>
                  <a:pt x="42" y="76"/>
                </a:cubicBezTo>
                <a:close/>
                <a:moveTo>
                  <a:pt x="98" y="66"/>
                </a:moveTo>
                <a:cubicBezTo>
                  <a:pt x="98" y="66"/>
                  <a:pt x="110" y="76"/>
                  <a:pt x="113" y="76"/>
                </a:cubicBezTo>
                <a:cubicBezTo>
                  <a:pt x="115" y="77"/>
                  <a:pt x="116" y="76"/>
                  <a:pt x="118" y="75"/>
                </a:cubicBezTo>
                <a:cubicBezTo>
                  <a:pt x="119" y="73"/>
                  <a:pt x="120" y="72"/>
                  <a:pt x="120" y="70"/>
                </a:cubicBezTo>
                <a:cubicBezTo>
                  <a:pt x="120" y="68"/>
                  <a:pt x="119" y="67"/>
                  <a:pt x="118" y="66"/>
                </a:cubicBezTo>
                <a:moveTo>
                  <a:pt x="89" y="72"/>
                </a:moveTo>
                <a:cubicBezTo>
                  <a:pt x="99" y="81"/>
                  <a:pt x="99" y="81"/>
                  <a:pt x="99" y="81"/>
                </a:cubicBezTo>
                <a:cubicBezTo>
                  <a:pt x="100" y="82"/>
                  <a:pt x="101" y="83"/>
                  <a:pt x="103" y="83"/>
                </a:cubicBezTo>
                <a:cubicBezTo>
                  <a:pt x="105" y="83"/>
                  <a:pt x="106" y="83"/>
                  <a:pt x="108" y="82"/>
                </a:cubicBezTo>
                <a:cubicBezTo>
                  <a:pt x="109" y="80"/>
                  <a:pt x="110" y="79"/>
                  <a:pt x="110" y="77"/>
                </a:cubicBezTo>
                <a:cubicBezTo>
                  <a:pt x="110" y="76"/>
                  <a:pt x="109" y="75"/>
                  <a:pt x="109" y="75"/>
                </a:cubicBezTo>
                <a:moveTo>
                  <a:pt x="83" y="83"/>
                </a:moveTo>
                <a:cubicBezTo>
                  <a:pt x="88" y="87"/>
                  <a:pt x="88" y="87"/>
                  <a:pt x="88" y="87"/>
                </a:cubicBezTo>
                <a:cubicBezTo>
                  <a:pt x="89" y="89"/>
                  <a:pt x="90" y="90"/>
                  <a:pt x="92" y="90"/>
                </a:cubicBezTo>
                <a:cubicBezTo>
                  <a:pt x="94" y="90"/>
                  <a:pt x="96" y="89"/>
                  <a:pt x="97" y="88"/>
                </a:cubicBezTo>
                <a:cubicBezTo>
                  <a:pt x="98" y="87"/>
                  <a:pt x="99" y="85"/>
                  <a:pt x="99" y="83"/>
                </a:cubicBezTo>
                <a:cubicBezTo>
                  <a:pt x="99" y="82"/>
                  <a:pt x="99" y="82"/>
                  <a:pt x="99" y="81"/>
                </a:cubicBezTo>
                <a:moveTo>
                  <a:pt x="72" y="87"/>
                </a:moveTo>
                <a:cubicBezTo>
                  <a:pt x="75" y="89"/>
                  <a:pt x="75" y="89"/>
                  <a:pt x="75" y="89"/>
                </a:cubicBezTo>
                <a:cubicBezTo>
                  <a:pt x="76" y="90"/>
                  <a:pt x="78" y="90"/>
                  <a:pt x="81" y="90"/>
                </a:cubicBezTo>
                <a:cubicBezTo>
                  <a:pt x="83" y="90"/>
                  <a:pt x="85" y="90"/>
                  <a:pt x="86" y="88"/>
                </a:cubicBezTo>
                <a:cubicBezTo>
                  <a:pt x="86" y="88"/>
                  <a:pt x="87" y="87"/>
                  <a:pt x="87" y="87"/>
                </a:cubicBezTo>
                <a:moveTo>
                  <a:pt x="51" y="81"/>
                </a:moveTo>
                <a:cubicBezTo>
                  <a:pt x="62" y="69"/>
                  <a:pt x="62" y="69"/>
                  <a:pt x="62" y="69"/>
                </a:cubicBezTo>
                <a:cubicBezTo>
                  <a:pt x="64" y="67"/>
                  <a:pt x="64" y="64"/>
                  <a:pt x="62" y="62"/>
                </a:cubicBezTo>
                <a:cubicBezTo>
                  <a:pt x="61" y="61"/>
                  <a:pt x="59" y="61"/>
                  <a:pt x="58" y="61"/>
                </a:cubicBezTo>
                <a:cubicBezTo>
                  <a:pt x="57" y="61"/>
                  <a:pt x="56" y="62"/>
                  <a:pt x="55" y="63"/>
                </a:cubicBezTo>
                <a:cubicBezTo>
                  <a:pt x="44" y="75"/>
                  <a:pt x="44" y="75"/>
                  <a:pt x="44" y="75"/>
                </a:cubicBezTo>
                <a:cubicBezTo>
                  <a:pt x="42" y="77"/>
                  <a:pt x="43" y="80"/>
                  <a:pt x="44" y="82"/>
                </a:cubicBezTo>
                <a:cubicBezTo>
                  <a:pt x="46" y="83"/>
                  <a:pt x="47" y="83"/>
                  <a:pt x="48" y="83"/>
                </a:cubicBezTo>
                <a:cubicBezTo>
                  <a:pt x="50" y="83"/>
                  <a:pt x="51" y="82"/>
                  <a:pt x="51" y="81"/>
                </a:cubicBezTo>
                <a:close/>
                <a:moveTo>
                  <a:pt x="60" y="86"/>
                </a:moveTo>
                <a:cubicBezTo>
                  <a:pt x="71" y="74"/>
                  <a:pt x="71" y="74"/>
                  <a:pt x="71" y="74"/>
                </a:cubicBezTo>
                <a:cubicBezTo>
                  <a:pt x="72" y="72"/>
                  <a:pt x="72" y="69"/>
                  <a:pt x="70" y="68"/>
                </a:cubicBezTo>
                <a:cubicBezTo>
                  <a:pt x="69" y="67"/>
                  <a:pt x="68" y="66"/>
                  <a:pt x="66" y="66"/>
                </a:cubicBezTo>
                <a:cubicBezTo>
                  <a:pt x="65" y="67"/>
                  <a:pt x="64" y="67"/>
                  <a:pt x="63" y="68"/>
                </a:cubicBezTo>
                <a:cubicBezTo>
                  <a:pt x="53" y="79"/>
                  <a:pt x="53" y="79"/>
                  <a:pt x="53" y="79"/>
                </a:cubicBezTo>
                <a:cubicBezTo>
                  <a:pt x="51" y="81"/>
                  <a:pt x="52" y="84"/>
                  <a:pt x="54" y="86"/>
                </a:cubicBezTo>
                <a:cubicBezTo>
                  <a:pt x="55" y="87"/>
                  <a:pt x="56" y="87"/>
                  <a:pt x="58" y="87"/>
                </a:cubicBezTo>
                <a:cubicBezTo>
                  <a:pt x="59" y="87"/>
                  <a:pt x="60" y="87"/>
                  <a:pt x="60" y="86"/>
                </a:cubicBezTo>
                <a:close/>
                <a:moveTo>
                  <a:pt x="74" y="85"/>
                </a:moveTo>
                <a:cubicBezTo>
                  <a:pt x="76" y="83"/>
                  <a:pt x="76" y="83"/>
                  <a:pt x="76" y="83"/>
                </a:cubicBezTo>
                <a:cubicBezTo>
                  <a:pt x="78" y="81"/>
                  <a:pt x="77" y="78"/>
                  <a:pt x="75" y="76"/>
                </a:cubicBezTo>
                <a:cubicBezTo>
                  <a:pt x="74" y="75"/>
                  <a:pt x="73" y="75"/>
                  <a:pt x="72" y="75"/>
                </a:cubicBezTo>
                <a:cubicBezTo>
                  <a:pt x="70" y="75"/>
                  <a:pt x="69" y="76"/>
                  <a:pt x="69" y="77"/>
                </a:cubicBezTo>
                <a:cubicBezTo>
                  <a:pt x="63" y="83"/>
                  <a:pt x="63" y="83"/>
                  <a:pt x="63" y="83"/>
                </a:cubicBezTo>
                <a:cubicBezTo>
                  <a:pt x="61" y="85"/>
                  <a:pt x="61" y="88"/>
                  <a:pt x="63" y="90"/>
                </a:cubicBezTo>
                <a:cubicBezTo>
                  <a:pt x="64" y="91"/>
                  <a:pt x="66" y="91"/>
                  <a:pt x="67" y="91"/>
                </a:cubicBezTo>
                <a:cubicBezTo>
                  <a:pt x="68" y="91"/>
                  <a:pt x="69" y="90"/>
                  <a:pt x="70" y="90"/>
                </a:cubicBezTo>
                <a:lnTo>
                  <a:pt x="74" y="85"/>
                </a:lnTo>
                <a:close/>
                <a:moveTo>
                  <a:pt x="138" y="1"/>
                </a:moveTo>
                <a:cubicBezTo>
                  <a:pt x="128" y="6"/>
                  <a:pt x="113" y="14"/>
                  <a:pt x="111" y="15"/>
                </a:cubicBezTo>
                <a:cubicBezTo>
                  <a:pt x="113" y="19"/>
                  <a:pt x="122" y="35"/>
                  <a:pt x="134" y="55"/>
                </a:cubicBezTo>
                <a:cubicBezTo>
                  <a:pt x="135" y="57"/>
                  <a:pt x="135" y="57"/>
                  <a:pt x="135" y="57"/>
                </a:cubicBezTo>
                <a:cubicBezTo>
                  <a:pt x="161" y="44"/>
                  <a:pt x="161" y="44"/>
                  <a:pt x="161" y="44"/>
                </a:cubicBezTo>
                <a:moveTo>
                  <a:pt x="114" y="21"/>
                </a:moveTo>
                <a:cubicBezTo>
                  <a:pt x="101" y="16"/>
                  <a:pt x="95" y="24"/>
                  <a:pt x="87" y="24"/>
                </a:cubicBezTo>
                <a:cubicBezTo>
                  <a:pt x="84" y="24"/>
                  <a:pt x="81" y="24"/>
                  <a:pt x="80" y="24"/>
                </a:cubicBezTo>
                <a:cubicBezTo>
                  <a:pt x="80" y="24"/>
                  <a:pt x="80" y="24"/>
                  <a:pt x="79" y="24"/>
                </a:cubicBezTo>
                <a:cubicBezTo>
                  <a:pt x="79" y="24"/>
                  <a:pt x="78" y="24"/>
                  <a:pt x="77" y="25"/>
                </a:cubicBezTo>
                <a:cubicBezTo>
                  <a:pt x="55" y="36"/>
                  <a:pt x="55" y="36"/>
                  <a:pt x="55" y="36"/>
                </a:cubicBezTo>
                <a:cubicBezTo>
                  <a:pt x="45" y="41"/>
                  <a:pt x="55" y="49"/>
                  <a:pt x="59" y="48"/>
                </a:cubicBezTo>
                <a:cubicBezTo>
                  <a:pt x="62" y="47"/>
                  <a:pt x="71" y="44"/>
                  <a:pt x="77" y="41"/>
                </a:cubicBezTo>
                <a:cubicBezTo>
                  <a:pt x="80" y="40"/>
                  <a:pt x="84" y="40"/>
                  <a:pt x="87" y="42"/>
                </a:cubicBezTo>
                <a:cubicBezTo>
                  <a:pt x="97" y="50"/>
                  <a:pt x="117" y="65"/>
                  <a:pt x="118" y="66"/>
                </a:cubicBezTo>
                <a:moveTo>
                  <a:pt x="133" y="53"/>
                </a:moveTo>
                <a:cubicBezTo>
                  <a:pt x="131" y="54"/>
                  <a:pt x="127" y="56"/>
                  <a:pt x="125" y="57"/>
                </a:cubicBezTo>
                <a:cubicBezTo>
                  <a:pt x="125" y="58"/>
                  <a:pt x="124" y="59"/>
                  <a:pt x="123" y="60"/>
                </a:cubicBezTo>
                <a:cubicBezTo>
                  <a:pt x="122" y="62"/>
                  <a:pt x="120" y="65"/>
                  <a:pt x="118" y="66"/>
                </a:cubicBezTo>
                <a:moveTo>
                  <a:pt x="41" y="65"/>
                </a:moveTo>
                <a:cubicBezTo>
                  <a:pt x="41" y="65"/>
                  <a:pt x="41" y="65"/>
                  <a:pt x="41" y="65"/>
                </a:cubicBezTo>
                <a:moveTo>
                  <a:pt x="0" y="41"/>
                </a:moveTo>
                <a:cubicBezTo>
                  <a:pt x="23" y="60"/>
                  <a:pt x="23" y="60"/>
                  <a:pt x="23" y="60"/>
                </a:cubicBezTo>
                <a:cubicBezTo>
                  <a:pt x="56" y="19"/>
                  <a:pt x="56" y="19"/>
                  <a:pt x="56" y="19"/>
                </a:cubicBezTo>
                <a:cubicBezTo>
                  <a:pt x="33" y="0"/>
                  <a:pt x="33" y="0"/>
                  <a:pt x="33" y="0"/>
                </a:cubicBezTo>
                <a:moveTo>
                  <a:pt x="26" y="57"/>
                </a:moveTo>
                <a:cubicBezTo>
                  <a:pt x="32" y="63"/>
                  <a:pt x="39" y="66"/>
                  <a:pt x="39" y="66"/>
                </a:cubicBezTo>
                <a:moveTo>
                  <a:pt x="69" y="29"/>
                </a:moveTo>
                <a:cubicBezTo>
                  <a:pt x="66" y="27"/>
                  <a:pt x="59" y="24"/>
                  <a:pt x="53" y="23"/>
                </a:cubicBez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89" name="Freeform 146">
            <a:extLst>
              <a:ext uri="{FF2B5EF4-FFF2-40B4-BE49-F238E27FC236}">
                <a16:creationId xmlns:a16="http://schemas.microsoft.com/office/drawing/2014/main" id="{BE8E9F57-9D73-4A63-8778-017A42445C45}"/>
              </a:ext>
            </a:extLst>
          </p:cNvPr>
          <p:cNvSpPr>
            <a:spLocks noEditPoints="1"/>
          </p:cNvSpPr>
          <p:nvPr/>
        </p:nvSpPr>
        <p:spPr bwMode="auto">
          <a:xfrm>
            <a:off x="4678795" y="1174750"/>
            <a:ext cx="501650" cy="403225"/>
          </a:xfrm>
          <a:custGeom>
            <a:avLst/>
            <a:gdLst>
              <a:gd name="T0" fmla="*/ 132 w 132"/>
              <a:gd name="T1" fmla="*/ 106 h 106"/>
              <a:gd name="T2" fmla="*/ 0 w 132"/>
              <a:gd name="T3" fmla="*/ 106 h 106"/>
              <a:gd name="T4" fmla="*/ 32 w 132"/>
              <a:gd name="T5" fmla="*/ 78 h 106"/>
              <a:gd name="T6" fmla="*/ 14 w 132"/>
              <a:gd name="T7" fmla="*/ 78 h 106"/>
              <a:gd name="T8" fmla="*/ 14 w 132"/>
              <a:gd name="T9" fmla="*/ 106 h 106"/>
              <a:gd name="T10" fmla="*/ 32 w 132"/>
              <a:gd name="T11" fmla="*/ 106 h 106"/>
              <a:gd name="T12" fmla="*/ 32 w 132"/>
              <a:gd name="T13" fmla="*/ 78 h 106"/>
              <a:gd name="T14" fmla="*/ 60 w 132"/>
              <a:gd name="T15" fmla="*/ 50 h 106"/>
              <a:gd name="T16" fmla="*/ 42 w 132"/>
              <a:gd name="T17" fmla="*/ 50 h 106"/>
              <a:gd name="T18" fmla="*/ 42 w 132"/>
              <a:gd name="T19" fmla="*/ 106 h 106"/>
              <a:gd name="T20" fmla="*/ 60 w 132"/>
              <a:gd name="T21" fmla="*/ 106 h 106"/>
              <a:gd name="T22" fmla="*/ 60 w 132"/>
              <a:gd name="T23" fmla="*/ 50 h 106"/>
              <a:gd name="T24" fmla="*/ 89 w 132"/>
              <a:gd name="T25" fmla="*/ 62 h 106"/>
              <a:gd name="T26" fmla="*/ 71 w 132"/>
              <a:gd name="T27" fmla="*/ 62 h 106"/>
              <a:gd name="T28" fmla="*/ 71 w 132"/>
              <a:gd name="T29" fmla="*/ 106 h 106"/>
              <a:gd name="T30" fmla="*/ 89 w 132"/>
              <a:gd name="T31" fmla="*/ 106 h 106"/>
              <a:gd name="T32" fmla="*/ 89 w 132"/>
              <a:gd name="T33" fmla="*/ 62 h 106"/>
              <a:gd name="T34" fmla="*/ 117 w 132"/>
              <a:gd name="T35" fmla="*/ 33 h 106"/>
              <a:gd name="T36" fmla="*/ 99 w 132"/>
              <a:gd name="T37" fmla="*/ 33 h 106"/>
              <a:gd name="T38" fmla="*/ 99 w 132"/>
              <a:gd name="T39" fmla="*/ 106 h 106"/>
              <a:gd name="T40" fmla="*/ 117 w 132"/>
              <a:gd name="T41" fmla="*/ 106 h 106"/>
              <a:gd name="T42" fmla="*/ 117 w 132"/>
              <a:gd name="T43" fmla="*/ 33 h 106"/>
              <a:gd name="T44" fmla="*/ 23 w 132"/>
              <a:gd name="T45" fmla="*/ 46 h 106"/>
              <a:gd name="T46" fmla="*/ 18 w 132"/>
              <a:gd name="T47" fmla="*/ 52 h 106"/>
              <a:gd name="T48" fmla="*/ 23 w 132"/>
              <a:gd name="T49" fmla="*/ 57 h 106"/>
              <a:gd name="T50" fmla="*/ 28 w 132"/>
              <a:gd name="T51" fmla="*/ 52 h 106"/>
              <a:gd name="T52" fmla="*/ 23 w 132"/>
              <a:gd name="T53" fmla="*/ 46 h 106"/>
              <a:gd name="T54" fmla="*/ 51 w 132"/>
              <a:gd name="T55" fmla="*/ 19 h 106"/>
              <a:gd name="T56" fmla="*/ 46 w 132"/>
              <a:gd name="T57" fmla="*/ 24 h 106"/>
              <a:gd name="T58" fmla="*/ 51 w 132"/>
              <a:gd name="T59" fmla="*/ 30 h 106"/>
              <a:gd name="T60" fmla="*/ 56 w 132"/>
              <a:gd name="T61" fmla="*/ 24 h 106"/>
              <a:gd name="T62" fmla="*/ 51 w 132"/>
              <a:gd name="T63" fmla="*/ 19 h 106"/>
              <a:gd name="T64" fmla="*/ 80 w 132"/>
              <a:gd name="T65" fmla="*/ 33 h 106"/>
              <a:gd name="T66" fmla="*/ 75 w 132"/>
              <a:gd name="T67" fmla="*/ 38 h 106"/>
              <a:gd name="T68" fmla="*/ 80 w 132"/>
              <a:gd name="T69" fmla="*/ 43 h 106"/>
              <a:gd name="T70" fmla="*/ 85 w 132"/>
              <a:gd name="T71" fmla="*/ 38 h 106"/>
              <a:gd name="T72" fmla="*/ 80 w 132"/>
              <a:gd name="T73" fmla="*/ 33 h 106"/>
              <a:gd name="T74" fmla="*/ 108 w 132"/>
              <a:gd name="T75" fmla="*/ 0 h 106"/>
              <a:gd name="T76" fmla="*/ 103 w 132"/>
              <a:gd name="T77" fmla="*/ 6 h 106"/>
              <a:gd name="T78" fmla="*/ 108 w 132"/>
              <a:gd name="T79" fmla="*/ 11 h 106"/>
              <a:gd name="T80" fmla="*/ 113 w 132"/>
              <a:gd name="T81" fmla="*/ 6 h 106"/>
              <a:gd name="T82" fmla="*/ 108 w 132"/>
              <a:gd name="T83" fmla="*/ 0 h 106"/>
              <a:gd name="T84" fmla="*/ 83 w 132"/>
              <a:gd name="T85" fmla="*/ 34 h 106"/>
              <a:gd name="T86" fmla="*/ 105 w 132"/>
              <a:gd name="T87" fmla="*/ 9 h 106"/>
              <a:gd name="T88" fmla="*/ 56 w 132"/>
              <a:gd name="T89" fmla="*/ 27 h 106"/>
              <a:gd name="T90" fmla="*/ 75 w 132"/>
              <a:gd name="T91" fmla="*/ 36 h 106"/>
              <a:gd name="T92" fmla="*/ 47 w 132"/>
              <a:gd name="T93" fmla="*/ 28 h 106"/>
              <a:gd name="T94" fmla="*/ 27 w 132"/>
              <a:gd name="T95" fmla="*/ 4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106">
                <a:moveTo>
                  <a:pt x="132" y="106"/>
                </a:moveTo>
                <a:cubicBezTo>
                  <a:pt x="0" y="106"/>
                  <a:pt x="0" y="106"/>
                  <a:pt x="0" y="106"/>
                </a:cubicBezTo>
                <a:moveTo>
                  <a:pt x="32" y="78"/>
                </a:moveTo>
                <a:cubicBezTo>
                  <a:pt x="14" y="78"/>
                  <a:pt x="14" y="78"/>
                  <a:pt x="14" y="78"/>
                </a:cubicBezTo>
                <a:cubicBezTo>
                  <a:pt x="14" y="106"/>
                  <a:pt x="14" y="106"/>
                  <a:pt x="14" y="106"/>
                </a:cubicBezTo>
                <a:cubicBezTo>
                  <a:pt x="32" y="106"/>
                  <a:pt x="32" y="106"/>
                  <a:pt x="32" y="106"/>
                </a:cubicBezTo>
                <a:lnTo>
                  <a:pt x="32" y="78"/>
                </a:lnTo>
                <a:close/>
                <a:moveTo>
                  <a:pt x="60" y="50"/>
                </a:moveTo>
                <a:cubicBezTo>
                  <a:pt x="42" y="50"/>
                  <a:pt x="42" y="50"/>
                  <a:pt x="42" y="50"/>
                </a:cubicBezTo>
                <a:cubicBezTo>
                  <a:pt x="42" y="106"/>
                  <a:pt x="42" y="106"/>
                  <a:pt x="42" y="106"/>
                </a:cubicBezTo>
                <a:cubicBezTo>
                  <a:pt x="60" y="106"/>
                  <a:pt x="60" y="106"/>
                  <a:pt x="60" y="106"/>
                </a:cubicBezTo>
                <a:lnTo>
                  <a:pt x="60" y="50"/>
                </a:lnTo>
                <a:close/>
                <a:moveTo>
                  <a:pt x="89" y="62"/>
                </a:moveTo>
                <a:cubicBezTo>
                  <a:pt x="71" y="62"/>
                  <a:pt x="71" y="62"/>
                  <a:pt x="71" y="62"/>
                </a:cubicBezTo>
                <a:cubicBezTo>
                  <a:pt x="71" y="106"/>
                  <a:pt x="71" y="106"/>
                  <a:pt x="71" y="106"/>
                </a:cubicBezTo>
                <a:cubicBezTo>
                  <a:pt x="89" y="106"/>
                  <a:pt x="89" y="106"/>
                  <a:pt x="89" y="106"/>
                </a:cubicBezTo>
                <a:lnTo>
                  <a:pt x="89" y="62"/>
                </a:lnTo>
                <a:close/>
                <a:moveTo>
                  <a:pt x="117" y="33"/>
                </a:moveTo>
                <a:cubicBezTo>
                  <a:pt x="99" y="33"/>
                  <a:pt x="99" y="33"/>
                  <a:pt x="99" y="33"/>
                </a:cubicBezTo>
                <a:cubicBezTo>
                  <a:pt x="99" y="106"/>
                  <a:pt x="99" y="106"/>
                  <a:pt x="99" y="106"/>
                </a:cubicBezTo>
                <a:cubicBezTo>
                  <a:pt x="117" y="106"/>
                  <a:pt x="117" y="106"/>
                  <a:pt x="117" y="106"/>
                </a:cubicBezTo>
                <a:lnTo>
                  <a:pt x="117" y="33"/>
                </a:lnTo>
                <a:close/>
                <a:moveTo>
                  <a:pt x="23" y="46"/>
                </a:moveTo>
                <a:cubicBezTo>
                  <a:pt x="20" y="46"/>
                  <a:pt x="18" y="49"/>
                  <a:pt x="18" y="52"/>
                </a:cubicBezTo>
                <a:cubicBezTo>
                  <a:pt x="18" y="54"/>
                  <a:pt x="20" y="57"/>
                  <a:pt x="23" y="57"/>
                </a:cubicBezTo>
                <a:cubicBezTo>
                  <a:pt x="26" y="57"/>
                  <a:pt x="28" y="54"/>
                  <a:pt x="28" y="52"/>
                </a:cubicBezTo>
                <a:cubicBezTo>
                  <a:pt x="28" y="49"/>
                  <a:pt x="26" y="46"/>
                  <a:pt x="23" y="46"/>
                </a:cubicBezTo>
                <a:close/>
                <a:moveTo>
                  <a:pt x="51" y="19"/>
                </a:moveTo>
                <a:cubicBezTo>
                  <a:pt x="48" y="19"/>
                  <a:pt x="46" y="22"/>
                  <a:pt x="46" y="24"/>
                </a:cubicBezTo>
                <a:cubicBezTo>
                  <a:pt x="46" y="27"/>
                  <a:pt x="48" y="30"/>
                  <a:pt x="51" y="30"/>
                </a:cubicBezTo>
                <a:cubicBezTo>
                  <a:pt x="54" y="30"/>
                  <a:pt x="56" y="27"/>
                  <a:pt x="56" y="24"/>
                </a:cubicBezTo>
                <a:cubicBezTo>
                  <a:pt x="56" y="22"/>
                  <a:pt x="54" y="19"/>
                  <a:pt x="51" y="19"/>
                </a:cubicBezTo>
                <a:close/>
                <a:moveTo>
                  <a:pt x="80" y="33"/>
                </a:moveTo>
                <a:cubicBezTo>
                  <a:pt x="77" y="33"/>
                  <a:pt x="75" y="35"/>
                  <a:pt x="75" y="38"/>
                </a:cubicBezTo>
                <a:cubicBezTo>
                  <a:pt x="75" y="41"/>
                  <a:pt x="77" y="43"/>
                  <a:pt x="80" y="43"/>
                </a:cubicBezTo>
                <a:cubicBezTo>
                  <a:pt x="83" y="43"/>
                  <a:pt x="85" y="41"/>
                  <a:pt x="85" y="38"/>
                </a:cubicBezTo>
                <a:cubicBezTo>
                  <a:pt x="85" y="35"/>
                  <a:pt x="83" y="33"/>
                  <a:pt x="80" y="33"/>
                </a:cubicBezTo>
                <a:close/>
                <a:moveTo>
                  <a:pt x="108" y="0"/>
                </a:moveTo>
                <a:cubicBezTo>
                  <a:pt x="105" y="0"/>
                  <a:pt x="103" y="3"/>
                  <a:pt x="103" y="6"/>
                </a:cubicBezTo>
                <a:cubicBezTo>
                  <a:pt x="103" y="8"/>
                  <a:pt x="105" y="11"/>
                  <a:pt x="108" y="11"/>
                </a:cubicBezTo>
                <a:cubicBezTo>
                  <a:pt x="111" y="11"/>
                  <a:pt x="113" y="8"/>
                  <a:pt x="113" y="6"/>
                </a:cubicBezTo>
                <a:cubicBezTo>
                  <a:pt x="113" y="3"/>
                  <a:pt x="111" y="0"/>
                  <a:pt x="108" y="0"/>
                </a:cubicBezTo>
                <a:close/>
                <a:moveTo>
                  <a:pt x="83" y="34"/>
                </a:moveTo>
                <a:cubicBezTo>
                  <a:pt x="105" y="9"/>
                  <a:pt x="105" y="9"/>
                  <a:pt x="105" y="9"/>
                </a:cubicBezTo>
                <a:moveTo>
                  <a:pt x="56" y="27"/>
                </a:moveTo>
                <a:cubicBezTo>
                  <a:pt x="75" y="36"/>
                  <a:pt x="75" y="36"/>
                  <a:pt x="75" y="36"/>
                </a:cubicBezTo>
                <a:moveTo>
                  <a:pt x="47" y="28"/>
                </a:moveTo>
                <a:cubicBezTo>
                  <a:pt x="27" y="48"/>
                  <a:pt x="27" y="48"/>
                  <a:pt x="27" y="48"/>
                </a:cubicBez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7" name="Text Placeholder 36">
            <a:extLst>
              <a:ext uri="{FF2B5EF4-FFF2-40B4-BE49-F238E27FC236}">
                <a16:creationId xmlns:a16="http://schemas.microsoft.com/office/drawing/2014/main" id="{CEBCDE6E-0D11-4C63-B8AD-99724A7FAF74}"/>
              </a:ext>
            </a:extLst>
          </p:cNvPr>
          <p:cNvSpPr>
            <a:spLocks noGrp="1"/>
          </p:cNvSpPr>
          <p:nvPr>
            <p:ph type="body" sz="quarter" idx="4294967295" hasCustomPrompt="1"/>
          </p:nvPr>
        </p:nvSpPr>
        <p:spPr>
          <a:xfrm>
            <a:off x="7496607" y="4743450"/>
            <a:ext cx="2532062" cy="541338"/>
          </a:xfrm>
          <a:prstGeom prst="rect">
            <a:avLst/>
          </a:prstGeo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a:t>INFODATA 03</a:t>
            </a:r>
            <a:endParaRPr lang="ru-RU"/>
          </a:p>
        </p:txBody>
      </p:sp>
      <p:sp>
        <p:nvSpPr>
          <p:cNvPr id="46" name="Text Placeholder 33">
            <a:extLst>
              <a:ext uri="{FF2B5EF4-FFF2-40B4-BE49-F238E27FC236}">
                <a16:creationId xmlns:a16="http://schemas.microsoft.com/office/drawing/2014/main" id="{62F6A29B-BE27-46B0-AF21-93A3AD1310A3}"/>
              </a:ext>
            </a:extLst>
          </p:cNvPr>
          <p:cNvSpPr>
            <a:spLocks noGrp="1"/>
          </p:cNvSpPr>
          <p:nvPr>
            <p:ph type="body" sz="quarter" idx="4294967295" hasCustomPrompt="1"/>
          </p:nvPr>
        </p:nvSpPr>
        <p:spPr>
          <a:xfrm>
            <a:off x="7496608" y="5151438"/>
            <a:ext cx="3856037" cy="968375"/>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Lorem ipsum dolor sit amet, consectetur adipiscing elit, sed do eiusmod tempor incididunt ut labore et dolore magna aliqua. Ut enim ad minim veniam, quis nostrud exercitation ullamco laboris nisi ut aliquip ex ea commodo consequat. </a:t>
            </a:r>
          </a:p>
        </p:txBody>
      </p:sp>
      <p:sp>
        <p:nvSpPr>
          <p:cNvPr id="45" name="Text Placeholder 36">
            <a:extLst>
              <a:ext uri="{FF2B5EF4-FFF2-40B4-BE49-F238E27FC236}">
                <a16:creationId xmlns:a16="http://schemas.microsoft.com/office/drawing/2014/main" id="{B4F3D9AF-69C6-4F79-A4DC-3443076DBA4C}"/>
              </a:ext>
            </a:extLst>
          </p:cNvPr>
          <p:cNvSpPr>
            <a:spLocks noGrp="1"/>
          </p:cNvSpPr>
          <p:nvPr>
            <p:ph type="body" sz="quarter" idx="4294967295" hasCustomPrompt="1"/>
          </p:nvPr>
        </p:nvSpPr>
        <p:spPr>
          <a:xfrm>
            <a:off x="7496607" y="2947988"/>
            <a:ext cx="2532062" cy="541337"/>
          </a:xfrm>
          <a:prstGeom prst="rect">
            <a:avLst/>
          </a:prstGeo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a:t>INFODATA 02</a:t>
            </a:r>
            <a:endParaRPr lang="ru-RU"/>
          </a:p>
        </p:txBody>
      </p:sp>
      <p:sp>
        <p:nvSpPr>
          <p:cNvPr id="44" name="Text Placeholder 33">
            <a:extLst>
              <a:ext uri="{FF2B5EF4-FFF2-40B4-BE49-F238E27FC236}">
                <a16:creationId xmlns:a16="http://schemas.microsoft.com/office/drawing/2014/main" id="{E38CAABA-15EC-47FE-8C8C-40607DD1FBF0}"/>
              </a:ext>
            </a:extLst>
          </p:cNvPr>
          <p:cNvSpPr>
            <a:spLocks noGrp="1"/>
          </p:cNvSpPr>
          <p:nvPr>
            <p:ph type="body" sz="quarter" idx="4294967295" hasCustomPrompt="1"/>
          </p:nvPr>
        </p:nvSpPr>
        <p:spPr>
          <a:xfrm>
            <a:off x="7496608" y="3355975"/>
            <a:ext cx="3856037" cy="968375"/>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Lorem ipsum dolor sit amet, consectetur adipiscing elit, sed do eiusmod tempor incididunt ut labore et dolore magna aliqua. Ut enim ad minim veniam, quis nostrud exercitation ullamco laboris nisi ut aliquip ex ea commodo consequat. </a:t>
            </a:r>
          </a:p>
        </p:txBody>
      </p:sp>
      <p:sp>
        <p:nvSpPr>
          <p:cNvPr id="43" name="Text Placeholder 36">
            <a:extLst>
              <a:ext uri="{FF2B5EF4-FFF2-40B4-BE49-F238E27FC236}">
                <a16:creationId xmlns:a16="http://schemas.microsoft.com/office/drawing/2014/main" id="{719DBFB1-C317-4F7A-B44A-B8DEA0B4F433}"/>
              </a:ext>
            </a:extLst>
          </p:cNvPr>
          <p:cNvSpPr>
            <a:spLocks noGrp="1"/>
          </p:cNvSpPr>
          <p:nvPr>
            <p:ph type="body" sz="quarter" idx="4294967295" hasCustomPrompt="1"/>
          </p:nvPr>
        </p:nvSpPr>
        <p:spPr>
          <a:xfrm>
            <a:off x="7496607" y="1152525"/>
            <a:ext cx="2532062" cy="541338"/>
          </a:xfrm>
          <a:prstGeom prst="rect">
            <a:avLst/>
          </a:prstGeom>
        </p:spPr>
        <p:txBody>
          <a:bodyPr>
            <a:noAutofit/>
          </a:bodyPr>
          <a:lstStyle>
            <a:lvl1pPr marL="0" indent="0" algn="l">
              <a:buNone/>
              <a:defRPr kumimoji="0" lang="en-US" sz="2000" b="1" i="0" u="none" strike="noStrike" kern="1200" cap="none" normalizeH="0" baseline="0" dirty="0" smtClean="0">
                <a:ln>
                  <a:noFill/>
                </a:ln>
                <a:solidFill>
                  <a:schemeClr val="tx1"/>
                </a:solidFill>
                <a:effectLst/>
                <a:latin typeface="Open Sans" panose="020B0606030504020204" pitchFamily="34" charset="0"/>
                <a:ea typeface="+mn-ea"/>
                <a:cs typeface="+mn-cs"/>
              </a:defRPr>
            </a:lvl1pPr>
            <a:lvl2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stStyle>
          <a:p>
            <a:pPr lvl="0"/>
            <a:r>
              <a:rPr lang="en-US"/>
              <a:t>INFODATA 01</a:t>
            </a:r>
            <a:endParaRPr lang="ru-RU"/>
          </a:p>
        </p:txBody>
      </p:sp>
      <p:sp>
        <p:nvSpPr>
          <p:cNvPr id="42" name="Text Placeholder 33">
            <a:extLst>
              <a:ext uri="{FF2B5EF4-FFF2-40B4-BE49-F238E27FC236}">
                <a16:creationId xmlns:a16="http://schemas.microsoft.com/office/drawing/2014/main" id="{C2569BF7-F817-4583-B679-92351E748566}"/>
              </a:ext>
            </a:extLst>
          </p:cNvPr>
          <p:cNvSpPr>
            <a:spLocks noGrp="1"/>
          </p:cNvSpPr>
          <p:nvPr>
            <p:ph type="body" sz="quarter" idx="4294967295" hasCustomPrompt="1"/>
          </p:nvPr>
        </p:nvSpPr>
        <p:spPr>
          <a:xfrm>
            <a:off x="7496608" y="1560513"/>
            <a:ext cx="3856037" cy="968375"/>
          </a:xfrm>
          <a:prstGeom prst="rect">
            <a:avLst/>
          </a:prstGeom>
        </p:spPr>
        <p:txBody>
          <a:bodyPr>
            <a:noAutofit/>
          </a:bodyPr>
          <a:lstStyle>
            <a:lvl1pPr marL="0" indent="0">
              <a:buNone/>
              <a:defRPr sz="11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Lorem ipsum dolor sit amet, consectetur adipiscing elit, sed do eiusmod tempor incididunt ut labore et dolore magna aliqua. Ut enim ad minim veniam, quis nostrud exercitation ullamco laboris nisi ut aliquip ex ea commodo consequat. </a:t>
            </a:r>
          </a:p>
        </p:txBody>
      </p:sp>
    </p:spTree>
    <p:extLst>
      <p:ext uri="{BB962C8B-B14F-4D97-AF65-F5344CB8AC3E}">
        <p14:creationId xmlns:p14="http://schemas.microsoft.com/office/powerpoint/2010/main" val="369776746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7000">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14:bounceEnd="67000">
                                          <p:cBhvr additive="base">
                                            <p:cTn id="7" dur="1000" fill="hold"/>
                                            <p:tgtEl>
                                              <p:spTgt spid="86"/>
                                            </p:tgtEl>
                                            <p:attrNameLst>
                                              <p:attrName>ppt_x</p:attrName>
                                            </p:attrNameLst>
                                          </p:cBhvr>
                                          <p:tavLst>
                                            <p:tav tm="0">
                                              <p:val>
                                                <p:strVal val="#ppt_x"/>
                                              </p:val>
                                            </p:tav>
                                            <p:tav tm="100000">
                                              <p:val>
                                                <p:strVal val="#ppt_x"/>
                                              </p:val>
                                            </p:tav>
                                          </p:tavLst>
                                        </p:anim>
                                        <p:anim calcmode="lin" valueType="num" p14:bounceEnd="67000">
                                          <p:cBhvr additive="base">
                                            <p:cTn id="8" dur="1000" fill="hold"/>
                                            <p:tgtEl>
                                              <p:spTgt spid="8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14:presetBounceEnd="67000">
                                      <p:stCondLst>
                                        <p:cond delay="150"/>
                                      </p:stCondLst>
                                      <p:childTnLst>
                                        <p:set>
                                          <p:cBhvr>
                                            <p:cTn id="10" dur="1" fill="hold">
                                              <p:stCondLst>
                                                <p:cond delay="0"/>
                                              </p:stCondLst>
                                            </p:cTn>
                                            <p:tgtEl>
                                              <p:spTgt spid="84"/>
                                            </p:tgtEl>
                                            <p:attrNameLst>
                                              <p:attrName>style.visibility</p:attrName>
                                            </p:attrNameLst>
                                          </p:cBhvr>
                                          <p:to>
                                            <p:strVal val="visible"/>
                                          </p:to>
                                        </p:set>
                                        <p:anim calcmode="lin" valueType="num" p14:bounceEnd="67000">
                                          <p:cBhvr additive="base">
                                            <p:cTn id="11" dur="1000" fill="hold"/>
                                            <p:tgtEl>
                                              <p:spTgt spid="84"/>
                                            </p:tgtEl>
                                            <p:attrNameLst>
                                              <p:attrName>ppt_x</p:attrName>
                                            </p:attrNameLst>
                                          </p:cBhvr>
                                          <p:tavLst>
                                            <p:tav tm="0">
                                              <p:val>
                                                <p:strVal val="1+#ppt_w/2"/>
                                              </p:val>
                                            </p:tav>
                                            <p:tav tm="100000">
                                              <p:val>
                                                <p:strVal val="#ppt_x"/>
                                              </p:val>
                                            </p:tav>
                                          </p:tavLst>
                                        </p:anim>
                                        <p:anim calcmode="lin" valueType="num" p14:bounceEnd="67000">
                                          <p:cBhvr additive="base">
                                            <p:cTn id="12" dur="10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67000">
                                      <p:stCondLst>
                                        <p:cond delay="300"/>
                                      </p:stCondLst>
                                      <p:childTnLst>
                                        <p:set>
                                          <p:cBhvr>
                                            <p:cTn id="14" dur="1" fill="hold">
                                              <p:stCondLst>
                                                <p:cond delay="0"/>
                                              </p:stCondLst>
                                            </p:cTn>
                                            <p:tgtEl>
                                              <p:spTgt spid="77"/>
                                            </p:tgtEl>
                                            <p:attrNameLst>
                                              <p:attrName>style.visibility</p:attrName>
                                            </p:attrNameLst>
                                          </p:cBhvr>
                                          <p:to>
                                            <p:strVal val="visible"/>
                                          </p:to>
                                        </p:set>
                                        <p:anim calcmode="lin" valueType="num" p14:bounceEnd="67000">
                                          <p:cBhvr additive="base">
                                            <p:cTn id="15" dur="1000" fill="hold"/>
                                            <p:tgtEl>
                                              <p:spTgt spid="77"/>
                                            </p:tgtEl>
                                            <p:attrNameLst>
                                              <p:attrName>ppt_x</p:attrName>
                                            </p:attrNameLst>
                                          </p:cBhvr>
                                          <p:tavLst>
                                            <p:tav tm="0">
                                              <p:val>
                                                <p:strVal val="#ppt_x"/>
                                              </p:val>
                                            </p:tav>
                                            <p:tav tm="100000">
                                              <p:val>
                                                <p:strVal val="#ppt_x"/>
                                              </p:val>
                                            </p:tav>
                                          </p:tavLst>
                                        </p:anim>
                                        <p:anim calcmode="lin" valueType="num" p14:bounceEnd="67000">
                                          <p:cBhvr additive="base">
                                            <p:cTn id="16" dur="1000" fill="hold"/>
                                            <p:tgtEl>
                                              <p:spTgt spid="77"/>
                                            </p:tgtEl>
                                            <p:attrNameLst>
                                              <p:attrName>ppt_y</p:attrName>
                                            </p:attrNameLst>
                                          </p:cBhvr>
                                          <p:tavLst>
                                            <p:tav tm="0">
                                              <p:val>
                                                <p:strVal val="1+#ppt_h/2"/>
                                              </p:val>
                                            </p:tav>
                                            <p:tav tm="100000">
                                              <p:val>
                                                <p:strVal val="#ppt_y"/>
                                              </p:val>
                                            </p:tav>
                                          </p:tavLst>
                                        </p:anim>
                                      </p:childTnLst>
                                    </p:cTn>
                                  </p:par>
                                  <p:par>
                                    <p:cTn id="17" presetID="53" presetClass="entr" presetSubtype="16" fill="hold" nodeType="withEffect">
                                      <p:stCondLst>
                                        <p:cond delay="1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750" fill="hold"/>
                                            <p:tgtEl>
                                              <p:spTgt spid="81"/>
                                            </p:tgtEl>
                                            <p:attrNameLst>
                                              <p:attrName>ppt_w</p:attrName>
                                            </p:attrNameLst>
                                          </p:cBhvr>
                                          <p:tavLst>
                                            <p:tav tm="0">
                                              <p:val>
                                                <p:fltVal val="0"/>
                                              </p:val>
                                            </p:tav>
                                            <p:tav tm="100000">
                                              <p:val>
                                                <p:strVal val="#ppt_w"/>
                                              </p:val>
                                            </p:tav>
                                          </p:tavLst>
                                        </p:anim>
                                        <p:anim calcmode="lin" valueType="num">
                                          <p:cBhvr>
                                            <p:cTn id="20" dur="750" fill="hold"/>
                                            <p:tgtEl>
                                              <p:spTgt spid="81"/>
                                            </p:tgtEl>
                                            <p:attrNameLst>
                                              <p:attrName>ppt_h</p:attrName>
                                            </p:attrNameLst>
                                          </p:cBhvr>
                                          <p:tavLst>
                                            <p:tav tm="0">
                                              <p:val>
                                                <p:fltVal val="0"/>
                                              </p:val>
                                            </p:tav>
                                            <p:tav tm="100000">
                                              <p:val>
                                                <p:strVal val="#ppt_h"/>
                                              </p:val>
                                            </p:tav>
                                          </p:tavLst>
                                        </p:anim>
                                        <p:animEffect transition="in" filter="fade">
                                          <p:cBhvr>
                                            <p:cTn id="21" dur="750"/>
                                            <p:tgtEl>
                                              <p:spTgt spid="81"/>
                                            </p:tgtEl>
                                          </p:cBhvr>
                                        </p:animEffect>
                                      </p:childTnLst>
                                    </p:cTn>
                                  </p:par>
                                  <p:par>
                                    <p:cTn id="22" presetID="53" presetClass="entr" presetSubtype="16" fill="hold" nodeType="withEffect">
                                      <p:stCondLst>
                                        <p:cond delay="250"/>
                                      </p:stCondLst>
                                      <p:childTnLst>
                                        <p:set>
                                          <p:cBhvr>
                                            <p:cTn id="23" dur="1" fill="hold">
                                              <p:stCondLst>
                                                <p:cond delay="0"/>
                                              </p:stCondLst>
                                            </p:cTn>
                                            <p:tgtEl>
                                              <p:spTgt spid="78"/>
                                            </p:tgtEl>
                                            <p:attrNameLst>
                                              <p:attrName>style.visibility</p:attrName>
                                            </p:attrNameLst>
                                          </p:cBhvr>
                                          <p:to>
                                            <p:strVal val="visible"/>
                                          </p:to>
                                        </p:set>
                                        <p:anim calcmode="lin" valueType="num">
                                          <p:cBhvr>
                                            <p:cTn id="24" dur="750" fill="hold"/>
                                            <p:tgtEl>
                                              <p:spTgt spid="78"/>
                                            </p:tgtEl>
                                            <p:attrNameLst>
                                              <p:attrName>ppt_w</p:attrName>
                                            </p:attrNameLst>
                                          </p:cBhvr>
                                          <p:tavLst>
                                            <p:tav tm="0">
                                              <p:val>
                                                <p:fltVal val="0"/>
                                              </p:val>
                                            </p:tav>
                                            <p:tav tm="100000">
                                              <p:val>
                                                <p:strVal val="#ppt_w"/>
                                              </p:val>
                                            </p:tav>
                                          </p:tavLst>
                                        </p:anim>
                                        <p:anim calcmode="lin" valueType="num">
                                          <p:cBhvr>
                                            <p:cTn id="25" dur="750" fill="hold"/>
                                            <p:tgtEl>
                                              <p:spTgt spid="78"/>
                                            </p:tgtEl>
                                            <p:attrNameLst>
                                              <p:attrName>ppt_h</p:attrName>
                                            </p:attrNameLst>
                                          </p:cBhvr>
                                          <p:tavLst>
                                            <p:tav tm="0">
                                              <p:val>
                                                <p:fltVal val="0"/>
                                              </p:val>
                                            </p:tav>
                                            <p:tav tm="100000">
                                              <p:val>
                                                <p:strVal val="#ppt_h"/>
                                              </p:val>
                                            </p:tav>
                                          </p:tavLst>
                                        </p:anim>
                                        <p:animEffect transition="in" filter="fade">
                                          <p:cBhvr>
                                            <p:cTn id="26" dur="750"/>
                                            <p:tgtEl>
                                              <p:spTgt spid="78"/>
                                            </p:tgtEl>
                                          </p:cBhvr>
                                        </p:animEffect>
                                      </p:childTnLst>
                                    </p:cTn>
                                  </p:par>
                                  <p:par>
                                    <p:cTn id="27" presetID="53" presetClass="entr" presetSubtype="16" fill="hold" nodeType="withEffect">
                                      <p:stCondLst>
                                        <p:cond delay="400"/>
                                      </p:stCondLst>
                                      <p:childTnLst>
                                        <p:set>
                                          <p:cBhvr>
                                            <p:cTn id="28" dur="1" fill="hold">
                                              <p:stCondLst>
                                                <p:cond delay="0"/>
                                              </p:stCondLst>
                                            </p:cTn>
                                            <p:tgtEl>
                                              <p:spTgt spid="76"/>
                                            </p:tgtEl>
                                            <p:attrNameLst>
                                              <p:attrName>style.visibility</p:attrName>
                                            </p:attrNameLst>
                                          </p:cBhvr>
                                          <p:to>
                                            <p:strVal val="visible"/>
                                          </p:to>
                                        </p:set>
                                        <p:anim calcmode="lin" valueType="num">
                                          <p:cBhvr>
                                            <p:cTn id="29" dur="750" fill="hold"/>
                                            <p:tgtEl>
                                              <p:spTgt spid="76"/>
                                            </p:tgtEl>
                                            <p:attrNameLst>
                                              <p:attrName>ppt_w</p:attrName>
                                            </p:attrNameLst>
                                          </p:cBhvr>
                                          <p:tavLst>
                                            <p:tav tm="0">
                                              <p:val>
                                                <p:fltVal val="0"/>
                                              </p:val>
                                            </p:tav>
                                            <p:tav tm="100000">
                                              <p:val>
                                                <p:strVal val="#ppt_w"/>
                                              </p:val>
                                            </p:tav>
                                          </p:tavLst>
                                        </p:anim>
                                        <p:anim calcmode="lin" valueType="num">
                                          <p:cBhvr>
                                            <p:cTn id="30" dur="750" fill="hold"/>
                                            <p:tgtEl>
                                              <p:spTgt spid="76"/>
                                            </p:tgtEl>
                                            <p:attrNameLst>
                                              <p:attrName>ppt_h</p:attrName>
                                            </p:attrNameLst>
                                          </p:cBhvr>
                                          <p:tavLst>
                                            <p:tav tm="0">
                                              <p:val>
                                                <p:fltVal val="0"/>
                                              </p:val>
                                            </p:tav>
                                            <p:tav tm="100000">
                                              <p:val>
                                                <p:strVal val="#ppt_h"/>
                                              </p:val>
                                            </p:tav>
                                          </p:tavLst>
                                        </p:anim>
                                        <p:animEffect transition="in" filter="fade">
                                          <p:cBhvr>
                                            <p:cTn id="31" dur="750"/>
                                            <p:tgtEl>
                                              <p:spTgt spid="76"/>
                                            </p:tgtEl>
                                          </p:cBhvr>
                                        </p:animEffect>
                                      </p:childTnLst>
                                    </p:cTn>
                                  </p:par>
                                  <p:par>
                                    <p:cTn id="32" presetID="53" presetClass="entr" presetSubtype="16" fill="hold" grpId="0" nodeType="withEffect">
                                      <p:stCondLst>
                                        <p:cond delay="750"/>
                                      </p:stCondLst>
                                      <p:childTnLst>
                                        <p:set>
                                          <p:cBhvr>
                                            <p:cTn id="33" dur="1" fill="hold">
                                              <p:stCondLst>
                                                <p:cond delay="0"/>
                                              </p:stCondLst>
                                            </p:cTn>
                                            <p:tgtEl>
                                              <p:spTgt spid="89"/>
                                            </p:tgtEl>
                                            <p:attrNameLst>
                                              <p:attrName>style.visibility</p:attrName>
                                            </p:attrNameLst>
                                          </p:cBhvr>
                                          <p:to>
                                            <p:strVal val="visible"/>
                                          </p:to>
                                        </p:set>
                                        <p:anim calcmode="lin" valueType="num">
                                          <p:cBhvr>
                                            <p:cTn id="34" dur="750" fill="hold"/>
                                            <p:tgtEl>
                                              <p:spTgt spid="89"/>
                                            </p:tgtEl>
                                            <p:attrNameLst>
                                              <p:attrName>ppt_w</p:attrName>
                                            </p:attrNameLst>
                                          </p:cBhvr>
                                          <p:tavLst>
                                            <p:tav tm="0">
                                              <p:val>
                                                <p:fltVal val="0"/>
                                              </p:val>
                                            </p:tav>
                                            <p:tav tm="100000">
                                              <p:val>
                                                <p:strVal val="#ppt_w"/>
                                              </p:val>
                                            </p:tav>
                                          </p:tavLst>
                                        </p:anim>
                                        <p:anim calcmode="lin" valueType="num">
                                          <p:cBhvr>
                                            <p:cTn id="35" dur="750" fill="hold"/>
                                            <p:tgtEl>
                                              <p:spTgt spid="89"/>
                                            </p:tgtEl>
                                            <p:attrNameLst>
                                              <p:attrName>ppt_h</p:attrName>
                                            </p:attrNameLst>
                                          </p:cBhvr>
                                          <p:tavLst>
                                            <p:tav tm="0">
                                              <p:val>
                                                <p:fltVal val="0"/>
                                              </p:val>
                                            </p:tav>
                                            <p:tav tm="100000">
                                              <p:val>
                                                <p:strVal val="#ppt_h"/>
                                              </p:val>
                                            </p:tav>
                                          </p:tavLst>
                                        </p:anim>
                                        <p:animEffect transition="in" filter="fade">
                                          <p:cBhvr>
                                            <p:cTn id="36" dur="750"/>
                                            <p:tgtEl>
                                              <p:spTgt spid="89"/>
                                            </p:tgtEl>
                                          </p:cBhvr>
                                        </p:animEffect>
                                      </p:childTnLst>
                                    </p:cTn>
                                  </p:par>
                                  <p:par>
                                    <p:cTn id="37" presetID="53" presetClass="entr" presetSubtype="16" fill="hold" grpId="0" nodeType="withEffect">
                                      <p:stCondLst>
                                        <p:cond delay="750"/>
                                      </p:stCondLst>
                                      <p:childTnLst>
                                        <p:set>
                                          <p:cBhvr>
                                            <p:cTn id="38" dur="1" fill="hold">
                                              <p:stCondLst>
                                                <p:cond delay="0"/>
                                              </p:stCondLst>
                                            </p:cTn>
                                            <p:tgtEl>
                                              <p:spTgt spid="88"/>
                                            </p:tgtEl>
                                            <p:attrNameLst>
                                              <p:attrName>style.visibility</p:attrName>
                                            </p:attrNameLst>
                                          </p:cBhvr>
                                          <p:to>
                                            <p:strVal val="visible"/>
                                          </p:to>
                                        </p:set>
                                        <p:anim calcmode="lin" valueType="num">
                                          <p:cBhvr>
                                            <p:cTn id="39" dur="750" fill="hold"/>
                                            <p:tgtEl>
                                              <p:spTgt spid="88"/>
                                            </p:tgtEl>
                                            <p:attrNameLst>
                                              <p:attrName>ppt_w</p:attrName>
                                            </p:attrNameLst>
                                          </p:cBhvr>
                                          <p:tavLst>
                                            <p:tav tm="0">
                                              <p:val>
                                                <p:fltVal val="0"/>
                                              </p:val>
                                            </p:tav>
                                            <p:tav tm="100000">
                                              <p:val>
                                                <p:strVal val="#ppt_w"/>
                                              </p:val>
                                            </p:tav>
                                          </p:tavLst>
                                        </p:anim>
                                        <p:anim calcmode="lin" valueType="num">
                                          <p:cBhvr>
                                            <p:cTn id="40" dur="750" fill="hold"/>
                                            <p:tgtEl>
                                              <p:spTgt spid="88"/>
                                            </p:tgtEl>
                                            <p:attrNameLst>
                                              <p:attrName>ppt_h</p:attrName>
                                            </p:attrNameLst>
                                          </p:cBhvr>
                                          <p:tavLst>
                                            <p:tav tm="0">
                                              <p:val>
                                                <p:fltVal val="0"/>
                                              </p:val>
                                            </p:tav>
                                            <p:tav tm="100000">
                                              <p:val>
                                                <p:strVal val="#ppt_h"/>
                                              </p:val>
                                            </p:tav>
                                          </p:tavLst>
                                        </p:anim>
                                        <p:animEffect transition="in" filter="fade">
                                          <p:cBhvr>
                                            <p:cTn id="41" dur="750"/>
                                            <p:tgtEl>
                                              <p:spTgt spid="88"/>
                                            </p:tgtEl>
                                          </p:cBhvr>
                                        </p:animEffect>
                                      </p:childTnLst>
                                    </p:cTn>
                                  </p:par>
                                  <p:par>
                                    <p:cTn id="42" presetID="53" presetClass="entr" presetSubtype="16" fill="hold" grpId="0" nodeType="withEffect">
                                      <p:stCondLst>
                                        <p:cond delay="750"/>
                                      </p:stCondLst>
                                      <p:childTnLst>
                                        <p:set>
                                          <p:cBhvr>
                                            <p:cTn id="43" dur="1" fill="hold">
                                              <p:stCondLst>
                                                <p:cond delay="0"/>
                                              </p:stCondLst>
                                            </p:cTn>
                                            <p:tgtEl>
                                              <p:spTgt spid="87"/>
                                            </p:tgtEl>
                                            <p:attrNameLst>
                                              <p:attrName>style.visibility</p:attrName>
                                            </p:attrNameLst>
                                          </p:cBhvr>
                                          <p:to>
                                            <p:strVal val="visible"/>
                                          </p:to>
                                        </p:set>
                                        <p:anim calcmode="lin" valueType="num">
                                          <p:cBhvr>
                                            <p:cTn id="44" dur="750" fill="hold"/>
                                            <p:tgtEl>
                                              <p:spTgt spid="87"/>
                                            </p:tgtEl>
                                            <p:attrNameLst>
                                              <p:attrName>ppt_w</p:attrName>
                                            </p:attrNameLst>
                                          </p:cBhvr>
                                          <p:tavLst>
                                            <p:tav tm="0">
                                              <p:val>
                                                <p:fltVal val="0"/>
                                              </p:val>
                                            </p:tav>
                                            <p:tav tm="100000">
                                              <p:val>
                                                <p:strVal val="#ppt_w"/>
                                              </p:val>
                                            </p:tav>
                                          </p:tavLst>
                                        </p:anim>
                                        <p:anim calcmode="lin" valueType="num">
                                          <p:cBhvr>
                                            <p:cTn id="45" dur="750" fill="hold"/>
                                            <p:tgtEl>
                                              <p:spTgt spid="87"/>
                                            </p:tgtEl>
                                            <p:attrNameLst>
                                              <p:attrName>ppt_h</p:attrName>
                                            </p:attrNameLst>
                                          </p:cBhvr>
                                          <p:tavLst>
                                            <p:tav tm="0">
                                              <p:val>
                                                <p:fltVal val="0"/>
                                              </p:val>
                                            </p:tav>
                                            <p:tav tm="100000">
                                              <p:val>
                                                <p:strVal val="#ppt_h"/>
                                              </p:val>
                                            </p:tav>
                                          </p:tavLst>
                                        </p:anim>
                                        <p:animEffect transition="in" filter="fade">
                                          <p:cBhvr>
                                            <p:cTn id="46" dur="750"/>
                                            <p:tgtEl>
                                              <p:spTgt spid="87"/>
                                            </p:tgtEl>
                                          </p:cBhvr>
                                        </p:animEffect>
                                      </p:childTnLst>
                                    </p:cTn>
                                  </p:par>
                                  <p:par>
                                    <p:cTn id="47" presetID="2" presetClass="entr" presetSubtype="2" fill="hold" grpId="0" nodeType="withEffect" p14:presetBounceEnd="67000">
                                      <p:stCondLst>
                                        <p:cond delay="1000"/>
                                      </p:stCondLst>
                                      <p:childTnLst>
                                        <p:set>
                                          <p:cBhvr>
                                            <p:cTn id="48" dur="1" fill="hold">
                                              <p:stCondLst>
                                                <p:cond delay="0"/>
                                              </p:stCondLst>
                                            </p:cTn>
                                            <p:tgtEl>
                                              <p:spTgt spid="57">
                                                <p:txEl>
                                                  <p:pRg st="0" end="0"/>
                                                </p:txEl>
                                              </p:spTgt>
                                            </p:tgtEl>
                                            <p:attrNameLst>
                                              <p:attrName>style.visibility</p:attrName>
                                            </p:attrNameLst>
                                          </p:cBhvr>
                                          <p:to>
                                            <p:strVal val="visible"/>
                                          </p:to>
                                        </p:set>
                                        <p:anim calcmode="lin" valueType="num" p14:bounceEnd="67000">
                                          <p:cBhvr additive="base">
                                            <p:cTn id="49" dur="1000" fill="hold"/>
                                            <p:tgtEl>
                                              <p:spTgt spid="57">
                                                <p:txEl>
                                                  <p:pRg st="0" end="0"/>
                                                </p:txEl>
                                              </p:spTgt>
                                            </p:tgtEl>
                                            <p:attrNameLst>
                                              <p:attrName>ppt_x</p:attrName>
                                            </p:attrNameLst>
                                          </p:cBhvr>
                                          <p:tavLst>
                                            <p:tav tm="0">
                                              <p:val>
                                                <p:strVal val="1+#ppt_w/2"/>
                                              </p:val>
                                            </p:tav>
                                            <p:tav tm="100000">
                                              <p:val>
                                                <p:strVal val="#ppt_x"/>
                                              </p:val>
                                            </p:tav>
                                          </p:tavLst>
                                        </p:anim>
                                        <p:anim calcmode="lin" valueType="num" p14:bounceEnd="67000">
                                          <p:cBhvr additive="base">
                                            <p:cTn id="50" dur="1000" fill="hold"/>
                                            <p:tgtEl>
                                              <p:spTgt spid="57">
                                                <p:txEl>
                                                  <p:pRg st="0" end="0"/>
                                                </p:tx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14:presetBounceEnd="67000">
                                      <p:stCondLst>
                                        <p:cond delay="1000"/>
                                      </p:stCondLst>
                                      <p:childTnLst>
                                        <p:set>
                                          <p:cBhvr>
                                            <p:cTn id="52" dur="1" fill="hold">
                                              <p:stCondLst>
                                                <p:cond delay="0"/>
                                              </p:stCondLst>
                                            </p:cTn>
                                            <p:tgtEl>
                                              <p:spTgt spid="46">
                                                <p:txEl>
                                                  <p:pRg st="0" end="0"/>
                                                </p:txEl>
                                              </p:spTgt>
                                            </p:tgtEl>
                                            <p:attrNameLst>
                                              <p:attrName>style.visibility</p:attrName>
                                            </p:attrNameLst>
                                          </p:cBhvr>
                                          <p:to>
                                            <p:strVal val="visible"/>
                                          </p:to>
                                        </p:set>
                                        <p:anim calcmode="lin" valueType="num" p14:bounceEnd="67000">
                                          <p:cBhvr additive="base">
                                            <p:cTn id="53" dur="1000" fill="hold"/>
                                            <p:tgtEl>
                                              <p:spTgt spid="46">
                                                <p:txEl>
                                                  <p:pRg st="0" end="0"/>
                                                </p:txEl>
                                              </p:spTgt>
                                            </p:tgtEl>
                                            <p:attrNameLst>
                                              <p:attrName>ppt_x</p:attrName>
                                            </p:attrNameLst>
                                          </p:cBhvr>
                                          <p:tavLst>
                                            <p:tav tm="0">
                                              <p:val>
                                                <p:strVal val="1+#ppt_w/2"/>
                                              </p:val>
                                            </p:tav>
                                            <p:tav tm="100000">
                                              <p:val>
                                                <p:strVal val="#ppt_x"/>
                                              </p:val>
                                            </p:tav>
                                          </p:tavLst>
                                        </p:anim>
                                        <p:anim calcmode="lin" valueType="num" p14:bounceEnd="67000">
                                          <p:cBhvr additive="base">
                                            <p:cTn id="54" dur="1000" fill="hold"/>
                                            <p:tgtEl>
                                              <p:spTgt spid="46">
                                                <p:txEl>
                                                  <p:pRg st="0" end="0"/>
                                                </p:txEl>
                                              </p:spTgt>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14:presetBounceEnd="67000">
                                      <p:stCondLst>
                                        <p:cond delay="1000"/>
                                      </p:stCondLst>
                                      <p:childTnLst>
                                        <p:set>
                                          <p:cBhvr>
                                            <p:cTn id="56" dur="1" fill="hold">
                                              <p:stCondLst>
                                                <p:cond delay="0"/>
                                              </p:stCondLst>
                                            </p:cTn>
                                            <p:tgtEl>
                                              <p:spTgt spid="45">
                                                <p:txEl>
                                                  <p:pRg st="0" end="0"/>
                                                </p:txEl>
                                              </p:spTgt>
                                            </p:tgtEl>
                                            <p:attrNameLst>
                                              <p:attrName>style.visibility</p:attrName>
                                            </p:attrNameLst>
                                          </p:cBhvr>
                                          <p:to>
                                            <p:strVal val="visible"/>
                                          </p:to>
                                        </p:set>
                                        <p:anim calcmode="lin" valueType="num" p14:bounceEnd="67000">
                                          <p:cBhvr additive="base">
                                            <p:cTn id="57" dur="1000" fill="hold"/>
                                            <p:tgtEl>
                                              <p:spTgt spid="45">
                                                <p:txEl>
                                                  <p:pRg st="0" end="0"/>
                                                </p:txEl>
                                              </p:spTgt>
                                            </p:tgtEl>
                                            <p:attrNameLst>
                                              <p:attrName>ppt_x</p:attrName>
                                            </p:attrNameLst>
                                          </p:cBhvr>
                                          <p:tavLst>
                                            <p:tav tm="0">
                                              <p:val>
                                                <p:strVal val="1+#ppt_w/2"/>
                                              </p:val>
                                            </p:tav>
                                            <p:tav tm="100000">
                                              <p:val>
                                                <p:strVal val="#ppt_x"/>
                                              </p:val>
                                            </p:tav>
                                          </p:tavLst>
                                        </p:anim>
                                        <p:anim calcmode="lin" valueType="num" p14:bounceEnd="67000">
                                          <p:cBhvr additive="base">
                                            <p:cTn id="58" dur="1000" fill="hold"/>
                                            <p:tgtEl>
                                              <p:spTgt spid="45">
                                                <p:txEl>
                                                  <p:pRg st="0" end="0"/>
                                                </p:txEl>
                                              </p:spTgt>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14:presetBounceEnd="67000">
                                      <p:stCondLst>
                                        <p:cond delay="1000"/>
                                      </p:stCondLst>
                                      <p:childTnLst>
                                        <p:set>
                                          <p:cBhvr>
                                            <p:cTn id="60" dur="1" fill="hold">
                                              <p:stCondLst>
                                                <p:cond delay="0"/>
                                              </p:stCondLst>
                                            </p:cTn>
                                            <p:tgtEl>
                                              <p:spTgt spid="44">
                                                <p:txEl>
                                                  <p:pRg st="0" end="0"/>
                                                </p:txEl>
                                              </p:spTgt>
                                            </p:tgtEl>
                                            <p:attrNameLst>
                                              <p:attrName>style.visibility</p:attrName>
                                            </p:attrNameLst>
                                          </p:cBhvr>
                                          <p:to>
                                            <p:strVal val="visible"/>
                                          </p:to>
                                        </p:set>
                                        <p:anim calcmode="lin" valueType="num" p14:bounceEnd="67000">
                                          <p:cBhvr additive="base">
                                            <p:cTn id="61" dur="1000" fill="hold"/>
                                            <p:tgtEl>
                                              <p:spTgt spid="44">
                                                <p:txEl>
                                                  <p:pRg st="0" end="0"/>
                                                </p:txEl>
                                              </p:spTgt>
                                            </p:tgtEl>
                                            <p:attrNameLst>
                                              <p:attrName>ppt_x</p:attrName>
                                            </p:attrNameLst>
                                          </p:cBhvr>
                                          <p:tavLst>
                                            <p:tav tm="0">
                                              <p:val>
                                                <p:strVal val="1+#ppt_w/2"/>
                                              </p:val>
                                            </p:tav>
                                            <p:tav tm="100000">
                                              <p:val>
                                                <p:strVal val="#ppt_x"/>
                                              </p:val>
                                            </p:tav>
                                          </p:tavLst>
                                        </p:anim>
                                        <p:anim calcmode="lin" valueType="num" p14:bounceEnd="67000">
                                          <p:cBhvr additive="base">
                                            <p:cTn id="62" dur="1000" fill="hold"/>
                                            <p:tgtEl>
                                              <p:spTgt spid="44">
                                                <p:txEl>
                                                  <p:pRg st="0" end="0"/>
                                                </p:txEl>
                                              </p:spTgt>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14:presetBounceEnd="67000">
                                      <p:stCondLst>
                                        <p:cond delay="1000"/>
                                      </p:stCondLst>
                                      <p:childTnLst>
                                        <p:set>
                                          <p:cBhvr>
                                            <p:cTn id="64" dur="1" fill="hold">
                                              <p:stCondLst>
                                                <p:cond delay="0"/>
                                              </p:stCondLst>
                                            </p:cTn>
                                            <p:tgtEl>
                                              <p:spTgt spid="43">
                                                <p:txEl>
                                                  <p:pRg st="0" end="0"/>
                                                </p:txEl>
                                              </p:spTgt>
                                            </p:tgtEl>
                                            <p:attrNameLst>
                                              <p:attrName>style.visibility</p:attrName>
                                            </p:attrNameLst>
                                          </p:cBhvr>
                                          <p:to>
                                            <p:strVal val="visible"/>
                                          </p:to>
                                        </p:set>
                                        <p:anim calcmode="lin" valueType="num" p14:bounceEnd="67000">
                                          <p:cBhvr additive="base">
                                            <p:cTn id="65" dur="1000" fill="hold"/>
                                            <p:tgtEl>
                                              <p:spTgt spid="43">
                                                <p:txEl>
                                                  <p:pRg st="0" end="0"/>
                                                </p:txEl>
                                              </p:spTgt>
                                            </p:tgtEl>
                                            <p:attrNameLst>
                                              <p:attrName>ppt_x</p:attrName>
                                            </p:attrNameLst>
                                          </p:cBhvr>
                                          <p:tavLst>
                                            <p:tav tm="0">
                                              <p:val>
                                                <p:strVal val="1+#ppt_w/2"/>
                                              </p:val>
                                            </p:tav>
                                            <p:tav tm="100000">
                                              <p:val>
                                                <p:strVal val="#ppt_x"/>
                                              </p:val>
                                            </p:tav>
                                          </p:tavLst>
                                        </p:anim>
                                        <p:anim calcmode="lin" valueType="num" p14:bounceEnd="67000">
                                          <p:cBhvr additive="base">
                                            <p:cTn id="66" dur="1000" fill="hold"/>
                                            <p:tgtEl>
                                              <p:spTgt spid="43">
                                                <p:txEl>
                                                  <p:pRg st="0" end="0"/>
                                                </p:txEl>
                                              </p:spTgt>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14:presetBounceEnd="67000">
                                      <p:stCondLst>
                                        <p:cond delay="1000"/>
                                      </p:stCondLst>
                                      <p:childTnLst>
                                        <p:set>
                                          <p:cBhvr>
                                            <p:cTn id="68" dur="1" fill="hold">
                                              <p:stCondLst>
                                                <p:cond delay="0"/>
                                              </p:stCondLst>
                                            </p:cTn>
                                            <p:tgtEl>
                                              <p:spTgt spid="42">
                                                <p:txEl>
                                                  <p:pRg st="0" end="0"/>
                                                </p:txEl>
                                              </p:spTgt>
                                            </p:tgtEl>
                                            <p:attrNameLst>
                                              <p:attrName>style.visibility</p:attrName>
                                            </p:attrNameLst>
                                          </p:cBhvr>
                                          <p:to>
                                            <p:strVal val="visible"/>
                                          </p:to>
                                        </p:set>
                                        <p:anim calcmode="lin" valueType="num" p14:bounceEnd="67000">
                                          <p:cBhvr additive="base">
                                            <p:cTn id="69" dur="1000" fill="hold"/>
                                            <p:tgtEl>
                                              <p:spTgt spid="42">
                                                <p:txEl>
                                                  <p:pRg st="0" end="0"/>
                                                </p:txEl>
                                              </p:spTgt>
                                            </p:tgtEl>
                                            <p:attrNameLst>
                                              <p:attrName>ppt_x</p:attrName>
                                            </p:attrNameLst>
                                          </p:cBhvr>
                                          <p:tavLst>
                                            <p:tav tm="0">
                                              <p:val>
                                                <p:strVal val="1+#ppt_w/2"/>
                                              </p:val>
                                            </p:tav>
                                            <p:tav tm="100000">
                                              <p:val>
                                                <p:strVal val="#ppt_x"/>
                                              </p:val>
                                            </p:tav>
                                          </p:tavLst>
                                        </p:anim>
                                        <p:anim calcmode="lin" valueType="num" p14:bounceEnd="67000">
                                          <p:cBhvr additive="base">
                                            <p:cTn id="70" dur="1000" fill="hold"/>
                                            <p:tgtEl>
                                              <p:spTgt spid="4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57" grpId="0" build="p"/>
          <p:bldP spid="46" grpId="0" build="p"/>
          <p:bldP spid="45" grpId="0" build="p"/>
          <p:bldP spid="44" grpId="0" build="p"/>
          <p:bldP spid="43" grpId="0" build="p"/>
          <p:bldP spid="42" grpId="0" bui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1000" fill="hold"/>
                                            <p:tgtEl>
                                              <p:spTgt spid="86"/>
                                            </p:tgtEl>
                                            <p:attrNameLst>
                                              <p:attrName>ppt_x</p:attrName>
                                            </p:attrNameLst>
                                          </p:cBhvr>
                                          <p:tavLst>
                                            <p:tav tm="0">
                                              <p:val>
                                                <p:strVal val="#ppt_x"/>
                                              </p:val>
                                            </p:tav>
                                            <p:tav tm="100000">
                                              <p:val>
                                                <p:strVal val="#ppt_x"/>
                                              </p:val>
                                            </p:tav>
                                          </p:tavLst>
                                        </p:anim>
                                        <p:anim calcmode="lin" valueType="num">
                                          <p:cBhvr additive="base">
                                            <p:cTn id="8" dur="1000" fill="hold"/>
                                            <p:tgtEl>
                                              <p:spTgt spid="8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15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1000" fill="hold"/>
                                            <p:tgtEl>
                                              <p:spTgt spid="84"/>
                                            </p:tgtEl>
                                            <p:attrNameLst>
                                              <p:attrName>ppt_x</p:attrName>
                                            </p:attrNameLst>
                                          </p:cBhvr>
                                          <p:tavLst>
                                            <p:tav tm="0">
                                              <p:val>
                                                <p:strVal val="1+#ppt_w/2"/>
                                              </p:val>
                                            </p:tav>
                                            <p:tav tm="100000">
                                              <p:val>
                                                <p:strVal val="#ppt_x"/>
                                              </p:val>
                                            </p:tav>
                                          </p:tavLst>
                                        </p:anim>
                                        <p:anim calcmode="lin" valueType="num">
                                          <p:cBhvr additive="base">
                                            <p:cTn id="12" dur="1000" fill="hold"/>
                                            <p:tgtEl>
                                              <p:spTgt spid="84"/>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30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1000" fill="hold"/>
                                            <p:tgtEl>
                                              <p:spTgt spid="77"/>
                                            </p:tgtEl>
                                            <p:attrNameLst>
                                              <p:attrName>ppt_x</p:attrName>
                                            </p:attrNameLst>
                                          </p:cBhvr>
                                          <p:tavLst>
                                            <p:tav tm="0">
                                              <p:val>
                                                <p:strVal val="#ppt_x"/>
                                              </p:val>
                                            </p:tav>
                                            <p:tav tm="100000">
                                              <p:val>
                                                <p:strVal val="#ppt_x"/>
                                              </p:val>
                                            </p:tav>
                                          </p:tavLst>
                                        </p:anim>
                                        <p:anim calcmode="lin" valueType="num">
                                          <p:cBhvr additive="base">
                                            <p:cTn id="16" dur="1000" fill="hold"/>
                                            <p:tgtEl>
                                              <p:spTgt spid="77"/>
                                            </p:tgtEl>
                                            <p:attrNameLst>
                                              <p:attrName>ppt_y</p:attrName>
                                            </p:attrNameLst>
                                          </p:cBhvr>
                                          <p:tavLst>
                                            <p:tav tm="0">
                                              <p:val>
                                                <p:strVal val="1+#ppt_h/2"/>
                                              </p:val>
                                            </p:tav>
                                            <p:tav tm="100000">
                                              <p:val>
                                                <p:strVal val="#ppt_y"/>
                                              </p:val>
                                            </p:tav>
                                          </p:tavLst>
                                        </p:anim>
                                      </p:childTnLst>
                                    </p:cTn>
                                  </p:par>
                                  <p:par>
                                    <p:cTn id="17" presetID="53" presetClass="entr" presetSubtype="16" fill="hold" nodeType="withEffect">
                                      <p:stCondLst>
                                        <p:cond delay="100"/>
                                      </p:stCondLst>
                                      <p:childTnLst>
                                        <p:set>
                                          <p:cBhvr>
                                            <p:cTn id="18" dur="1" fill="hold">
                                              <p:stCondLst>
                                                <p:cond delay="0"/>
                                              </p:stCondLst>
                                            </p:cTn>
                                            <p:tgtEl>
                                              <p:spTgt spid="81"/>
                                            </p:tgtEl>
                                            <p:attrNameLst>
                                              <p:attrName>style.visibility</p:attrName>
                                            </p:attrNameLst>
                                          </p:cBhvr>
                                          <p:to>
                                            <p:strVal val="visible"/>
                                          </p:to>
                                        </p:set>
                                        <p:anim calcmode="lin" valueType="num">
                                          <p:cBhvr>
                                            <p:cTn id="19" dur="750" fill="hold"/>
                                            <p:tgtEl>
                                              <p:spTgt spid="81"/>
                                            </p:tgtEl>
                                            <p:attrNameLst>
                                              <p:attrName>ppt_w</p:attrName>
                                            </p:attrNameLst>
                                          </p:cBhvr>
                                          <p:tavLst>
                                            <p:tav tm="0">
                                              <p:val>
                                                <p:fltVal val="0"/>
                                              </p:val>
                                            </p:tav>
                                            <p:tav tm="100000">
                                              <p:val>
                                                <p:strVal val="#ppt_w"/>
                                              </p:val>
                                            </p:tav>
                                          </p:tavLst>
                                        </p:anim>
                                        <p:anim calcmode="lin" valueType="num">
                                          <p:cBhvr>
                                            <p:cTn id="20" dur="750" fill="hold"/>
                                            <p:tgtEl>
                                              <p:spTgt spid="81"/>
                                            </p:tgtEl>
                                            <p:attrNameLst>
                                              <p:attrName>ppt_h</p:attrName>
                                            </p:attrNameLst>
                                          </p:cBhvr>
                                          <p:tavLst>
                                            <p:tav tm="0">
                                              <p:val>
                                                <p:fltVal val="0"/>
                                              </p:val>
                                            </p:tav>
                                            <p:tav tm="100000">
                                              <p:val>
                                                <p:strVal val="#ppt_h"/>
                                              </p:val>
                                            </p:tav>
                                          </p:tavLst>
                                        </p:anim>
                                        <p:animEffect transition="in" filter="fade">
                                          <p:cBhvr>
                                            <p:cTn id="21" dur="750"/>
                                            <p:tgtEl>
                                              <p:spTgt spid="81"/>
                                            </p:tgtEl>
                                          </p:cBhvr>
                                        </p:animEffect>
                                      </p:childTnLst>
                                    </p:cTn>
                                  </p:par>
                                  <p:par>
                                    <p:cTn id="22" presetID="53" presetClass="entr" presetSubtype="16" fill="hold" nodeType="withEffect">
                                      <p:stCondLst>
                                        <p:cond delay="250"/>
                                      </p:stCondLst>
                                      <p:childTnLst>
                                        <p:set>
                                          <p:cBhvr>
                                            <p:cTn id="23" dur="1" fill="hold">
                                              <p:stCondLst>
                                                <p:cond delay="0"/>
                                              </p:stCondLst>
                                            </p:cTn>
                                            <p:tgtEl>
                                              <p:spTgt spid="78"/>
                                            </p:tgtEl>
                                            <p:attrNameLst>
                                              <p:attrName>style.visibility</p:attrName>
                                            </p:attrNameLst>
                                          </p:cBhvr>
                                          <p:to>
                                            <p:strVal val="visible"/>
                                          </p:to>
                                        </p:set>
                                        <p:anim calcmode="lin" valueType="num">
                                          <p:cBhvr>
                                            <p:cTn id="24" dur="750" fill="hold"/>
                                            <p:tgtEl>
                                              <p:spTgt spid="78"/>
                                            </p:tgtEl>
                                            <p:attrNameLst>
                                              <p:attrName>ppt_w</p:attrName>
                                            </p:attrNameLst>
                                          </p:cBhvr>
                                          <p:tavLst>
                                            <p:tav tm="0">
                                              <p:val>
                                                <p:fltVal val="0"/>
                                              </p:val>
                                            </p:tav>
                                            <p:tav tm="100000">
                                              <p:val>
                                                <p:strVal val="#ppt_w"/>
                                              </p:val>
                                            </p:tav>
                                          </p:tavLst>
                                        </p:anim>
                                        <p:anim calcmode="lin" valueType="num">
                                          <p:cBhvr>
                                            <p:cTn id="25" dur="750" fill="hold"/>
                                            <p:tgtEl>
                                              <p:spTgt spid="78"/>
                                            </p:tgtEl>
                                            <p:attrNameLst>
                                              <p:attrName>ppt_h</p:attrName>
                                            </p:attrNameLst>
                                          </p:cBhvr>
                                          <p:tavLst>
                                            <p:tav tm="0">
                                              <p:val>
                                                <p:fltVal val="0"/>
                                              </p:val>
                                            </p:tav>
                                            <p:tav tm="100000">
                                              <p:val>
                                                <p:strVal val="#ppt_h"/>
                                              </p:val>
                                            </p:tav>
                                          </p:tavLst>
                                        </p:anim>
                                        <p:animEffect transition="in" filter="fade">
                                          <p:cBhvr>
                                            <p:cTn id="26" dur="750"/>
                                            <p:tgtEl>
                                              <p:spTgt spid="78"/>
                                            </p:tgtEl>
                                          </p:cBhvr>
                                        </p:animEffect>
                                      </p:childTnLst>
                                    </p:cTn>
                                  </p:par>
                                  <p:par>
                                    <p:cTn id="27" presetID="53" presetClass="entr" presetSubtype="16" fill="hold" nodeType="withEffect">
                                      <p:stCondLst>
                                        <p:cond delay="400"/>
                                      </p:stCondLst>
                                      <p:childTnLst>
                                        <p:set>
                                          <p:cBhvr>
                                            <p:cTn id="28" dur="1" fill="hold">
                                              <p:stCondLst>
                                                <p:cond delay="0"/>
                                              </p:stCondLst>
                                            </p:cTn>
                                            <p:tgtEl>
                                              <p:spTgt spid="76"/>
                                            </p:tgtEl>
                                            <p:attrNameLst>
                                              <p:attrName>style.visibility</p:attrName>
                                            </p:attrNameLst>
                                          </p:cBhvr>
                                          <p:to>
                                            <p:strVal val="visible"/>
                                          </p:to>
                                        </p:set>
                                        <p:anim calcmode="lin" valueType="num">
                                          <p:cBhvr>
                                            <p:cTn id="29" dur="750" fill="hold"/>
                                            <p:tgtEl>
                                              <p:spTgt spid="76"/>
                                            </p:tgtEl>
                                            <p:attrNameLst>
                                              <p:attrName>ppt_w</p:attrName>
                                            </p:attrNameLst>
                                          </p:cBhvr>
                                          <p:tavLst>
                                            <p:tav tm="0">
                                              <p:val>
                                                <p:fltVal val="0"/>
                                              </p:val>
                                            </p:tav>
                                            <p:tav tm="100000">
                                              <p:val>
                                                <p:strVal val="#ppt_w"/>
                                              </p:val>
                                            </p:tav>
                                          </p:tavLst>
                                        </p:anim>
                                        <p:anim calcmode="lin" valueType="num">
                                          <p:cBhvr>
                                            <p:cTn id="30" dur="750" fill="hold"/>
                                            <p:tgtEl>
                                              <p:spTgt spid="76"/>
                                            </p:tgtEl>
                                            <p:attrNameLst>
                                              <p:attrName>ppt_h</p:attrName>
                                            </p:attrNameLst>
                                          </p:cBhvr>
                                          <p:tavLst>
                                            <p:tav tm="0">
                                              <p:val>
                                                <p:fltVal val="0"/>
                                              </p:val>
                                            </p:tav>
                                            <p:tav tm="100000">
                                              <p:val>
                                                <p:strVal val="#ppt_h"/>
                                              </p:val>
                                            </p:tav>
                                          </p:tavLst>
                                        </p:anim>
                                        <p:animEffect transition="in" filter="fade">
                                          <p:cBhvr>
                                            <p:cTn id="31" dur="750"/>
                                            <p:tgtEl>
                                              <p:spTgt spid="76"/>
                                            </p:tgtEl>
                                          </p:cBhvr>
                                        </p:animEffect>
                                      </p:childTnLst>
                                    </p:cTn>
                                  </p:par>
                                  <p:par>
                                    <p:cTn id="32" presetID="53" presetClass="entr" presetSubtype="16" fill="hold" grpId="0" nodeType="withEffect">
                                      <p:stCondLst>
                                        <p:cond delay="750"/>
                                      </p:stCondLst>
                                      <p:childTnLst>
                                        <p:set>
                                          <p:cBhvr>
                                            <p:cTn id="33" dur="1" fill="hold">
                                              <p:stCondLst>
                                                <p:cond delay="0"/>
                                              </p:stCondLst>
                                            </p:cTn>
                                            <p:tgtEl>
                                              <p:spTgt spid="89"/>
                                            </p:tgtEl>
                                            <p:attrNameLst>
                                              <p:attrName>style.visibility</p:attrName>
                                            </p:attrNameLst>
                                          </p:cBhvr>
                                          <p:to>
                                            <p:strVal val="visible"/>
                                          </p:to>
                                        </p:set>
                                        <p:anim calcmode="lin" valueType="num">
                                          <p:cBhvr>
                                            <p:cTn id="34" dur="750" fill="hold"/>
                                            <p:tgtEl>
                                              <p:spTgt spid="89"/>
                                            </p:tgtEl>
                                            <p:attrNameLst>
                                              <p:attrName>ppt_w</p:attrName>
                                            </p:attrNameLst>
                                          </p:cBhvr>
                                          <p:tavLst>
                                            <p:tav tm="0">
                                              <p:val>
                                                <p:fltVal val="0"/>
                                              </p:val>
                                            </p:tav>
                                            <p:tav tm="100000">
                                              <p:val>
                                                <p:strVal val="#ppt_w"/>
                                              </p:val>
                                            </p:tav>
                                          </p:tavLst>
                                        </p:anim>
                                        <p:anim calcmode="lin" valueType="num">
                                          <p:cBhvr>
                                            <p:cTn id="35" dur="750" fill="hold"/>
                                            <p:tgtEl>
                                              <p:spTgt spid="89"/>
                                            </p:tgtEl>
                                            <p:attrNameLst>
                                              <p:attrName>ppt_h</p:attrName>
                                            </p:attrNameLst>
                                          </p:cBhvr>
                                          <p:tavLst>
                                            <p:tav tm="0">
                                              <p:val>
                                                <p:fltVal val="0"/>
                                              </p:val>
                                            </p:tav>
                                            <p:tav tm="100000">
                                              <p:val>
                                                <p:strVal val="#ppt_h"/>
                                              </p:val>
                                            </p:tav>
                                          </p:tavLst>
                                        </p:anim>
                                        <p:animEffect transition="in" filter="fade">
                                          <p:cBhvr>
                                            <p:cTn id="36" dur="750"/>
                                            <p:tgtEl>
                                              <p:spTgt spid="89"/>
                                            </p:tgtEl>
                                          </p:cBhvr>
                                        </p:animEffect>
                                      </p:childTnLst>
                                    </p:cTn>
                                  </p:par>
                                  <p:par>
                                    <p:cTn id="37" presetID="53" presetClass="entr" presetSubtype="16" fill="hold" grpId="0" nodeType="withEffect">
                                      <p:stCondLst>
                                        <p:cond delay="750"/>
                                      </p:stCondLst>
                                      <p:childTnLst>
                                        <p:set>
                                          <p:cBhvr>
                                            <p:cTn id="38" dur="1" fill="hold">
                                              <p:stCondLst>
                                                <p:cond delay="0"/>
                                              </p:stCondLst>
                                            </p:cTn>
                                            <p:tgtEl>
                                              <p:spTgt spid="88"/>
                                            </p:tgtEl>
                                            <p:attrNameLst>
                                              <p:attrName>style.visibility</p:attrName>
                                            </p:attrNameLst>
                                          </p:cBhvr>
                                          <p:to>
                                            <p:strVal val="visible"/>
                                          </p:to>
                                        </p:set>
                                        <p:anim calcmode="lin" valueType="num">
                                          <p:cBhvr>
                                            <p:cTn id="39" dur="750" fill="hold"/>
                                            <p:tgtEl>
                                              <p:spTgt spid="88"/>
                                            </p:tgtEl>
                                            <p:attrNameLst>
                                              <p:attrName>ppt_w</p:attrName>
                                            </p:attrNameLst>
                                          </p:cBhvr>
                                          <p:tavLst>
                                            <p:tav tm="0">
                                              <p:val>
                                                <p:fltVal val="0"/>
                                              </p:val>
                                            </p:tav>
                                            <p:tav tm="100000">
                                              <p:val>
                                                <p:strVal val="#ppt_w"/>
                                              </p:val>
                                            </p:tav>
                                          </p:tavLst>
                                        </p:anim>
                                        <p:anim calcmode="lin" valueType="num">
                                          <p:cBhvr>
                                            <p:cTn id="40" dur="750" fill="hold"/>
                                            <p:tgtEl>
                                              <p:spTgt spid="88"/>
                                            </p:tgtEl>
                                            <p:attrNameLst>
                                              <p:attrName>ppt_h</p:attrName>
                                            </p:attrNameLst>
                                          </p:cBhvr>
                                          <p:tavLst>
                                            <p:tav tm="0">
                                              <p:val>
                                                <p:fltVal val="0"/>
                                              </p:val>
                                            </p:tav>
                                            <p:tav tm="100000">
                                              <p:val>
                                                <p:strVal val="#ppt_h"/>
                                              </p:val>
                                            </p:tav>
                                          </p:tavLst>
                                        </p:anim>
                                        <p:animEffect transition="in" filter="fade">
                                          <p:cBhvr>
                                            <p:cTn id="41" dur="750"/>
                                            <p:tgtEl>
                                              <p:spTgt spid="88"/>
                                            </p:tgtEl>
                                          </p:cBhvr>
                                        </p:animEffect>
                                      </p:childTnLst>
                                    </p:cTn>
                                  </p:par>
                                  <p:par>
                                    <p:cTn id="42" presetID="53" presetClass="entr" presetSubtype="16" fill="hold" grpId="0" nodeType="withEffect">
                                      <p:stCondLst>
                                        <p:cond delay="750"/>
                                      </p:stCondLst>
                                      <p:childTnLst>
                                        <p:set>
                                          <p:cBhvr>
                                            <p:cTn id="43" dur="1" fill="hold">
                                              <p:stCondLst>
                                                <p:cond delay="0"/>
                                              </p:stCondLst>
                                            </p:cTn>
                                            <p:tgtEl>
                                              <p:spTgt spid="87"/>
                                            </p:tgtEl>
                                            <p:attrNameLst>
                                              <p:attrName>style.visibility</p:attrName>
                                            </p:attrNameLst>
                                          </p:cBhvr>
                                          <p:to>
                                            <p:strVal val="visible"/>
                                          </p:to>
                                        </p:set>
                                        <p:anim calcmode="lin" valueType="num">
                                          <p:cBhvr>
                                            <p:cTn id="44" dur="750" fill="hold"/>
                                            <p:tgtEl>
                                              <p:spTgt spid="87"/>
                                            </p:tgtEl>
                                            <p:attrNameLst>
                                              <p:attrName>ppt_w</p:attrName>
                                            </p:attrNameLst>
                                          </p:cBhvr>
                                          <p:tavLst>
                                            <p:tav tm="0">
                                              <p:val>
                                                <p:fltVal val="0"/>
                                              </p:val>
                                            </p:tav>
                                            <p:tav tm="100000">
                                              <p:val>
                                                <p:strVal val="#ppt_w"/>
                                              </p:val>
                                            </p:tav>
                                          </p:tavLst>
                                        </p:anim>
                                        <p:anim calcmode="lin" valueType="num">
                                          <p:cBhvr>
                                            <p:cTn id="45" dur="750" fill="hold"/>
                                            <p:tgtEl>
                                              <p:spTgt spid="87"/>
                                            </p:tgtEl>
                                            <p:attrNameLst>
                                              <p:attrName>ppt_h</p:attrName>
                                            </p:attrNameLst>
                                          </p:cBhvr>
                                          <p:tavLst>
                                            <p:tav tm="0">
                                              <p:val>
                                                <p:fltVal val="0"/>
                                              </p:val>
                                            </p:tav>
                                            <p:tav tm="100000">
                                              <p:val>
                                                <p:strVal val="#ppt_h"/>
                                              </p:val>
                                            </p:tav>
                                          </p:tavLst>
                                        </p:anim>
                                        <p:animEffect transition="in" filter="fade">
                                          <p:cBhvr>
                                            <p:cTn id="46" dur="750"/>
                                            <p:tgtEl>
                                              <p:spTgt spid="87"/>
                                            </p:tgtEl>
                                          </p:cBhvr>
                                        </p:animEffect>
                                      </p:childTnLst>
                                    </p:cTn>
                                  </p:par>
                                  <p:par>
                                    <p:cTn id="47" presetID="2" presetClass="entr" presetSubtype="2" fill="hold" grpId="0" nodeType="withEffect">
                                      <p:stCondLst>
                                        <p:cond delay="1000"/>
                                      </p:stCondLst>
                                      <p:childTnLst>
                                        <p:set>
                                          <p:cBhvr>
                                            <p:cTn id="48" dur="1" fill="hold">
                                              <p:stCondLst>
                                                <p:cond delay="0"/>
                                              </p:stCondLst>
                                            </p:cTn>
                                            <p:tgtEl>
                                              <p:spTgt spid="57">
                                                <p:txEl>
                                                  <p:pRg st="0" end="0"/>
                                                </p:txEl>
                                              </p:spTgt>
                                            </p:tgtEl>
                                            <p:attrNameLst>
                                              <p:attrName>style.visibility</p:attrName>
                                            </p:attrNameLst>
                                          </p:cBhvr>
                                          <p:to>
                                            <p:strVal val="visible"/>
                                          </p:to>
                                        </p:set>
                                        <p:anim calcmode="lin" valueType="num">
                                          <p:cBhvr additive="base">
                                            <p:cTn id="49" dur="1000" fill="hold"/>
                                            <p:tgtEl>
                                              <p:spTgt spid="57">
                                                <p:txEl>
                                                  <p:pRg st="0" end="0"/>
                                                </p:txEl>
                                              </p:spTgt>
                                            </p:tgtEl>
                                            <p:attrNameLst>
                                              <p:attrName>ppt_x</p:attrName>
                                            </p:attrNameLst>
                                          </p:cBhvr>
                                          <p:tavLst>
                                            <p:tav tm="0">
                                              <p:val>
                                                <p:strVal val="1+#ppt_w/2"/>
                                              </p:val>
                                            </p:tav>
                                            <p:tav tm="100000">
                                              <p:val>
                                                <p:strVal val="#ppt_x"/>
                                              </p:val>
                                            </p:tav>
                                          </p:tavLst>
                                        </p:anim>
                                        <p:anim calcmode="lin" valueType="num">
                                          <p:cBhvr additive="base">
                                            <p:cTn id="50" dur="1000" fill="hold"/>
                                            <p:tgtEl>
                                              <p:spTgt spid="57">
                                                <p:txEl>
                                                  <p:pRg st="0" end="0"/>
                                                </p:txEl>
                                              </p:spTgt>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1000"/>
                                      </p:stCondLst>
                                      <p:childTnLst>
                                        <p:set>
                                          <p:cBhvr>
                                            <p:cTn id="52" dur="1" fill="hold">
                                              <p:stCondLst>
                                                <p:cond delay="0"/>
                                              </p:stCondLst>
                                            </p:cTn>
                                            <p:tgtEl>
                                              <p:spTgt spid="46">
                                                <p:txEl>
                                                  <p:pRg st="0" end="0"/>
                                                </p:txEl>
                                              </p:spTgt>
                                            </p:tgtEl>
                                            <p:attrNameLst>
                                              <p:attrName>style.visibility</p:attrName>
                                            </p:attrNameLst>
                                          </p:cBhvr>
                                          <p:to>
                                            <p:strVal val="visible"/>
                                          </p:to>
                                        </p:set>
                                        <p:anim calcmode="lin" valueType="num">
                                          <p:cBhvr additive="base">
                                            <p:cTn id="53" dur="1000" fill="hold"/>
                                            <p:tgtEl>
                                              <p:spTgt spid="46">
                                                <p:txEl>
                                                  <p:pRg st="0" end="0"/>
                                                </p:txEl>
                                              </p:spTgt>
                                            </p:tgtEl>
                                            <p:attrNameLst>
                                              <p:attrName>ppt_x</p:attrName>
                                            </p:attrNameLst>
                                          </p:cBhvr>
                                          <p:tavLst>
                                            <p:tav tm="0">
                                              <p:val>
                                                <p:strVal val="1+#ppt_w/2"/>
                                              </p:val>
                                            </p:tav>
                                            <p:tav tm="100000">
                                              <p:val>
                                                <p:strVal val="#ppt_x"/>
                                              </p:val>
                                            </p:tav>
                                          </p:tavLst>
                                        </p:anim>
                                        <p:anim calcmode="lin" valueType="num">
                                          <p:cBhvr additive="base">
                                            <p:cTn id="54" dur="1000" fill="hold"/>
                                            <p:tgtEl>
                                              <p:spTgt spid="46">
                                                <p:txEl>
                                                  <p:pRg st="0" end="0"/>
                                                </p:txEl>
                                              </p:spTgt>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000"/>
                                      </p:stCondLst>
                                      <p:childTnLst>
                                        <p:set>
                                          <p:cBhvr>
                                            <p:cTn id="56" dur="1" fill="hold">
                                              <p:stCondLst>
                                                <p:cond delay="0"/>
                                              </p:stCondLst>
                                            </p:cTn>
                                            <p:tgtEl>
                                              <p:spTgt spid="45">
                                                <p:txEl>
                                                  <p:pRg st="0" end="0"/>
                                                </p:txEl>
                                              </p:spTgt>
                                            </p:tgtEl>
                                            <p:attrNameLst>
                                              <p:attrName>style.visibility</p:attrName>
                                            </p:attrNameLst>
                                          </p:cBhvr>
                                          <p:to>
                                            <p:strVal val="visible"/>
                                          </p:to>
                                        </p:set>
                                        <p:anim calcmode="lin" valueType="num">
                                          <p:cBhvr additive="base">
                                            <p:cTn id="57" dur="100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58" dur="1000" fill="hold"/>
                                            <p:tgtEl>
                                              <p:spTgt spid="45">
                                                <p:txEl>
                                                  <p:pRg st="0" end="0"/>
                                                </p:txEl>
                                              </p:spTgt>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1000"/>
                                      </p:stCondLst>
                                      <p:childTnLst>
                                        <p:set>
                                          <p:cBhvr>
                                            <p:cTn id="60" dur="1" fill="hold">
                                              <p:stCondLst>
                                                <p:cond delay="0"/>
                                              </p:stCondLst>
                                            </p:cTn>
                                            <p:tgtEl>
                                              <p:spTgt spid="44">
                                                <p:txEl>
                                                  <p:pRg st="0" end="0"/>
                                                </p:txEl>
                                              </p:spTgt>
                                            </p:tgtEl>
                                            <p:attrNameLst>
                                              <p:attrName>style.visibility</p:attrName>
                                            </p:attrNameLst>
                                          </p:cBhvr>
                                          <p:to>
                                            <p:strVal val="visible"/>
                                          </p:to>
                                        </p:set>
                                        <p:anim calcmode="lin" valueType="num">
                                          <p:cBhvr additive="base">
                                            <p:cTn id="61" dur="10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62" dur="1000" fill="hold"/>
                                            <p:tgtEl>
                                              <p:spTgt spid="44">
                                                <p:txEl>
                                                  <p:pRg st="0" end="0"/>
                                                </p:txEl>
                                              </p:spTgt>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1000"/>
                                      </p:stCondLst>
                                      <p:childTnLst>
                                        <p:set>
                                          <p:cBhvr>
                                            <p:cTn id="64" dur="1" fill="hold">
                                              <p:stCondLst>
                                                <p:cond delay="0"/>
                                              </p:stCondLst>
                                            </p:cTn>
                                            <p:tgtEl>
                                              <p:spTgt spid="43">
                                                <p:txEl>
                                                  <p:pRg st="0" end="0"/>
                                                </p:txEl>
                                              </p:spTgt>
                                            </p:tgtEl>
                                            <p:attrNameLst>
                                              <p:attrName>style.visibility</p:attrName>
                                            </p:attrNameLst>
                                          </p:cBhvr>
                                          <p:to>
                                            <p:strVal val="visible"/>
                                          </p:to>
                                        </p:set>
                                        <p:anim calcmode="lin" valueType="num">
                                          <p:cBhvr additive="base">
                                            <p:cTn id="65" dur="10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66" dur="1000" fill="hold"/>
                                            <p:tgtEl>
                                              <p:spTgt spid="43">
                                                <p:txEl>
                                                  <p:pRg st="0" end="0"/>
                                                </p:txEl>
                                              </p:spTgt>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1000"/>
                                      </p:stCondLst>
                                      <p:childTnLst>
                                        <p:set>
                                          <p:cBhvr>
                                            <p:cTn id="68" dur="1" fill="hold">
                                              <p:stCondLst>
                                                <p:cond delay="0"/>
                                              </p:stCondLst>
                                            </p:cTn>
                                            <p:tgtEl>
                                              <p:spTgt spid="42">
                                                <p:txEl>
                                                  <p:pRg st="0" end="0"/>
                                                </p:txEl>
                                              </p:spTgt>
                                            </p:tgtEl>
                                            <p:attrNameLst>
                                              <p:attrName>style.visibility</p:attrName>
                                            </p:attrNameLst>
                                          </p:cBhvr>
                                          <p:to>
                                            <p:strVal val="visible"/>
                                          </p:to>
                                        </p:set>
                                        <p:anim calcmode="lin" valueType="num">
                                          <p:cBhvr additive="base">
                                            <p:cTn id="69" dur="1000" fill="hold"/>
                                            <p:tgtEl>
                                              <p:spTgt spid="42">
                                                <p:txEl>
                                                  <p:pRg st="0" end="0"/>
                                                </p:txEl>
                                              </p:spTgt>
                                            </p:tgtEl>
                                            <p:attrNameLst>
                                              <p:attrName>ppt_x</p:attrName>
                                            </p:attrNameLst>
                                          </p:cBhvr>
                                          <p:tavLst>
                                            <p:tav tm="0">
                                              <p:val>
                                                <p:strVal val="1+#ppt_w/2"/>
                                              </p:val>
                                            </p:tav>
                                            <p:tav tm="100000">
                                              <p:val>
                                                <p:strVal val="#ppt_x"/>
                                              </p:val>
                                            </p:tav>
                                          </p:tavLst>
                                        </p:anim>
                                        <p:anim calcmode="lin" valueType="num">
                                          <p:cBhvr additive="base">
                                            <p:cTn id="70" dur="1000" fill="hold"/>
                                            <p:tgtEl>
                                              <p:spTgt spid="4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57" grpId="0" build="p"/>
          <p:bldP spid="46" grpId="0" build="p"/>
          <p:bldP spid="45" grpId="0" build="p"/>
          <p:bldP spid="44" grpId="0" build="p"/>
          <p:bldP spid="43" grpId="0" build="p"/>
          <p:bldP spid="42" grpId="0" build="p"/>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 name="Group 93">
            <a:extLst>
              <a:ext uri="{FF2B5EF4-FFF2-40B4-BE49-F238E27FC236}">
                <a16:creationId xmlns:a16="http://schemas.microsoft.com/office/drawing/2014/main" id="{123E8457-24E2-4A00-AF22-938831B45535}"/>
              </a:ext>
            </a:extLst>
          </p:cNvPr>
          <p:cNvGrpSpPr/>
          <p:nvPr/>
        </p:nvGrpSpPr>
        <p:grpSpPr>
          <a:xfrm>
            <a:off x="6692012" y="1818660"/>
            <a:ext cx="2069381" cy="1984237"/>
            <a:chOff x="6607176" y="2047876"/>
            <a:chExt cx="1774825" cy="1701800"/>
          </a:xfrm>
        </p:grpSpPr>
        <p:sp>
          <p:nvSpPr>
            <p:cNvPr id="29" name="Freeform 19">
              <a:extLst>
                <a:ext uri="{FF2B5EF4-FFF2-40B4-BE49-F238E27FC236}">
                  <a16:creationId xmlns:a16="http://schemas.microsoft.com/office/drawing/2014/main" id="{225680E5-1C4B-47DE-8F40-1556BA190000}"/>
                </a:ext>
              </a:extLst>
            </p:cNvPr>
            <p:cNvSpPr>
              <a:spLocks/>
            </p:cNvSpPr>
            <p:nvPr/>
          </p:nvSpPr>
          <p:spPr bwMode="auto">
            <a:xfrm>
              <a:off x="6607176" y="2047876"/>
              <a:ext cx="1774825" cy="1701800"/>
            </a:xfrm>
            <a:custGeom>
              <a:avLst/>
              <a:gdLst>
                <a:gd name="T0" fmla="*/ 180 w 558"/>
                <a:gd name="T1" fmla="*/ 0 h 535"/>
                <a:gd name="T2" fmla="*/ 196 w 558"/>
                <a:gd name="T3" fmla="*/ 105 h 535"/>
                <a:gd name="T4" fmla="*/ 169 w 558"/>
                <a:gd name="T5" fmla="*/ 242 h 535"/>
                <a:gd name="T6" fmla="*/ 0 w 558"/>
                <a:gd name="T7" fmla="*/ 423 h 535"/>
                <a:gd name="T8" fmla="*/ 0 w 558"/>
                <a:gd name="T9" fmla="*/ 423 h 535"/>
                <a:gd name="T10" fmla="*/ 426 w 558"/>
                <a:gd name="T11" fmla="*/ 535 h 535"/>
                <a:gd name="T12" fmla="*/ 426 w 558"/>
                <a:gd name="T13" fmla="*/ 535 h 535"/>
                <a:gd name="T14" fmla="*/ 419 w 558"/>
                <a:gd name="T15" fmla="*/ 346 h 535"/>
                <a:gd name="T16" fmla="*/ 419 w 558"/>
                <a:gd name="T17" fmla="*/ 346 h 535"/>
                <a:gd name="T18" fmla="*/ 558 w 558"/>
                <a:gd name="T19" fmla="*/ 218 h 535"/>
                <a:gd name="T20" fmla="*/ 558 w 558"/>
                <a:gd name="T21" fmla="*/ 218 h 535"/>
                <a:gd name="T22" fmla="*/ 180 w 558"/>
                <a:gd name="T2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8" h="535">
                  <a:moveTo>
                    <a:pt x="180" y="0"/>
                  </a:moveTo>
                  <a:cubicBezTo>
                    <a:pt x="191" y="33"/>
                    <a:pt x="196" y="68"/>
                    <a:pt x="196" y="105"/>
                  </a:cubicBezTo>
                  <a:cubicBezTo>
                    <a:pt x="196" y="153"/>
                    <a:pt x="186" y="200"/>
                    <a:pt x="169" y="242"/>
                  </a:cubicBezTo>
                  <a:cubicBezTo>
                    <a:pt x="136" y="321"/>
                    <a:pt x="76" y="385"/>
                    <a:pt x="0" y="423"/>
                  </a:cubicBezTo>
                  <a:cubicBezTo>
                    <a:pt x="0" y="423"/>
                    <a:pt x="0" y="423"/>
                    <a:pt x="0" y="423"/>
                  </a:cubicBezTo>
                  <a:cubicBezTo>
                    <a:pt x="241" y="302"/>
                    <a:pt x="349" y="382"/>
                    <a:pt x="426" y="535"/>
                  </a:cubicBezTo>
                  <a:cubicBezTo>
                    <a:pt x="426" y="535"/>
                    <a:pt x="426" y="535"/>
                    <a:pt x="426" y="535"/>
                  </a:cubicBezTo>
                  <a:cubicBezTo>
                    <a:pt x="397" y="478"/>
                    <a:pt x="393" y="409"/>
                    <a:pt x="419" y="346"/>
                  </a:cubicBezTo>
                  <a:cubicBezTo>
                    <a:pt x="419" y="346"/>
                    <a:pt x="419" y="346"/>
                    <a:pt x="419" y="346"/>
                  </a:cubicBezTo>
                  <a:cubicBezTo>
                    <a:pt x="445" y="283"/>
                    <a:pt x="497" y="238"/>
                    <a:pt x="558" y="218"/>
                  </a:cubicBezTo>
                  <a:cubicBezTo>
                    <a:pt x="558" y="218"/>
                    <a:pt x="558" y="218"/>
                    <a:pt x="558" y="218"/>
                  </a:cubicBezTo>
                  <a:cubicBezTo>
                    <a:pt x="397" y="270"/>
                    <a:pt x="264" y="251"/>
                    <a:pt x="180"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33" name="Freeform 23">
              <a:extLst>
                <a:ext uri="{FF2B5EF4-FFF2-40B4-BE49-F238E27FC236}">
                  <a16:creationId xmlns:a16="http://schemas.microsoft.com/office/drawing/2014/main" id="{E120D625-F620-4A50-B05F-037641F6592A}"/>
                </a:ext>
              </a:extLst>
            </p:cNvPr>
            <p:cNvSpPr>
              <a:spLocks/>
            </p:cNvSpPr>
            <p:nvPr/>
          </p:nvSpPr>
          <p:spPr bwMode="auto">
            <a:xfrm>
              <a:off x="7145338" y="2047876"/>
              <a:ext cx="1236663" cy="1101725"/>
            </a:xfrm>
            <a:custGeom>
              <a:avLst/>
              <a:gdLst>
                <a:gd name="T0" fmla="*/ 250 w 389"/>
                <a:gd name="T1" fmla="*/ 346 h 346"/>
                <a:gd name="T2" fmla="*/ 389 w 389"/>
                <a:gd name="T3" fmla="*/ 218 h 346"/>
                <a:gd name="T4" fmla="*/ 389 w 389"/>
                <a:gd name="T5" fmla="*/ 218 h 346"/>
                <a:gd name="T6" fmla="*/ 11 w 389"/>
                <a:gd name="T7" fmla="*/ 0 h 346"/>
                <a:gd name="T8" fmla="*/ 27 w 389"/>
                <a:gd name="T9" fmla="*/ 105 h 346"/>
                <a:gd name="T10" fmla="*/ 0 w 389"/>
                <a:gd name="T11" fmla="*/ 242 h 346"/>
                <a:gd name="T12" fmla="*/ 250 w 389"/>
                <a:gd name="T13" fmla="*/ 346 h 346"/>
              </a:gdLst>
              <a:ahLst/>
              <a:cxnLst>
                <a:cxn ang="0">
                  <a:pos x="T0" y="T1"/>
                </a:cxn>
                <a:cxn ang="0">
                  <a:pos x="T2" y="T3"/>
                </a:cxn>
                <a:cxn ang="0">
                  <a:pos x="T4" y="T5"/>
                </a:cxn>
                <a:cxn ang="0">
                  <a:pos x="T6" y="T7"/>
                </a:cxn>
                <a:cxn ang="0">
                  <a:pos x="T8" y="T9"/>
                </a:cxn>
                <a:cxn ang="0">
                  <a:pos x="T10" y="T11"/>
                </a:cxn>
                <a:cxn ang="0">
                  <a:pos x="T12" y="T13"/>
                </a:cxn>
              </a:cxnLst>
              <a:rect l="0" t="0" r="r" b="b"/>
              <a:pathLst>
                <a:path w="389" h="346">
                  <a:moveTo>
                    <a:pt x="250" y="346"/>
                  </a:moveTo>
                  <a:cubicBezTo>
                    <a:pt x="276" y="283"/>
                    <a:pt x="328" y="238"/>
                    <a:pt x="389" y="218"/>
                  </a:cubicBezTo>
                  <a:cubicBezTo>
                    <a:pt x="389" y="218"/>
                    <a:pt x="389" y="218"/>
                    <a:pt x="389" y="218"/>
                  </a:cubicBezTo>
                  <a:cubicBezTo>
                    <a:pt x="228" y="270"/>
                    <a:pt x="95" y="251"/>
                    <a:pt x="11" y="0"/>
                  </a:cubicBezTo>
                  <a:cubicBezTo>
                    <a:pt x="22" y="33"/>
                    <a:pt x="27" y="68"/>
                    <a:pt x="27" y="105"/>
                  </a:cubicBezTo>
                  <a:cubicBezTo>
                    <a:pt x="27" y="153"/>
                    <a:pt x="17" y="200"/>
                    <a:pt x="0" y="242"/>
                  </a:cubicBezTo>
                  <a:cubicBezTo>
                    <a:pt x="250" y="346"/>
                    <a:pt x="250" y="346"/>
                    <a:pt x="250" y="346"/>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92" name="Group 91">
            <a:extLst>
              <a:ext uri="{FF2B5EF4-FFF2-40B4-BE49-F238E27FC236}">
                <a16:creationId xmlns:a16="http://schemas.microsoft.com/office/drawing/2014/main" id="{BAD6BA56-8595-4E31-B960-BB17181111F9}"/>
              </a:ext>
            </a:extLst>
          </p:cNvPr>
          <p:cNvGrpSpPr/>
          <p:nvPr/>
        </p:nvGrpSpPr>
        <p:grpSpPr>
          <a:xfrm>
            <a:off x="5685086" y="2823735"/>
            <a:ext cx="2000896" cy="2052723"/>
            <a:chOff x="5743576" y="2909888"/>
            <a:chExt cx="1716088" cy="1760538"/>
          </a:xfrm>
        </p:grpSpPr>
        <p:sp>
          <p:nvSpPr>
            <p:cNvPr id="30" name="Freeform 20">
              <a:extLst>
                <a:ext uri="{FF2B5EF4-FFF2-40B4-BE49-F238E27FC236}">
                  <a16:creationId xmlns:a16="http://schemas.microsoft.com/office/drawing/2014/main" id="{B64AA546-A387-4765-A40D-76042643D544}"/>
                </a:ext>
              </a:extLst>
            </p:cNvPr>
            <p:cNvSpPr>
              <a:spLocks/>
            </p:cNvSpPr>
            <p:nvPr/>
          </p:nvSpPr>
          <p:spPr bwMode="auto">
            <a:xfrm>
              <a:off x="5743576" y="2909888"/>
              <a:ext cx="1716088" cy="1760538"/>
            </a:xfrm>
            <a:custGeom>
              <a:avLst/>
              <a:gdLst>
                <a:gd name="T0" fmla="*/ 427 w 540"/>
                <a:gd name="T1" fmla="*/ 0 h 553"/>
                <a:gd name="T2" fmla="*/ 364 w 540"/>
                <a:gd name="T3" fmla="*/ 86 h 553"/>
                <a:gd name="T4" fmla="*/ 247 w 540"/>
                <a:gd name="T5" fmla="*/ 164 h 553"/>
                <a:gd name="T6" fmla="*/ 0 w 540"/>
                <a:gd name="T7" fmla="*/ 173 h 553"/>
                <a:gd name="T8" fmla="*/ 0 w 540"/>
                <a:gd name="T9" fmla="*/ 173 h 553"/>
                <a:gd name="T10" fmla="*/ 222 w 540"/>
                <a:gd name="T11" fmla="*/ 553 h 553"/>
                <a:gd name="T12" fmla="*/ 222 w 540"/>
                <a:gd name="T13" fmla="*/ 553 h 553"/>
                <a:gd name="T14" fmla="*/ 351 w 540"/>
                <a:gd name="T15" fmla="*/ 414 h 553"/>
                <a:gd name="T16" fmla="*/ 351 w 540"/>
                <a:gd name="T17" fmla="*/ 414 h 553"/>
                <a:gd name="T18" fmla="*/ 539 w 540"/>
                <a:gd name="T19" fmla="*/ 422 h 553"/>
                <a:gd name="T20" fmla="*/ 540 w 540"/>
                <a:gd name="T21" fmla="*/ 422 h 553"/>
                <a:gd name="T22" fmla="*/ 427 w 540"/>
                <a:gd name="T23"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0" h="553">
                  <a:moveTo>
                    <a:pt x="427" y="0"/>
                  </a:moveTo>
                  <a:cubicBezTo>
                    <a:pt x="411" y="31"/>
                    <a:pt x="390" y="60"/>
                    <a:pt x="364" y="86"/>
                  </a:cubicBezTo>
                  <a:cubicBezTo>
                    <a:pt x="329" y="120"/>
                    <a:pt x="290" y="146"/>
                    <a:pt x="247" y="164"/>
                  </a:cubicBezTo>
                  <a:cubicBezTo>
                    <a:pt x="169" y="196"/>
                    <a:pt x="81" y="199"/>
                    <a:pt x="0" y="173"/>
                  </a:cubicBezTo>
                  <a:cubicBezTo>
                    <a:pt x="0" y="173"/>
                    <a:pt x="0" y="173"/>
                    <a:pt x="0" y="173"/>
                  </a:cubicBezTo>
                  <a:cubicBezTo>
                    <a:pt x="256" y="257"/>
                    <a:pt x="276" y="390"/>
                    <a:pt x="222" y="553"/>
                  </a:cubicBezTo>
                  <a:cubicBezTo>
                    <a:pt x="222" y="553"/>
                    <a:pt x="222" y="553"/>
                    <a:pt x="222" y="553"/>
                  </a:cubicBezTo>
                  <a:cubicBezTo>
                    <a:pt x="242" y="492"/>
                    <a:pt x="287" y="440"/>
                    <a:pt x="351" y="414"/>
                  </a:cubicBezTo>
                  <a:cubicBezTo>
                    <a:pt x="351" y="414"/>
                    <a:pt x="351" y="414"/>
                    <a:pt x="351" y="414"/>
                  </a:cubicBezTo>
                  <a:cubicBezTo>
                    <a:pt x="414" y="388"/>
                    <a:pt x="483" y="393"/>
                    <a:pt x="539" y="422"/>
                  </a:cubicBezTo>
                  <a:cubicBezTo>
                    <a:pt x="540" y="422"/>
                    <a:pt x="540" y="422"/>
                    <a:pt x="540" y="422"/>
                  </a:cubicBezTo>
                  <a:cubicBezTo>
                    <a:pt x="388" y="345"/>
                    <a:pt x="308" y="237"/>
                    <a:pt x="427"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34" name="Freeform 24">
              <a:extLst>
                <a:ext uri="{FF2B5EF4-FFF2-40B4-BE49-F238E27FC236}">
                  <a16:creationId xmlns:a16="http://schemas.microsoft.com/office/drawing/2014/main" id="{7BB1CECA-764E-484B-9A57-380E91AF8879}"/>
                </a:ext>
              </a:extLst>
            </p:cNvPr>
            <p:cNvSpPr>
              <a:spLocks/>
            </p:cNvSpPr>
            <p:nvPr/>
          </p:nvSpPr>
          <p:spPr bwMode="auto">
            <a:xfrm>
              <a:off x="6527801" y="2909888"/>
              <a:ext cx="931863" cy="1343025"/>
            </a:xfrm>
            <a:custGeom>
              <a:avLst/>
              <a:gdLst>
                <a:gd name="T0" fmla="*/ 104 w 293"/>
                <a:gd name="T1" fmla="*/ 414 h 422"/>
                <a:gd name="T2" fmla="*/ 292 w 293"/>
                <a:gd name="T3" fmla="*/ 422 h 422"/>
                <a:gd name="T4" fmla="*/ 293 w 293"/>
                <a:gd name="T5" fmla="*/ 422 h 422"/>
                <a:gd name="T6" fmla="*/ 180 w 293"/>
                <a:gd name="T7" fmla="*/ 0 h 422"/>
                <a:gd name="T8" fmla="*/ 117 w 293"/>
                <a:gd name="T9" fmla="*/ 86 h 422"/>
                <a:gd name="T10" fmla="*/ 0 w 293"/>
                <a:gd name="T11" fmla="*/ 164 h 422"/>
                <a:gd name="T12" fmla="*/ 104 w 293"/>
                <a:gd name="T13" fmla="*/ 414 h 422"/>
              </a:gdLst>
              <a:ahLst/>
              <a:cxnLst>
                <a:cxn ang="0">
                  <a:pos x="T0" y="T1"/>
                </a:cxn>
                <a:cxn ang="0">
                  <a:pos x="T2" y="T3"/>
                </a:cxn>
                <a:cxn ang="0">
                  <a:pos x="T4" y="T5"/>
                </a:cxn>
                <a:cxn ang="0">
                  <a:pos x="T6" y="T7"/>
                </a:cxn>
                <a:cxn ang="0">
                  <a:pos x="T8" y="T9"/>
                </a:cxn>
                <a:cxn ang="0">
                  <a:pos x="T10" y="T11"/>
                </a:cxn>
                <a:cxn ang="0">
                  <a:pos x="T12" y="T13"/>
                </a:cxn>
              </a:cxnLst>
              <a:rect l="0" t="0" r="r" b="b"/>
              <a:pathLst>
                <a:path w="293" h="422">
                  <a:moveTo>
                    <a:pt x="104" y="414"/>
                  </a:moveTo>
                  <a:cubicBezTo>
                    <a:pt x="167" y="388"/>
                    <a:pt x="236" y="393"/>
                    <a:pt x="292" y="422"/>
                  </a:cubicBezTo>
                  <a:cubicBezTo>
                    <a:pt x="293" y="422"/>
                    <a:pt x="293" y="422"/>
                    <a:pt x="293" y="422"/>
                  </a:cubicBezTo>
                  <a:cubicBezTo>
                    <a:pt x="141" y="345"/>
                    <a:pt x="61" y="237"/>
                    <a:pt x="180" y="0"/>
                  </a:cubicBezTo>
                  <a:cubicBezTo>
                    <a:pt x="164" y="31"/>
                    <a:pt x="143" y="60"/>
                    <a:pt x="117" y="86"/>
                  </a:cubicBezTo>
                  <a:cubicBezTo>
                    <a:pt x="82" y="120"/>
                    <a:pt x="43" y="146"/>
                    <a:pt x="0" y="164"/>
                  </a:cubicBezTo>
                  <a:cubicBezTo>
                    <a:pt x="104" y="414"/>
                    <a:pt x="104" y="414"/>
                    <a:pt x="104" y="414"/>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91" name="Group 90">
            <a:extLst>
              <a:ext uri="{FF2B5EF4-FFF2-40B4-BE49-F238E27FC236}">
                <a16:creationId xmlns:a16="http://schemas.microsoft.com/office/drawing/2014/main" id="{9EAD8F24-EBC1-415B-81AD-9BA5BEF4C220}"/>
              </a:ext>
            </a:extLst>
          </p:cNvPr>
          <p:cNvGrpSpPr/>
          <p:nvPr/>
        </p:nvGrpSpPr>
        <p:grpSpPr>
          <a:xfrm>
            <a:off x="4506020" y="2805225"/>
            <a:ext cx="1982386" cy="2067531"/>
            <a:chOff x="4732338" y="2894013"/>
            <a:chExt cx="1700213" cy="1773238"/>
          </a:xfrm>
        </p:grpSpPr>
        <p:sp>
          <p:nvSpPr>
            <p:cNvPr id="31" name="Freeform 21">
              <a:extLst>
                <a:ext uri="{FF2B5EF4-FFF2-40B4-BE49-F238E27FC236}">
                  <a16:creationId xmlns:a16="http://schemas.microsoft.com/office/drawing/2014/main" id="{FFAC5C9E-FA2C-41CC-AF4E-FC1AFF965F97}"/>
                </a:ext>
              </a:extLst>
            </p:cNvPr>
            <p:cNvSpPr>
              <a:spLocks/>
            </p:cNvSpPr>
            <p:nvPr/>
          </p:nvSpPr>
          <p:spPr bwMode="auto">
            <a:xfrm>
              <a:off x="4732338" y="2894013"/>
              <a:ext cx="1700213" cy="1773238"/>
            </a:xfrm>
            <a:custGeom>
              <a:avLst/>
              <a:gdLst>
                <a:gd name="T0" fmla="*/ 535 w 535"/>
                <a:gd name="T1" fmla="*/ 180 h 557"/>
                <a:gd name="T2" fmla="*/ 429 w 535"/>
                <a:gd name="T3" fmla="*/ 196 h 557"/>
                <a:gd name="T4" fmla="*/ 292 w 535"/>
                <a:gd name="T5" fmla="*/ 168 h 557"/>
                <a:gd name="T6" fmla="*/ 111 w 535"/>
                <a:gd name="T7" fmla="*/ 0 h 557"/>
                <a:gd name="T8" fmla="*/ 111 w 535"/>
                <a:gd name="T9" fmla="*/ 0 h 557"/>
                <a:gd name="T10" fmla="*/ 0 w 535"/>
                <a:gd name="T11" fmla="*/ 425 h 557"/>
                <a:gd name="T12" fmla="*/ 0 w 535"/>
                <a:gd name="T13" fmla="*/ 426 h 557"/>
                <a:gd name="T14" fmla="*/ 188 w 535"/>
                <a:gd name="T15" fmla="*/ 419 h 557"/>
                <a:gd name="T16" fmla="*/ 316 w 535"/>
                <a:gd name="T17" fmla="*/ 557 h 557"/>
                <a:gd name="T18" fmla="*/ 316 w 535"/>
                <a:gd name="T19" fmla="*/ 557 h 557"/>
                <a:gd name="T20" fmla="*/ 535 w 535"/>
                <a:gd name="T21" fmla="*/ 18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5" h="557">
                  <a:moveTo>
                    <a:pt x="535" y="180"/>
                  </a:moveTo>
                  <a:cubicBezTo>
                    <a:pt x="501" y="190"/>
                    <a:pt x="466" y="196"/>
                    <a:pt x="429" y="196"/>
                  </a:cubicBezTo>
                  <a:cubicBezTo>
                    <a:pt x="381" y="196"/>
                    <a:pt x="335" y="186"/>
                    <a:pt x="292" y="168"/>
                  </a:cubicBezTo>
                  <a:cubicBezTo>
                    <a:pt x="214" y="135"/>
                    <a:pt x="149" y="75"/>
                    <a:pt x="111" y="0"/>
                  </a:cubicBezTo>
                  <a:cubicBezTo>
                    <a:pt x="111" y="0"/>
                    <a:pt x="111" y="0"/>
                    <a:pt x="111" y="0"/>
                  </a:cubicBezTo>
                  <a:cubicBezTo>
                    <a:pt x="233" y="240"/>
                    <a:pt x="152" y="348"/>
                    <a:pt x="0" y="425"/>
                  </a:cubicBezTo>
                  <a:cubicBezTo>
                    <a:pt x="0" y="426"/>
                    <a:pt x="0" y="426"/>
                    <a:pt x="0" y="426"/>
                  </a:cubicBezTo>
                  <a:cubicBezTo>
                    <a:pt x="56" y="397"/>
                    <a:pt x="125" y="392"/>
                    <a:pt x="188" y="419"/>
                  </a:cubicBezTo>
                  <a:cubicBezTo>
                    <a:pt x="252" y="445"/>
                    <a:pt x="297" y="497"/>
                    <a:pt x="316" y="557"/>
                  </a:cubicBezTo>
                  <a:cubicBezTo>
                    <a:pt x="316" y="557"/>
                    <a:pt x="316" y="557"/>
                    <a:pt x="316" y="557"/>
                  </a:cubicBezTo>
                  <a:cubicBezTo>
                    <a:pt x="264" y="396"/>
                    <a:pt x="283" y="263"/>
                    <a:pt x="535" y="180"/>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ru-UA"/>
            </a:p>
          </p:txBody>
        </p:sp>
        <p:sp>
          <p:nvSpPr>
            <p:cNvPr id="35" name="Freeform 25">
              <a:extLst>
                <a:ext uri="{FF2B5EF4-FFF2-40B4-BE49-F238E27FC236}">
                  <a16:creationId xmlns:a16="http://schemas.microsoft.com/office/drawing/2014/main" id="{191D8F63-D140-4326-BBF2-8E3E07F343C2}"/>
                </a:ext>
              </a:extLst>
            </p:cNvPr>
            <p:cNvSpPr>
              <a:spLocks/>
            </p:cNvSpPr>
            <p:nvPr/>
          </p:nvSpPr>
          <p:spPr bwMode="auto">
            <a:xfrm>
              <a:off x="5329238" y="3429001"/>
              <a:ext cx="1103313" cy="1238250"/>
            </a:xfrm>
            <a:custGeom>
              <a:avLst/>
              <a:gdLst>
                <a:gd name="T0" fmla="*/ 0 w 347"/>
                <a:gd name="T1" fmla="*/ 251 h 389"/>
                <a:gd name="T2" fmla="*/ 128 w 347"/>
                <a:gd name="T3" fmla="*/ 389 h 389"/>
                <a:gd name="T4" fmla="*/ 128 w 347"/>
                <a:gd name="T5" fmla="*/ 389 h 389"/>
                <a:gd name="T6" fmla="*/ 347 w 347"/>
                <a:gd name="T7" fmla="*/ 12 h 389"/>
                <a:gd name="T8" fmla="*/ 241 w 347"/>
                <a:gd name="T9" fmla="*/ 28 h 389"/>
                <a:gd name="T10" fmla="*/ 104 w 347"/>
                <a:gd name="T11" fmla="*/ 0 h 389"/>
                <a:gd name="T12" fmla="*/ 0 w 347"/>
                <a:gd name="T13" fmla="*/ 251 h 389"/>
              </a:gdLst>
              <a:ahLst/>
              <a:cxnLst>
                <a:cxn ang="0">
                  <a:pos x="T0" y="T1"/>
                </a:cxn>
                <a:cxn ang="0">
                  <a:pos x="T2" y="T3"/>
                </a:cxn>
                <a:cxn ang="0">
                  <a:pos x="T4" y="T5"/>
                </a:cxn>
                <a:cxn ang="0">
                  <a:pos x="T6" y="T7"/>
                </a:cxn>
                <a:cxn ang="0">
                  <a:pos x="T8" y="T9"/>
                </a:cxn>
                <a:cxn ang="0">
                  <a:pos x="T10" y="T11"/>
                </a:cxn>
                <a:cxn ang="0">
                  <a:pos x="T12" y="T13"/>
                </a:cxn>
              </a:cxnLst>
              <a:rect l="0" t="0" r="r" b="b"/>
              <a:pathLst>
                <a:path w="347" h="389">
                  <a:moveTo>
                    <a:pt x="0" y="251"/>
                  </a:moveTo>
                  <a:cubicBezTo>
                    <a:pt x="64" y="277"/>
                    <a:pt x="109" y="329"/>
                    <a:pt x="128" y="389"/>
                  </a:cubicBezTo>
                  <a:cubicBezTo>
                    <a:pt x="128" y="389"/>
                    <a:pt x="128" y="389"/>
                    <a:pt x="128" y="389"/>
                  </a:cubicBezTo>
                  <a:cubicBezTo>
                    <a:pt x="76" y="228"/>
                    <a:pt x="95" y="95"/>
                    <a:pt x="347" y="12"/>
                  </a:cubicBezTo>
                  <a:cubicBezTo>
                    <a:pt x="313" y="22"/>
                    <a:pt x="278" y="28"/>
                    <a:pt x="241" y="28"/>
                  </a:cubicBezTo>
                  <a:cubicBezTo>
                    <a:pt x="193" y="28"/>
                    <a:pt x="147" y="18"/>
                    <a:pt x="104" y="0"/>
                  </a:cubicBezTo>
                  <a:cubicBezTo>
                    <a:pt x="0" y="251"/>
                    <a:pt x="0" y="251"/>
                    <a:pt x="0" y="251"/>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90" name="Group 89">
            <a:extLst>
              <a:ext uri="{FF2B5EF4-FFF2-40B4-BE49-F238E27FC236}">
                <a16:creationId xmlns:a16="http://schemas.microsoft.com/office/drawing/2014/main" id="{677F09ED-7738-4578-8BAC-6D33E5F093C1}"/>
              </a:ext>
            </a:extLst>
          </p:cNvPr>
          <p:cNvGrpSpPr/>
          <p:nvPr/>
        </p:nvGrpSpPr>
        <p:grpSpPr>
          <a:xfrm>
            <a:off x="3434311" y="1796448"/>
            <a:ext cx="2045319" cy="1999045"/>
            <a:chOff x="3813176" y="2028826"/>
            <a:chExt cx="1754188" cy="1714500"/>
          </a:xfrm>
        </p:grpSpPr>
        <p:sp>
          <p:nvSpPr>
            <p:cNvPr id="32" name="Freeform 22">
              <a:extLst>
                <a:ext uri="{FF2B5EF4-FFF2-40B4-BE49-F238E27FC236}">
                  <a16:creationId xmlns:a16="http://schemas.microsoft.com/office/drawing/2014/main" id="{E2BB56AE-50CC-4BF5-A921-D05AE7783232}"/>
                </a:ext>
              </a:extLst>
            </p:cNvPr>
            <p:cNvSpPr>
              <a:spLocks/>
            </p:cNvSpPr>
            <p:nvPr/>
          </p:nvSpPr>
          <p:spPr bwMode="auto">
            <a:xfrm>
              <a:off x="3813176" y="2028826"/>
              <a:ext cx="1754188" cy="1714500"/>
            </a:xfrm>
            <a:custGeom>
              <a:avLst/>
              <a:gdLst>
                <a:gd name="T0" fmla="*/ 466 w 552"/>
                <a:gd name="T1" fmla="*/ 363 h 539"/>
                <a:gd name="T2" fmla="*/ 389 w 552"/>
                <a:gd name="T3" fmla="*/ 247 h 539"/>
                <a:gd name="T4" fmla="*/ 380 w 552"/>
                <a:gd name="T5" fmla="*/ 0 h 539"/>
                <a:gd name="T6" fmla="*/ 380 w 552"/>
                <a:gd name="T7" fmla="*/ 0 h 539"/>
                <a:gd name="T8" fmla="*/ 0 w 552"/>
                <a:gd name="T9" fmla="*/ 222 h 539"/>
                <a:gd name="T10" fmla="*/ 0 w 552"/>
                <a:gd name="T11" fmla="*/ 222 h 539"/>
                <a:gd name="T12" fmla="*/ 138 w 552"/>
                <a:gd name="T13" fmla="*/ 350 h 539"/>
                <a:gd name="T14" fmla="*/ 138 w 552"/>
                <a:gd name="T15" fmla="*/ 350 h 539"/>
                <a:gd name="T16" fmla="*/ 130 w 552"/>
                <a:gd name="T17" fmla="*/ 539 h 539"/>
                <a:gd name="T18" fmla="*/ 131 w 552"/>
                <a:gd name="T19" fmla="*/ 539 h 539"/>
                <a:gd name="T20" fmla="*/ 552 w 552"/>
                <a:gd name="T21" fmla="*/ 426 h 539"/>
                <a:gd name="T22" fmla="*/ 466 w 552"/>
                <a:gd name="T23" fmla="*/ 363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2" h="539">
                  <a:moveTo>
                    <a:pt x="466" y="363"/>
                  </a:moveTo>
                  <a:cubicBezTo>
                    <a:pt x="432" y="329"/>
                    <a:pt x="406" y="289"/>
                    <a:pt x="389" y="247"/>
                  </a:cubicBezTo>
                  <a:cubicBezTo>
                    <a:pt x="356" y="168"/>
                    <a:pt x="353" y="80"/>
                    <a:pt x="380" y="0"/>
                  </a:cubicBezTo>
                  <a:cubicBezTo>
                    <a:pt x="380" y="0"/>
                    <a:pt x="380" y="0"/>
                    <a:pt x="380" y="0"/>
                  </a:cubicBezTo>
                  <a:cubicBezTo>
                    <a:pt x="296" y="255"/>
                    <a:pt x="162" y="275"/>
                    <a:pt x="0" y="222"/>
                  </a:cubicBezTo>
                  <a:cubicBezTo>
                    <a:pt x="0" y="222"/>
                    <a:pt x="0" y="222"/>
                    <a:pt x="0" y="222"/>
                  </a:cubicBezTo>
                  <a:cubicBezTo>
                    <a:pt x="60" y="242"/>
                    <a:pt x="112" y="287"/>
                    <a:pt x="138" y="350"/>
                  </a:cubicBezTo>
                  <a:cubicBezTo>
                    <a:pt x="138" y="350"/>
                    <a:pt x="138" y="350"/>
                    <a:pt x="138" y="350"/>
                  </a:cubicBezTo>
                  <a:cubicBezTo>
                    <a:pt x="164" y="414"/>
                    <a:pt x="159" y="482"/>
                    <a:pt x="130" y="539"/>
                  </a:cubicBezTo>
                  <a:cubicBezTo>
                    <a:pt x="131" y="539"/>
                    <a:pt x="131" y="539"/>
                    <a:pt x="131" y="539"/>
                  </a:cubicBezTo>
                  <a:cubicBezTo>
                    <a:pt x="208" y="388"/>
                    <a:pt x="315" y="308"/>
                    <a:pt x="552" y="426"/>
                  </a:cubicBezTo>
                  <a:cubicBezTo>
                    <a:pt x="521" y="410"/>
                    <a:pt x="492" y="389"/>
                    <a:pt x="466" y="36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36" name="Freeform 26">
              <a:extLst>
                <a:ext uri="{FF2B5EF4-FFF2-40B4-BE49-F238E27FC236}">
                  <a16:creationId xmlns:a16="http://schemas.microsoft.com/office/drawing/2014/main" id="{46E9DD1F-E905-4AE4-97A4-459F8B98E033}"/>
                </a:ext>
              </a:extLst>
            </p:cNvPr>
            <p:cNvSpPr>
              <a:spLocks/>
            </p:cNvSpPr>
            <p:nvPr/>
          </p:nvSpPr>
          <p:spPr bwMode="auto">
            <a:xfrm>
              <a:off x="4225926" y="2814638"/>
              <a:ext cx="1341438" cy="928688"/>
            </a:xfrm>
            <a:custGeom>
              <a:avLst/>
              <a:gdLst>
                <a:gd name="T0" fmla="*/ 8 w 422"/>
                <a:gd name="T1" fmla="*/ 103 h 292"/>
                <a:gd name="T2" fmla="*/ 0 w 422"/>
                <a:gd name="T3" fmla="*/ 292 h 292"/>
                <a:gd name="T4" fmla="*/ 1 w 422"/>
                <a:gd name="T5" fmla="*/ 292 h 292"/>
                <a:gd name="T6" fmla="*/ 422 w 422"/>
                <a:gd name="T7" fmla="*/ 179 h 292"/>
                <a:gd name="T8" fmla="*/ 336 w 422"/>
                <a:gd name="T9" fmla="*/ 116 h 292"/>
                <a:gd name="T10" fmla="*/ 259 w 422"/>
                <a:gd name="T11" fmla="*/ 0 h 292"/>
                <a:gd name="T12" fmla="*/ 8 w 422"/>
                <a:gd name="T13" fmla="*/ 103 h 292"/>
              </a:gdLst>
              <a:ahLst/>
              <a:cxnLst>
                <a:cxn ang="0">
                  <a:pos x="T0" y="T1"/>
                </a:cxn>
                <a:cxn ang="0">
                  <a:pos x="T2" y="T3"/>
                </a:cxn>
                <a:cxn ang="0">
                  <a:pos x="T4" y="T5"/>
                </a:cxn>
                <a:cxn ang="0">
                  <a:pos x="T6" y="T7"/>
                </a:cxn>
                <a:cxn ang="0">
                  <a:pos x="T8" y="T9"/>
                </a:cxn>
                <a:cxn ang="0">
                  <a:pos x="T10" y="T11"/>
                </a:cxn>
                <a:cxn ang="0">
                  <a:pos x="T12" y="T13"/>
                </a:cxn>
              </a:cxnLst>
              <a:rect l="0" t="0" r="r" b="b"/>
              <a:pathLst>
                <a:path w="422" h="292">
                  <a:moveTo>
                    <a:pt x="8" y="103"/>
                  </a:moveTo>
                  <a:cubicBezTo>
                    <a:pt x="34" y="167"/>
                    <a:pt x="29" y="235"/>
                    <a:pt x="0" y="292"/>
                  </a:cubicBezTo>
                  <a:cubicBezTo>
                    <a:pt x="1" y="292"/>
                    <a:pt x="1" y="292"/>
                    <a:pt x="1" y="292"/>
                  </a:cubicBezTo>
                  <a:cubicBezTo>
                    <a:pt x="78" y="141"/>
                    <a:pt x="185" y="61"/>
                    <a:pt x="422" y="179"/>
                  </a:cubicBezTo>
                  <a:cubicBezTo>
                    <a:pt x="391" y="163"/>
                    <a:pt x="362" y="142"/>
                    <a:pt x="336" y="116"/>
                  </a:cubicBezTo>
                  <a:cubicBezTo>
                    <a:pt x="302" y="82"/>
                    <a:pt x="276" y="42"/>
                    <a:pt x="259" y="0"/>
                  </a:cubicBezTo>
                  <a:cubicBezTo>
                    <a:pt x="8" y="103"/>
                    <a:pt x="8" y="103"/>
                    <a:pt x="8" y="103"/>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5" name="Group 84">
            <a:extLst>
              <a:ext uri="{FF2B5EF4-FFF2-40B4-BE49-F238E27FC236}">
                <a16:creationId xmlns:a16="http://schemas.microsoft.com/office/drawing/2014/main" id="{EB28273E-3E27-44AD-82AF-2086C6D815FD}"/>
              </a:ext>
            </a:extLst>
          </p:cNvPr>
          <p:cNvGrpSpPr/>
          <p:nvPr/>
        </p:nvGrpSpPr>
        <p:grpSpPr>
          <a:xfrm>
            <a:off x="2332985" y="2575705"/>
            <a:ext cx="1675125" cy="1676976"/>
            <a:chOff x="2868613" y="2697163"/>
            <a:chExt cx="1436688" cy="1438275"/>
          </a:xfrm>
          <a:effectLst>
            <a:outerShdw blurRad="355600" dist="317500" dir="2700000" sx="90000" sy="90000" algn="tl" rotWithShape="0">
              <a:prstClr val="black">
                <a:alpha val="41000"/>
              </a:prstClr>
            </a:outerShdw>
          </a:effectLst>
        </p:grpSpPr>
        <p:sp>
          <p:nvSpPr>
            <p:cNvPr id="37" name="Oval 27">
              <a:extLst>
                <a:ext uri="{FF2B5EF4-FFF2-40B4-BE49-F238E27FC236}">
                  <a16:creationId xmlns:a16="http://schemas.microsoft.com/office/drawing/2014/main" id="{FEA81EB1-4BBF-4A10-AB6F-3C259D19D6DD}"/>
                </a:ext>
              </a:extLst>
            </p:cNvPr>
            <p:cNvSpPr>
              <a:spLocks noChangeArrowheads="1"/>
            </p:cNvSpPr>
            <p:nvPr/>
          </p:nvSpPr>
          <p:spPr bwMode="auto">
            <a:xfrm>
              <a:off x="2868613" y="2697163"/>
              <a:ext cx="1436688" cy="143827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38" name="Freeform 28">
              <a:extLst>
                <a:ext uri="{FF2B5EF4-FFF2-40B4-BE49-F238E27FC236}">
                  <a16:creationId xmlns:a16="http://schemas.microsoft.com/office/drawing/2014/main" id="{36E1A7B1-6AED-4BDC-80D5-0C2510C94886}"/>
                </a:ext>
              </a:extLst>
            </p:cNvPr>
            <p:cNvSpPr>
              <a:spLocks/>
            </p:cNvSpPr>
            <p:nvPr/>
          </p:nvSpPr>
          <p:spPr bwMode="auto">
            <a:xfrm>
              <a:off x="3071813" y="2903538"/>
              <a:ext cx="1233488" cy="1231900"/>
            </a:xfrm>
            <a:custGeom>
              <a:avLst/>
              <a:gdLst>
                <a:gd name="T0" fmla="*/ 320 w 388"/>
                <a:gd name="T1" fmla="*/ 0 h 387"/>
                <a:gd name="T2" fmla="*/ 384 w 388"/>
                <a:gd name="T3" fmla="*/ 158 h 387"/>
                <a:gd name="T4" fmla="*/ 158 w 388"/>
                <a:gd name="T5" fmla="*/ 384 h 387"/>
                <a:gd name="T6" fmla="*/ 0 w 388"/>
                <a:gd name="T7" fmla="*/ 319 h 387"/>
                <a:gd name="T8" fmla="*/ 162 w 388"/>
                <a:gd name="T9" fmla="*/ 387 h 387"/>
                <a:gd name="T10" fmla="*/ 388 w 388"/>
                <a:gd name="T11" fmla="*/ 161 h 387"/>
                <a:gd name="T12" fmla="*/ 320 w 388"/>
                <a:gd name="T13" fmla="*/ 0 h 387"/>
              </a:gdLst>
              <a:ahLst/>
              <a:cxnLst>
                <a:cxn ang="0">
                  <a:pos x="T0" y="T1"/>
                </a:cxn>
                <a:cxn ang="0">
                  <a:pos x="T2" y="T3"/>
                </a:cxn>
                <a:cxn ang="0">
                  <a:pos x="T4" y="T5"/>
                </a:cxn>
                <a:cxn ang="0">
                  <a:pos x="T6" y="T7"/>
                </a:cxn>
                <a:cxn ang="0">
                  <a:pos x="T8" y="T9"/>
                </a:cxn>
                <a:cxn ang="0">
                  <a:pos x="T10" y="T11"/>
                </a:cxn>
                <a:cxn ang="0">
                  <a:pos x="T12" y="T13"/>
                </a:cxn>
              </a:cxnLst>
              <a:rect l="0" t="0" r="r" b="b"/>
              <a:pathLst>
                <a:path w="388" h="387">
                  <a:moveTo>
                    <a:pt x="320" y="0"/>
                  </a:moveTo>
                  <a:cubicBezTo>
                    <a:pt x="360" y="40"/>
                    <a:pt x="384" y="96"/>
                    <a:pt x="384" y="158"/>
                  </a:cubicBezTo>
                  <a:cubicBezTo>
                    <a:pt x="384" y="282"/>
                    <a:pt x="283" y="384"/>
                    <a:pt x="158" y="384"/>
                  </a:cubicBezTo>
                  <a:cubicBezTo>
                    <a:pt x="97" y="384"/>
                    <a:pt x="41" y="359"/>
                    <a:pt x="0" y="319"/>
                  </a:cubicBezTo>
                  <a:cubicBezTo>
                    <a:pt x="41" y="361"/>
                    <a:pt x="99" y="387"/>
                    <a:pt x="162" y="387"/>
                  </a:cubicBezTo>
                  <a:cubicBezTo>
                    <a:pt x="287" y="387"/>
                    <a:pt x="388" y="286"/>
                    <a:pt x="388" y="161"/>
                  </a:cubicBezTo>
                  <a:cubicBezTo>
                    <a:pt x="388" y="98"/>
                    <a:pt x="362" y="41"/>
                    <a:pt x="320"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9" name="Freeform 29">
              <a:extLst>
                <a:ext uri="{FF2B5EF4-FFF2-40B4-BE49-F238E27FC236}">
                  <a16:creationId xmlns:a16="http://schemas.microsoft.com/office/drawing/2014/main" id="{E0810440-4AF0-4C11-AECF-C4BC32BA7308}"/>
                </a:ext>
              </a:extLst>
            </p:cNvPr>
            <p:cNvSpPr>
              <a:spLocks/>
            </p:cNvSpPr>
            <p:nvPr/>
          </p:nvSpPr>
          <p:spPr bwMode="auto">
            <a:xfrm>
              <a:off x="2868613" y="2697163"/>
              <a:ext cx="1233488" cy="1238250"/>
            </a:xfrm>
            <a:custGeom>
              <a:avLst/>
              <a:gdLst>
                <a:gd name="T0" fmla="*/ 5 w 388"/>
                <a:gd name="T1" fmla="*/ 232 h 389"/>
                <a:gd name="T2" fmla="*/ 231 w 388"/>
                <a:gd name="T3" fmla="*/ 6 h 389"/>
                <a:gd name="T4" fmla="*/ 388 w 388"/>
                <a:gd name="T5" fmla="*/ 69 h 389"/>
                <a:gd name="T6" fmla="*/ 226 w 388"/>
                <a:gd name="T7" fmla="*/ 0 h 389"/>
                <a:gd name="T8" fmla="*/ 0 w 388"/>
                <a:gd name="T9" fmla="*/ 226 h 389"/>
                <a:gd name="T10" fmla="*/ 69 w 388"/>
                <a:gd name="T11" fmla="*/ 389 h 389"/>
                <a:gd name="T12" fmla="*/ 5 w 388"/>
                <a:gd name="T13" fmla="*/ 232 h 389"/>
              </a:gdLst>
              <a:ahLst/>
              <a:cxnLst>
                <a:cxn ang="0">
                  <a:pos x="T0" y="T1"/>
                </a:cxn>
                <a:cxn ang="0">
                  <a:pos x="T2" y="T3"/>
                </a:cxn>
                <a:cxn ang="0">
                  <a:pos x="T4" y="T5"/>
                </a:cxn>
                <a:cxn ang="0">
                  <a:pos x="T6" y="T7"/>
                </a:cxn>
                <a:cxn ang="0">
                  <a:pos x="T8" y="T9"/>
                </a:cxn>
                <a:cxn ang="0">
                  <a:pos x="T10" y="T11"/>
                </a:cxn>
                <a:cxn ang="0">
                  <a:pos x="T12" y="T13"/>
                </a:cxn>
              </a:cxnLst>
              <a:rect l="0" t="0" r="r" b="b"/>
              <a:pathLst>
                <a:path w="388" h="389">
                  <a:moveTo>
                    <a:pt x="5" y="232"/>
                  </a:moveTo>
                  <a:cubicBezTo>
                    <a:pt x="5" y="107"/>
                    <a:pt x="107" y="6"/>
                    <a:pt x="231" y="6"/>
                  </a:cubicBezTo>
                  <a:cubicBezTo>
                    <a:pt x="292" y="6"/>
                    <a:pt x="348" y="30"/>
                    <a:pt x="388" y="69"/>
                  </a:cubicBezTo>
                  <a:cubicBezTo>
                    <a:pt x="347" y="27"/>
                    <a:pt x="290" y="0"/>
                    <a:pt x="226" y="0"/>
                  </a:cubicBezTo>
                  <a:cubicBezTo>
                    <a:pt x="101" y="0"/>
                    <a:pt x="0" y="102"/>
                    <a:pt x="0" y="226"/>
                  </a:cubicBezTo>
                  <a:cubicBezTo>
                    <a:pt x="0" y="290"/>
                    <a:pt x="27" y="348"/>
                    <a:pt x="69" y="389"/>
                  </a:cubicBezTo>
                  <a:cubicBezTo>
                    <a:pt x="30" y="348"/>
                    <a:pt x="5" y="293"/>
                    <a:pt x="5" y="232"/>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6" name="Group 85">
            <a:extLst>
              <a:ext uri="{FF2B5EF4-FFF2-40B4-BE49-F238E27FC236}">
                <a16:creationId xmlns:a16="http://schemas.microsoft.com/office/drawing/2014/main" id="{57585071-5095-43BA-9B0C-CDA0A5396068}"/>
              </a:ext>
            </a:extLst>
          </p:cNvPr>
          <p:cNvGrpSpPr/>
          <p:nvPr/>
        </p:nvGrpSpPr>
        <p:grpSpPr>
          <a:xfrm>
            <a:off x="4041428" y="4293403"/>
            <a:ext cx="1680678" cy="1676976"/>
            <a:chOff x="4333876" y="4170363"/>
            <a:chExt cx="1441450" cy="1438275"/>
          </a:xfrm>
          <a:effectLst>
            <a:outerShdw blurRad="355600" dist="317500" dir="2700000" sx="90000" sy="90000" algn="tl" rotWithShape="0">
              <a:prstClr val="black">
                <a:alpha val="41000"/>
              </a:prstClr>
            </a:outerShdw>
          </a:effectLst>
        </p:grpSpPr>
        <p:sp>
          <p:nvSpPr>
            <p:cNvPr id="40" name="Oval 30">
              <a:extLst>
                <a:ext uri="{FF2B5EF4-FFF2-40B4-BE49-F238E27FC236}">
                  <a16:creationId xmlns:a16="http://schemas.microsoft.com/office/drawing/2014/main" id="{04C5B1BC-C4CF-467D-B1C5-34FD454408E6}"/>
                </a:ext>
              </a:extLst>
            </p:cNvPr>
            <p:cNvSpPr>
              <a:spLocks noChangeArrowheads="1"/>
            </p:cNvSpPr>
            <p:nvPr/>
          </p:nvSpPr>
          <p:spPr bwMode="auto">
            <a:xfrm>
              <a:off x="4333876" y="4170363"/>
              <a:ext cx="1441450" cy="1438275"/>
            </a:xfrm>
            <a:prstGeom prst="ellipse">
              <a:avLst/>
            </a:prstGeom>
            <a:solidFill>
              <a:schemeClr val="accent6"/>
            </a:solidFill>
            <a:ln>
              <a:noFill/>
            </a:ln>
          </p:spPr>
          <p:txBody>
            <a:bodyPr vert="horz" wrap="square" lIns="91440" tIns="45720" rIns="91440" bIns="45720" numCol="1" anchor="t" anchorCtr="0" compatLnSpc="1">
              <a:prstTxWarp prst="textNoShape">
                <a:avLst/>
              </a:prstTxWarp>
            </a:bodyPr>
            <a:lstStyle/>
            <a:p>
              <a:endParaRPr lang="ru-UA"/>
            </a:p>
          </p:txBody>
        </p:sp>
        <p:sp>
          <p:nvSpPr>
            <p:cNvPr id="41" name="Freeform 31">
              <a:extLst>
                <a:ext uri="{FF2B5EF4-FFF2-40B4-BE49-F238E27FC236}">
                  <a16:creationId xmlns:a16="http://schemas.microsoft.com/office/drawing/2014/main" id="{AEFE9F4A-08BE-46BB-AAD6-226534EB53F1}"/>
                </a:ext>
              </a:extLst>
            </p:cNvPr>
            <p:cNvSpPr>
              <a:spLocks/>
            </p:cNvSpPr>
            <p:nvPr/>
          </p:nvSpPr>
          <p:spPr bwMode="auto">
            <a:xfrm>
              <a:off x="4540251" y="4376738"/>
              <a:ext cx="1235075" cy="1231900"/>
            </a:xfrm>
            <a:custGeom>
              <a:avLst/>
              <a:gdLst>
                <a:gd name="T0" fmla="*/ 319 w 388"/>
                <a:gd name="T1" fmla="*/ 0 h 387"/>
                <a:gd name="T2" fmla="*/ 384 w 388"/>
                <a:gd name="T3" fmla="*/ 157 h 387"/>
                <a:gd name="T4" fmla="*/ 158 w 388"/>
                <a:gd name="T5" fmla="*/ 383 h 387"/>
                <a:gd name="T6" fmla="*/ 0 w 388"/>
                <a:gd name="T7" fmla="*/ 319 h 387"/>
                <a:gd name="T8" fmla="*/ 161 w 388"/>
                <a:gd name="T9" fmla="*/ 387 h 387"/>
                <a:gd name="T10" fmla="*/ 388 w 388"/>
                <a:gd name="T11" fmla="*/ 161 h 387"/>
                <a:gd name="T12" fmla="*/ 319 w 388"/>
                <a:gd name="T13" fmla="*/ 0 h 387"/>
              </a:gdLst>
              <a:ahLst/>
              <a:cxnLst>
                <a:cxn ang="0">
                  <a:pos x="T0" y="T1"/>
                </a:cxn>
                <a:cxn ang="0">
                  <a:pos x="T2" y="T3"/>
                </a:cxn>
                <a:cxn ang="0">
                  <a:pos x="T4" y="T5"/>
                </a:cxn>
                <a:cxn ang="0">
                  <a:pos x="T6" y="T7"/>
                </a:cxn>
                <a:cxn ang="0">
                  <a:pos x="T8" y="T9"/>
                </a:cxn>
                <a:cxn ang="0">
                  <a:pos x="T10" y="T11"/>
                </a:cxn>
                <a:cxn ang="0">
                  <a:pos x="T12" y="T13"/>
                </a:cxn>
              </a:cxnLst>
              <a:rect l="0" t="0" r="r" b="b"/>
              <a:pathLst>
                <a:path w="388" h="387">
                  <a:moveTo>
                    <a:pt x="319" y="0"/>
                  </a:moveTo>
                  <a:cubicBezTo>
                    <a:pt x="359" y="40"/>
                    <a:pt x="384" y="96"/>
                    <a:pt x="384" y="157"/>
                  </a:cubicBezTo>
                  <a:cubicBezTo>
                    <a:pt x="384" y="282"/>
                    <a:pt x="282" y="383"/>
                    <a:pt x="158" y="383"/>
                  </a:cubicBezTo>
                  <a:cubicBezTo>
                    <a:pt x="96" y="383"/>
                    <a:pt x="40" y="359"/>
                    <a:pt x="0" y="319"/>
                  </a:cubicBezTo>
                  <a:cubicBezTo>
                    <a:pt x="41" y="361"/>
                    <a:pt x="98" y="387"/>
                    <a:pt x="161" y="387"/>
                  </a:cubicBezTo>
                  <a:cubicBezTo>
                    <a:pt x="286" y="387"/>
                    <a:pt x="388" y="286"/>
                    <a:pt x="388" y="161"/>
                  </a:cubicBezTo>
                  <a:cubicBezTo>
                    <a:pt x="388" y="98"/>
                    <a:pt x="361" y="41"/>
                    <a:pt x="319" y="0"/>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42" name="Freeform 32">
              <a:extLst>
                <a:ext uri="{FF2B5EF4-FFF2-40B4-BE49-F238E27FC236}">
                  <a16:creationId xmlns:a16="http://schemas.microsoft.com/office/drawing/2014/main" id="{A99422DA-41EE-4ECF-9C53-653F37B5A979}"/>
                </a:ext>
              </a:extLst>
            </p:cNvPr>
            <p:cNvSpPr>
              <a:spLocks/>
            </p:cNvSpPr>
            <p:nvPr/>
          </p:nvSpPr>
          <p:spPr bwMode="auto">
            <a:xfrm>
              <a:off x="4333876" y="4170363"/>
              <a:ext cx="1236663" cy="1238250"/>
            </a:xfrm>
            <a:custGeom>
              <a:avLst/>
              <a:gdLst>
                <a:gd name="T0" fmla="*/ 6 w 389"/>
                <a:gd name="T1" fmla="*/ 232 h 389"/>
                <a:gd name="T2" fmla="*/ 232 w 389"/>
                <a:gd name="T3" fmla="*/ 6 h 389"/>
                <a:gd name="T4" fmla="*/ 389 w 389"/>
                <a:gd name="T5" fmla="*/ 69 h 389"/>
                <a:gd name="T6" fmla="*/ 226 w 389"/>
                <a:gd name="T7" fmla="*/ 0 h 389"/>
                <a:gd name="T8" fmla="*/ 0 w 389"/>
                <a:gd name="T9" fmla="*/ 226 h 389"/>
                <a:gd name="T10" fmla="*/ 70 w 389"/>
                <a:gd name="T11" fmla="*/ 389 h 389"/>
                <a:gd name="T12" fmla="*/ 6 w 389"/>
                <a:gd name="T13" fmla="*/ 232 h 389"/>
              </a:gdLst>
              <a:ahLst/>
              <a:cxnLst>
                <a:cxn ang="0">
                  <a:pos x="T0" y="T1"/>
                </a:cxn>
                <a:cxn ang="0">
                  <a:pos x="T2" y="T3"/>
                </a:cxn>
                <a:cxn ang="0">
                  <a:pos x="T4" y="T5"/>
                </a:cxn>
                <a:cxn ang="0">
                  <a:pos x="T6" y="T7"/>
                </a:cxn>
                <a:cxn ang="0">
                  <a:pos x="T8" y="T9"/>
                </a:cxn>
                <a:cxn ang="0">
                  <a:pos x="T10" y="T11"/>
                </a:cxn>
                <a:cxn ang="0">
                  <a:pos x="T12" y="T13"/>
                </a:cxn>
              </a:cxnLst>
              <a:rect l="0" t="0" r="r" b="b"/>
              <a:pathLst>
                <a:path w="389" h="389">
                  <a:moveTo>
                    <a:pt x="6" y="232"/>
                  </a:moveTo>
                  <a:cubicBezTo>
                    <a:pt x="6" y="107"/>
                    <a:pt x="107" y="6"/>
                    <a:pt x="232" y="6"/>
                  </a:cubicBezTo>
                  <a:cubicBezTo>
                    <a:pt x="293" y="6"/>
                    <a:pt x="348" y="30"/>
                    <a:pt x="389" y="69"/>
                  </a:cubicBezTo>
                  <a:cubicBezTo>
                    <a:pt x="348" y="27"/>
                    <a:pt x="290" y="0"/>
                    <a:pt x="226" y="0"/>
                  </a:cubicBezTo>
                  <a:cubicBezTo>
                    <a:pt x="102" y="0"/>
                    <a:pt x="0" y="101"/>
                    <a:pt x="0" y="226"/>
                  </a:cubicBezTo>
                  <a:cubicBezTo>
                    <a:pt x="0" y="290"/>
                    <a:pt x="27" y="348"/>
                    <a:pt x="70" y="389"/>
                  </a:cubicBezTo>
                  <a:cubicBezTo>
                    <a:pt x="30" y="348"/>
                    <a:pt x="6" y="293"/>
                    <a:pt x="6" y="232"/>
                  </a:cubicBez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7" name="Group 86">
            <a:extLst>
              <a:ext uri="{FF2B5EF4-FFF2-40B4-BE49-F238E27FC236}">
                <a16:creationId xmlns:a16="http://schemas.microsoft.com/office/drawing/2014/main" id="{519D3269-6F45-43B0-BC92-17A5C8E04CBF}"/>
              </a:ext>
            </a:extLst>
          </p:cNvPr>
          <p:cNvGrpSpPr/>
          <p:nvPr/>
        </p:nvGrpSpPr>
        <p:grpSpPr>
          <a:xfrm>
            <a:off x="6466194" y="4297105"/>
            <a:ext cx="1676976" cy="1676976"/>
            <a:chOff x="6413501" y="4173538"/>
            <a:chExt cx="1438275" cy="1438275"/>
          </a:xfrm>
          <a:effectLst>
            <a:outerShdw blurRad="355600" dist="317500" dir="2700000" sx="90000" sy="90000" algn="tl" rotWithShape="0">
              <a:prstClr val="black">
                <a:alpha val="41000"/>
              </a:prstClr>
            </a:outerShdw>
          </a:effectLst>
        </p:grpSpPr>
        <p:sp>
          <p:nvSpPr>
            <p:cNvPr id="43" name="Oval 33">
              <a:extLst>
                <a:ext uri="{FF2B5EF4-FFF2-40B4-BE49-F238E27FC236}">
                  <a16:creationId xmlns:a16="http://schemas.microsoft.com/office/drawing/2014/main" id="{A046CAA7-41AD-4B11-837D-AF2CC0F179A4}"/>
                </a:ext>
              </a:extLst>
            </p:cNvPr>
            <p:cNvSpPr>
              <a:spLocks noChangeArrowheads="1"/>
            </p:cNvSpPr>
            <p:nvPr/>
          </p:nvSpPr>
          <p:spPr bwMode="auto">
            <a:xfrm>
              <a:off x="6413501" y="4173538"/>
              <a:ext cx="1438275" cy="143827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44" name="Freeform 34">
              <a:extLst>
                <a:ext uri="{FF2B5EF4-FFF2-40B4-BE49-F238E27FC236}">
                  <a16:creationId xmlns:a16="http://schemas.microsoft.com/office/drawing/2014/main" id="{8A747C62-26DE-43EB-A588-40C17F0CDAF2}"/>
                </a:ext>
              </a:extLst>
            </p:cNvPr>
            <p:cNvSpPr>
              <a:spLocks/>
            </p:cNvSpPr>
            <p:nvPr/>
          </p:nvSpPr>
          <p:spPr bwMode="auto">
            <a:xfrm>
              <a:off x="6616701" y="4376738"/>
              <a:ext cx="1235075" cy="1235075"/>
            </a:xfrm>
            <a:custGeom>
              <a:avLst/>
              <a:gdLst>
                <a:gd name="T0" fmla="*/ 320 w 388"/>
                <a:gd name="T1" fmla="*/ 0 h 388"/>
                <a:gd name="T2" fmla="*/ 384 w 388"/>
                <a:gd name="T3" fmla="*/ 158 h 388"/>
                <a:gd name="T4" fmla="*/ 158 w 388"/>
                <a:gd name="T5" fmla="*/ 384 h 388"/>
                <a:gd name="T6" fmla="*/ 0 w 388"/>
                <a:gd name="T7" fmla="*/ 320 h 388"/>
                <a:gd name="T8" fmla="*/ 162 w 388"/>
                <a:gd name="T9" fmla="*/ 388 h 388"/>
                <a:gd name="T10" fmla="*/ 388 w 388"/>
                <a:gd name="T11" fmla="*/ 162 h 388"/>
                <a:gd name="T12" fmla="*/ 320 w 388"/>
                <a:gd name="T13" fmla="*/ 0 h 388"/>
              </a:gdLst>
              <a:ahLst/>
              <a:cxnLst>
                <a:cxn ang="0">
                  <a:pos x="T0" y="T1"/>
                </a:cxn>
                <a:cxn ang="0">
                  <a:pos x="T2" y="T3"/>
                </a:cxn>
                <a:cxn ang="0">
                  <a:pos x="T4" y="T5"/>
                </a:cxn>
                <a:cxn ang="0">
                  <a:pos x="T6" y="T7"/>
                </a:cxn>
                <a:cxn ang="0">
                  <a:pos x="T8" y="T9"/>
                </a:cxn>
                <a:cxn ang="0">
                  <a:pos x="T10" y="T11"/>
                </a:cxn>
                <a:cxn ang="0">
                  <a:pos x="T12" y="T13"/>
                </a:cxn>
              </a:cxnLst>
              <a:rect l="0" t="0" r="r" b="b"/>
              <a:pathLst>
                <a:path w="388" h="388">
                  <a:moveTo>
                    <a:pt x="320" y="0"/>
                  </a:moveTo>
                  <a:cubicBezTo>
                    <a:pt x="359" y="41"/>
                    <a:pt x="384" y="97"/>
                    <a:pt x="384" y="158"/>
                  </a:cubicBezTo>
                  <a:cubicBezTo>
                    <a:pt x="384" y="283"/>
                    <a:pt x="283" y="384"/>
                    <a:pt x="158" y="384"/>
                  </a:cubicBezTo>
                  <a:cubicBezTo>
                    <a:pt x="97" y="384"/>
                    <a:pt x="41" y="360"/>
                    <a:pt x="0" y="320"/>
                  </a:cubicBezTo>
                  <a:cubicBezTo>
                    <a:pt x="41" y="362"/>
                    <a:pt x="99" y="388"/>
                    <a:pt x="162" y="388"/>
                  </a:cubicBezTo>
                  <a:cubicBezTo>
                    <a:pt x="287" y="388"/>
                    <a:pt x="388" y="287"/>
                    <a:pt x="388" y="162"/>
                  </a:cubicBezTo>
                  <a:cubicBezTo>
                    <a:pt x="388" y="99"/>
                    <a:pt x="362" y="42"/>
                    <a:pt x="320" y="0"/>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45" name="Freeform 35">
              <a:extLst>
                <a:ext uri="{FF2B5EF4-FFF2-40B4-BE49-F238E27FC236}">
                  <a16:creationId xmlns:a16="http://schemas.microsoft.com/office/drawing/2014/main" id="{DFC25278-EB08-41A9-980C-DE496C995F07}"/>
                </a:ext>
              </a:extLst>
            </p:cNvPr>
            <p:cNvSpPr>
              <a:spLocks/>
            </p:cNvSpPr>
            <p:nvPr/>
          </p:nvSpPr>
          <p:spPr bwMode="auto">
            <a:xfrm>
              <a:off x="6413501" y="4173538"/>
              <a:ext cx="1233488" cy="1238250"/>
            </a:xfrm>
            <a:custGeom>
              <a:avLst/>
              <a:gdLst>
                <a:gd name="T0" fmla="*/ 5 w 388"/>
                <a:gd name="T1" fmla="*/ 232 h 389"/>
                <a:gd name="T2" fmla="*/ 231 w 388"/>
                <a:gd name="T3" fmla="*/ 6 h 389"/>
                <a:gd name="T4" fmla="*/ 388 w 388"/>
                <a:gd name="T5" fmla="*/ 69 h 389"/>
                <a:gd name="T6" fmla="*/ 226 w 388"/>
                <a:gd name="T7" fmla="*/ 0 h 389"/>
                <a:gd name="T8" fmla="*/ 0 w 388"/>
                <a:gd name="T9" fmla="*/ 226 h 389"/>
                <a:gd name="T10" fmla="*/ 69 w 388"/>
                <a:gd name="T11" fmla="*/ 389 h 389"/>
                <a:gd name="T12" fmla="*/ 5 w 388"/>
                <a:gd name="T13" fmla="*/ 232 h 389"/>
              </a:gdLst>
              <a:ahLst/>
              <a:cxnLst>
                <a:cxn ang="0">
                  <a:pos x="T0" y="T1"/>
                </a:cxn>
                <a:cxn ang="0">
                  <a:pos x="T2" y="T3"/>
                </a:cxn>
                <a:cxn ang="0">
                  <a:pos x="T4" y="T5"/>
                </a:cxn>
                <a:cxn ang="0">
                  <a:pos x="T6" y="T7"/>
                </a:cxn>
                <a:cxn ang="0">
                  <a:pos x="T8" y="T9"/>
                </a:cxn>
                <a:cxn ang="0">
                  <a:pos x="T10" y="T11"/>
                </a:cxn>
                <a:cxn ang="0">
                  <a:pos x="T12" y="T13"/>
                </a:cxn>
              </a:cxnLst>
              <a:rect l="0" t="0" r="r" b="b"/>
              <a:pathLst>
                <a:path w="388" h="389">
                  <a:moveTo>
                    <a:pt x="5" y="232"/>
                  </a:moveTo>
                  <a:cubicBezTo>
                    <a:pt x="5" y="107"/>
                    <a:pt x="107" y="6"/>
                    <a:pt x="231" y="6"/>
                  </a:cubicBezTo>
                  <a:cubicBezTo>
                    <a:pt x="292" y="6"/>
                    <a:pt x="348" y="30"/>
                    <a:pt x="388" y="69"/>
                  </a:cubicBezTo>
                  <a:cubicBezTo>
                    <a:pt x="347" y="27"/>
                    <a:pt x="290" y="0"/>
                    <a:pt x="226" y="0"/>
                  </a:cubicBezTo>
                  <a:cubicBezTo>
                    <a:pt x="101" y="0"/>
                    <a:pt x="0" y="101"/>
                    <a:pt x="0" y="226"/>
                  </a:cubicBezTo>
                  <a:cubicBezTo>
                    <a:pt x="0" y="290"/>
                    <a:pt x="27" y="348"/>
                    <a:pt x="69" y="389"/>
                  </a:cubicBezTo>
                  <a:cubicBezTo>
                    <a:pt x="30" y="348"/>
                    <a:pt x="5" y="293"/>
                    <a:pt x="5" y="232"/>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8" name="Group 87">
            <a:extLst>
              <a:ext uri="{FF2B5EF4-FFF2-40B4-BE49-F238E27FC236}">
                <a16:creationId xmlns:a16="http://schemas.microsoft.com/office/drawing/2014/main" id="{0EC3E363-1BE0-4A4E-8029-53C11B090EF7}"/>
              </a:ext>
            </a:extLst>
          </p:cNvPr>
          <p:cNvGrpSpPr/>
          <p:nvPr/>
        </p:nvGrpSpPr>
        <p:grpSpPr>
          <a:xfrm>
            <a:off x="8183892" y="2586811"/>
            <a:ext cx="1675125" cy="1676976"/>
            <a:chOff x="7886701" y="2706688"/>
            <a:chExt cx="1436688" cy="1438275"/>
          </a:xfrm>
          <a:effectLst>
            <a:outerShdw blurRad="355600" dist="317500" dir="2700000" sx="90000" sy="90000" algn="tl" rotWithShape="0">
              <a:prstClr val="black">
                <a:alpha val="41000"/>
              </a:prstClr>
            </a:outerShdw>
          </a:effectLst>
        </p:grpSpPr>
        <p:sp>
          <p:nvSpPr>
            <p:cNvPr id="46" name="Oval 36">
              <a:extLst>
                <a:ext uri="{FF2B5EF4-FFF2-40B4-BE49-F238E27FC236}">
                  <a16:creationId xmlns:a16="http://schemas.microsoft.com/office/drawing/2014/main" id="{214711F7-14FE-4754-B88F-9F88CA4E0B12}"/>
                </a:ext>
              </a:extLst>
            </p:cNvPr>
            <p:cNvSpPr>
              <a:spLocks noChangeArrowheads="1"/>
            </p:cNvSpPr>
            <p:nvPr/>
          </p:nvSpPr>
          <p:spPr bwMode="auto">
            <a:xfrm>
              <a:off x="7886701" y="2706688"/>
              <a:ext cx="1436688" cy="1438275"/>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47" name="Freeform 37">
              <a:extLst>
                <a:ext uri="{FF2B5EF4-FFF2-40B4-BE49-F238E27FC236}">
                  <a16:creationId xmlns:a16="http://schemas.microsoft.com/office/drawing/2014/main" id="{25C5E88F-2015-4B9F-BE8B-DAABF4B2CADE}"/>
                </a:ext>
              </a:extLst>
            </p:cNvPr>
            <p:cNvSpPr>
              <a:spLocks/>
            </p:cNvSpPr>
            <p:nvPr/>
          </p:nvSpPr>
          <p:spPr bwMode="auto">
            <a:xfrm>
              <a:off x="8089901" y="2909888"/>
              <a:ext cx="1233488" cy="1235075"/>
            </a:xfrm>
            <a:custGeom>
              <a:avLst/>
              <a:gdLst>
                <a:gd name="T0" fmla="*/ 320 w 388"/>
                <a:gd name="T1" fmla="*/ 0 h 388"/>
                <a:gd name="T2" fmla="*/ 384 w 388"/>
                <a:gd name="T3" fmla="*/ 158 h 388"/>
                <a:gd name="T4" fmla="*/ 158 w 388"/>
                <a:gd name="T5" fmla="*/ 384 h 388"/>
                <a:gd name="T6" fmla="*/ 0 w 388"/>
                <a:gd name="T7" fmla="*/ 320 h 388"/>
                <a:gd name="T8" fmla="*/ 162 w 388"/>
                <a:gd name="T9" fmla="*/ 388 h 388"/>
                <a:gd name="T10" fmla="*/ 388 w 388"/>
                <a:gd name="T11" fmla="*/ 162 h 388"/>
                <a:gd name="T12" fmla="*/ 320 w 388"/>
                <a:gd name="T13" fmla="*/ 0 h 388"/>
              </a:gdLst>
              <a:ahLst/>
              <a:cxnLst>
                <a:cxn ang="0">
                  <a:pos x="T0" y="T1"/>
                </a:cxn>
                <a:cxn ang="0">
                  <a:pos x="T2" y="T3"/>
                </a:cxn>
                <a:cxn ang="0">
                  <a:pos x="T4" y="T5"/>
                </a:cxn>
                <a:cxn ang="0">
                  <a:pos x="T6" y="T7"/>
                </a:cxn>
                <a:cxn ang="0">
                  <a:pos x="T8" y="T9"/>
                </a:cxn>
                <a:cxn ang="0">
                  <a:pos x="T10" y="T11"/>
                </a:cxn>
                <a:cxn ang="0">
                  <a:pos x="T12" y="T13"/>
                </a:cxn>
              </a:cxnLst>
              <a:rect l="0" t="0" r="r" b="b"/>
              <a:pathLst>
                <a:path w="388" h="388">
                  <a:moveTo>
                    <a:pt x="320" y="0"/>
                  </a:moveTo>
                  <a:cubicBezTo>
                    <a:pt x="359" y="41"/>
                    <a:pt x="384" y="96"/>
                    <a:pt x="384" y="158"/>
                  </a:cubicBezTo>
                  <a:cubicBezTo>
                    <a:pt x="384" y="283"/>
                    <a:pt x="283" y="384"/>
                    <a:pt x="158" y="384"/>
                  </a:cubicBezTo>
                  <a:cubicBezTo>
                    <a:pt x="96" y="384"/>
                    <a:pt x="41" y="359"/>
                    <a:pt x="0" y="320"/>
                  </a:cubicBezTo>
                  <a:cubicBezTo>
                    <a:pt x="41" y="362"/>
                    <a:pt x="98" y="388"/>
                    <a:pt x="162" y="388"/>
                  </a:cubicBezTo>
                  <a:cubicBezTo>
                    <a:pt x="287" y="388"/>
                    <a:pt x="388" y="287"/>
                    <a:pt x="388" y="162"/>
                  </a:cubicBezTo>
                  <a:cubicBezTo>
                    <a:pt x="388" y="98"/>
                    <a:pt x="362" y="41"/>
                    <a:pt x="320" y="0"/>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48" name="Freeform 38">
              <a:extLst>
                <a:ext uri="{FF2B5EF4-FFF2-40B4-BE49-F238E27FC236}">
                  <a16:creationId xmlns:a16="http://schemas.microsoft.com/office/drawing/2014/main" id="{65FFC2D5-560D-4C51-803B-1C6BA0F3E629}"/>
                </a:ext>
              </a:extLst>
            </p:cNvPr>
            <p:cNvSpPr>
              <a:spLocks/>
            </p:cNvSpPr>
            <p:nvPr/>
          </p:nvSpPr>
          <p:spPr bwMode="auto">
            <a:xfrm>
              <a:off x="7886701" y="2706688"/>
              <a:ext cx="1233488" cy="1235075"/>
            </a:xfrm>
            <a:custGeom>
              <a:avLst/>
              <a:gdLst>
                <a:gd name="T0" fmla="*/ 5 w 388"/>
                <a:gd name="T1" fmla="*/ 231 h 388"/>
                <a:gd name="T2" fmla="*/ 231 w 388"/>
                <a:gd name="T3" fmla="*/ 5 h 388"/>
                <a:gd name="T4" fmla="*/ 388 w 388"/>
                <a:gd name="T5" fmla="*/ 69 h 388"/>
                <a:gd name="T6" fmla="*/ 226 w 388"/>
                <a:gd name="T7" fmla="*/ 0 h 388"/>
                <a:gd name="T8" fmla="*/ 0 w 388"/>
                <a:gd name="T9" fmla="*/ 226 h 388"/>
                <a:gd name="T10" fmla="*/ 69 w 388"/>
                <a:gd name="T11" fmla="*/ 388 h 388"/>
                <a:gd name="T12" fmla="*/ 5 w 388"/>
                <a:gd name="T13" fmla="*/ 231 h 388"/>
              </a:gdLst>
              <a:ahLst/>
              <a:cxnLst>
                <a:cxn ang="0">
                  <a:pos x="T0" y="T1"/>
                </a:cxn>
                <a:cxn ang="0">
                  <a:pos x="T2" y="T3"/>
                </a:cxn>
                <a:cxn ang="0">
                  <a:pos x="T4" y="T5"/>
                </a:cxn>
                <a:cxn ang="0">
                  <a:pos x="T6" y="T7"/>
                </a:cxn>
                <a:cxn ang="0">
                  <a:pos x="T8" y="T9"/>
                </a:cxn>
                <a:cxn ang="0">
                  <a:pos x="T10" y="T11"/>
                </a:cxn>
                <a:cxn ang="0">
                  <a:pos x="T12" y="T13"/>
                </a:cxn>
              </a:cxnLst>
              <a:rect l="0" t="0" r="r" b="b"/>
              <a:pathLst>
                <a:path w="388" h="388">
                  <a:moveTo>
                    <a:pt x="5" y="231"/>
                  </a:moveTo>
                  <a:cubicBezTo>
                    <a:pt x="5" y="106"/>
                    <a:pt x="106" y="5"/>
                    <a:pt x="231" y="5"/>
                  </a:cubicBezTo>
                  <a:cubicBezTo>
                    <a:pt x="292" y="5"/>
                    <a:pt x="347" y="29"/>
                    <a:pt x="388" y="69"/>
                  </a:cubicBezTo>
                  <a:cubicBezTo>
                    <a:pt x="347" y="26"/>
                    <a:pt x="290" y="0"/>
                    <a:pt x="226" y="0"/>
                  </a:cubicBezTo>
                  <a:cubicBezTo>
                    <a:pt x="101" y="0"/>
                    <a:pt x="0" y="101"/>
                    <a:pt x="0" y="226"/>
                  </a:cubicBezTo>
                  <a:cubicBezTo>
                    <a:pt x="0" y="290"/>
                    <a:pt x="26" y="347"/>
                    <a:pt x="69" y="388"/>
                  </a:cubicBezTo>
                  <a:cubicBezTo>
                    <a:pt x="29" y="348"/>
                    <a:pt x="5" y="292"/>
                    <a:pt x="5" y="231"/>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9" name="Group 88">
            <a:extLst>
              <a:ext uri="{FF2B5EF4-FFF2-40B4-BE49-F238E27FC236}">
                <a16:creationId xmlns:a16="http://schemas.microsoft.com/office/drawing/2014/main" id="{DEC4A312-3A4D-4A6E-8BFB-ABC3D162B674}"/>
              </a:ext>
            </a:extLst>
          </p:cNvPr>
          <p:cNvGrpSpPr/>
          <p:nvPr/>
        </p:nvGrpSpPr>
        <p:grpSpPr>
          <a:xfrm>
            <a:off x="4776261" y="883921"/>
            <a:ext cx="2643181" cy="2645033"/>
            <a:chOff x="4964113" y="1246188"/>
            <a:chExt cx="2266950" cy="2268538"/>
          </a:xfrm>
          <a:effectLst>
            <a:outerShdw blurRad="355600" dist="419100" dir="2700000" sx="90000" sy="90000" algn="tl" rotWithShape="0">
              <a:prstClr val="black">
                <a:alpha val="78000"/>
              </a:prstClr>
            </a:outerShdw>
          </a:effectLst>
        </p:grpSpPr>
        <p:sp>
          <p:nvSpPr>
            <p:cNvPr id="57" name="Oval 47">
              <a:extLst>
                <a:ext uri="{FF2B5EF4-FFF2-40B4-BE49-F238E27FC236}">
                  <a16:creationId xmlns:a16="http://schemas.microsoft.com/office/drawing/2014/main" id="{EE83598C-8FA5-4EC0-9B24-A59DBD5DF9BF}"/>
                </a:ext>
              </a:extLst>
            </p:cNvPr>
            <p:cNvSpPr>
              <a:spLocks noChangeArrowheads="1"/>
            </p:cNvSpPr>
            <p:nvPr/>
          </p:nvSpPr>
          <p:spPr bwMode="auto">
            <a:xfrm>
              <a:off x="4964113" y="1246188"/>
              <a:ext cx="2266950" cy="2268538"/>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58" name="Freeform 48">
              <a:extLst>
                <a:ext uri="{FF2B5EF4-FFF2-40B4-BE49-F238E27FC236}">
                  <a16:creationId xmlns:a16="http://schemas.microsoft.com/office/drawing/2014/main" id="{C614D05A-9614-4BC0-9AAD-5B22F083CE1B}"/>
                </a:ext>
              </a:extLst>
            </p:cNvPr>
            <p:cNvSpPr>
              <a:spLocks/>
            </p:cNvSpPr>
            <p:nvPr/>
          </p:nvSpPr>
          <p:spPr bwMode="auto">
            <a:xfrm>
              <a:off x="5284788" y="1570038"/>
              <a:ext cx="1946275" cy="1944688"/>
            </a:xfrm>
            <a:custGeom>
              <a:avLst/>
              <a:gdLst>
                <a:gd name="T0" fmla="*/ 504 w 612"/>
                <a:gd name="T1" fmla="*/ 0 h 611"/>
                <a:gd name="T2" fmla="*/ 606 w 612"/>
                <a:gd name="T3" fmla="*/ 249 h 611"/>
                <a:gd name="T4" fmla="*/ 249 w 612"/>
                <a:gd name="T5" fmla="*/ 605 h 611"/>
                <a:gd name="T6" fmla="*/ 0 w 612"/>
                <a:gd name="T7" fmla="*/ 504 h 611"/>
                <a:gd name="T8" fmla="*/ 255 w 612"/>
                <a:gd name="T9" fmla="*/ 611 h 611"/>
                <a:gd name="T10" fmla="*/ 612 w 612"/>
                <a:gd name="T11" fmla="*/ 255 h 611"/>
                <a:gd name="T12" fmla="*/ 504 w 612"/>
                <a:gd name="T13" fmla="*/ 0 h 611"/>
              </a:gdLst>
              <a:ahLst/>
              <a:cxnLst>
                <a:cxn ang="0">
                  <a:pos x="T0" y="T1"/>
                </a:cxn>
                <a:cxn ang="0">
                  <a:pos x="T2" y="T3"/>
                </a:cxn>
                <a:cxn ang="0">
                  <a:pos x="T4" y="T5"/>
                </a:cxn>
                <a:cxn ang="0">
                  <a:pos x="T6" y="T7"/>
                </a:cxn>
                <a:cxn ang="0">
                  <a:pos x="T8" y="T9"/>
                </a:cxn>
                <a:cxn ang="0">
                  <a:pos x="T10" y="T11"/>
                </a:cxn>
                <a:cxn ang="0">
                  <a:pos x="T12" y="T13"/>
                </a:cxn>
              </a:cxnLst>
              <a:rect l="0" t="0" r="r" b="b"/>
              <a:pathLst>
                <a:path w="612" h="611">
                  <a:moveTo>
                    <a:pt x="504" y="0"/>
                  </a:moveTo>
                  <a:cubicBezTo>
                    <a:pt x="567" y="64"/>
                    <a:pt x="606" y="152"/>
                    <a:pt x="606" y="249"/>
                  </a:cubicBezTo>
                  <a:cubicBezTo>
                    <a:pt x="606" y="446"/>
                    <a:pt x="446" y="605"/>
                    <a:pt x="249" y="605"/>
                  </a:cubicBezTo>
                  <a:cubicBezTo>
                    <a:pt x="152" y="605"/>
                    <a:pt x="65" y="566"/>
                    <a:pt x="0" y="504"/>
                  </a:cubicBezTo>
                  <a:cubicBezTo>
                    <a:pt x="65" y="570"/>
                    <a:pt x="155" y="611"/>
                    <a:pt x="255" y="611"/>
                  </a:cubicBezTo>
                  <a:cubicBezTo>
                    <a:pt x="452" y="611"/>
                    <a:pt x="612" y="452"/>
                    <a:pt x="612" y="255"/>
                  </a:cubicBezTo>
                  <a:cubicBezTo>
                    <a:pt x="612" y="155"/>
                    <a:pt x="571" y="65"/>
                    <a:pt x="504" y="0"/>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59" name="Freeform 49">
              <a:extLst>
                <a:ext uri="{FF2B5EF4-FFF2-40B4-BE49-F238E27FC236}">
                  <a16:creationId xmlns:a16="http://schemas.microsoft.com/office/drawing/2014/main" id="{35DC2370-3C3C-4319-955C-943D4D662194}"/>
                </a:ext>
              </a:extLst>
            </p:cNvPr>
            <p:cNvSpPr>
              <a:spLocks/>
            </p:cNvSpPr>
            <p:nvPr/>
          </p:nvSpPr>
          <p:spPr bwMode="auto">
            <a:xfrm>
              <a:off x="4964113" y="1246188"/>
              <a:ext cx="1946275" cy="1951038"/>
            </a:xfrm>
            <a:custGeom>
              <a:avLst/>
              <a:gdLst>
                <a:gd name="T0" fmla="*/ 8 w 612"/>
                <a:gd name="T1" fmla="*/ 365 h 613"/>
                <a:gd name="T2" fmla="*/ 365 w 612"/>
                <a:gd name="T3" fmla="*/ 9 h 613"/>
                <a:gd name="T4" fmla="*/ 612 w 612"/>
                <a:gd name="T5" fmla="*/ 109 h 613"/>
                <a:gd name="T6" fmla="*/ 356 w 612"/>
                <a:gd name="T7" fmla="*/ 0 h 613"/>
                <a:gd name="T8" fmla="*/ 0 w 612"/>
                <a:gd name="T9" fmla="*/ 357 h 613"/>
                <a:gd name="T10" fmla="*/ 109 w 612"/>
                <a:gd name="T11" fmla="*/ 613 h 613"/>
                <a:gd name="T12" fmla="*/ 8 w 612"/>
                <a:gd name="T13" fmla="*/ 365 h 613"/>
              </a:gdLst>
              <a:ahLst/>
              <a:cxnLst>
                <a:cxn ang="0">
                  <a:pos x="T0" y="T1"/>
                </a:cxn>
                <a:cxn ang="0">
                  <a:pos x="T2" y="T3"/>
                </a:cxn>
                <a:cxn ang="0">
                  <a:pos x="T4" y="T5"/>
                </a:cxn>
                <a:cxn ang="0">
                  <a:pos x="T6" y="T7"/>
                </a:cxn>
                <a:cxn ang="0">
                  <a:pos x="T8" y="T9"/>
                </a:cxn>
                <a:cxn ang="0">
                  <a:pos x="T10" y="T11"/>
                </a:cxn>
                <a:cxn ang="0">
                  <a:pos x="T12" y="T13"/>
                </a:cxn>
              </a:cxnLst>
              <a:rect l="0" t="0" r="r" b="b"/>
              <a:pathLst>
                <a:path w="612" h="613">
                  <a:moveTo>
                    <a:pt x="8" y="365"/>
                  </a:moveTo>
                  <a:cubicBezTo>
                    <a:pt x="8" y="169"/>
                    <a:pt x="168" y="9"/>
                    <a:pt x="365" y="9"/>
                  </a:cubicBezTo>
                  <a:cubicBezTo>
                    <a:pt x="461" y="9"/>
                    <a:pt x="548" y="47"/>
                    <a:pt x="612" y="109"/>
                  </a:cubicBezTo>
                  <a:cubicBezTo>
                    <a:pt x="548" y="42"/>
                    <a:pt x="457" y="0"/>
                    <a:pt x="356" y="0"/>
                  </a:cubicBezTo>
                  <a:cubicBezTo>
                    <a:pt x="159" y="0"/>
                    <a:pt x="0" y="160"/>
                    <a:pt x="0" y="357"/>
                  </a:cubicBezTo>
                  <a:cubicBezTo>
                    <a:pt x="0" y="458"/>
                    <a:pt x="42" y="548"/>
                    <a:pt x="109" y="613"/>
                  </a:cubicBezTo>
                  <a:cubicBezTo>
                    <a:pt x="47" y="549"/>
                    <a:pt x="8" y="462"/>
                    <a:pt x="8" y="365"/>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67" name="Group 66">
            <a:extLst>
              <a:ext uri="{FF2B5EF4-FFF2-40B4-BE49-F238E27FC236}">
                <a16:creationId xmlns:a16="http://schemas.microsoft.com/office/drawing/2014/main" id="{09938251-4566-4AED-85FC-27E36F545437}"/>
              </a:ext>
            </a:extLst>
          </p:cNvPr>
          <p:cNvGrpSpPr/>
          <p:nvPr/>
        </p:nvGrpSpPr>
        <p:grpSpPr>
          <a:xfrm>
            <a:off x="2581015" y="2827471"/>
            <a:ext cx="1179059" cy="1180882"/>
            <a:chOff x="6345240" y="4948238"/>
            <a:chExt cx="1027113" cy="1028700"/>
          </a:xfrm>
          <a:effectLst>
            <a:outerShdw blurRad="279400" dist="292100" dir="2700000" sx="96000" sy="96000" algn="tl" rotWithShape="0">
              <a:prstClr val="black">
                <a:alpha val="27000"/>
              </a:prstClr>
            </a:outerShdw>
          </a:effectLst>
        </p:grpSpPr>
        <p:sp>
          <p:nvSpPr>
            <p:cNvPr id="68" name="Oval 56">
              <a:extLst>
                <a:ext uri="{FF2B5EF4-FFF2-40B4-BE49-F238E27FC236}">
                  <a16:creationId xmlns:a16="http://schemas.microsoft.com/office/drawing/2014/main" id="{38B0D6E5-9AF1-412D-BA6C-11F3270AF932}"/>
                </a:ext>
              </a:extLst>
            </p:cNvPr>
            <p:cNvSpPr>
              <a:spLocks noChangeArrowheads="1"/>
            </p:cNvSpPr>
            <p:nvPr/>
          </p:nvSpPr>
          <p:spPr bwMode="auto">
            <a:xfrm>
              <a:off x="6345240"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69" name="Oval 57">
              <a:extLst>
                <a:ext uri="{FF2B5EF4-FFF2-40B4-BE49-F238E27FC236}">
                  <a16:creationId xmlns:a16="http://schemas.microsoft.com/office/drawing/2014/main" id="{964C5E7F-136B-4AF5-80D2-8C0520E71574}"/>
                </a:ext>
              </a:extLst>
            </p:cNvPr>
            <p:cNvSpPr>
              <a:spLocks noChangeArrowheads="1"/>
            </p:cNvSpPr>
            <p:nvPr/>
          </p:nvSpPr>
          <p:spPr bwMode="auto">
            <a:xfrm>
              <a:off x="6359527" y="4962528"/>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70" name="Group 69">
            <a:extLst>
              <a:ext uri="{FF2B5EF4-FFF2-40B4-BE49-F238E27FC236}">
                <a16:creationId xmlns:a16="http://schemas.microsoft.com/office/drawing/2014/main" id="{1BA9AF63-27AF-4E55-8F5D-ECF6C875E76D}"/>
              </a:ext>
            </a:extLst>
          </p:cNvPr>
          <p:cNvGrpSpPr/>
          <p:nvPr/>
        </p:nvGrpSpPr>
        <p:grpSpPr>
          <a:xfrm>
            <a:off x="4297798" y="4541467"/>
            <a:ext cx="1179059" cy="1180882"/>
            <a:chOff x="6345240" y="4948238"/>
            <a:chExt cx="1027113" cy="1028700"/>
          </a:xfrm>
          <a:effectLst>
            <a:outerShdw blurRad="279400" dist="292100" dir="2700000" sx="96000" sy="96000" algn="tl" rotWithShape="0">
              <a:prstClr val="black">
                <a:alpha val="27000"/>
              </a:prstClr>
            </a:outerShdw>
          </a:effectLst>
        </p:grpSpPr>
        <p:sp>
          <p:nvSpPr>
            <p:cNvPr id="71" name="Oval 56">
              <a:extLst>
                <a:ext uri="{FF2B5EF4-FFF2-40B4-BE49-F238E27FC236}">
                  <a16:creationId xmlns:a16="http://schemas.microsoft.com/office/drawing/2014/main" id="{6C714FED-F714-4EC4-B56E-B395F51BFB1D}"/>
                </a:ext>
              </a:extLst>
            </p:cNvPr>
            <p:cNvSpPr>
              <a:spLocks noChangeArrowheads="1"/>
            </p:cNvSpPr>
            <p:nvPr/>
          </p:nvSpPr>
          <p:spPr bwMode="auto">
            <a:xfrm>
              <a:off x="6345240"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72" name="Oval 57">
              <a:extLst>
                <a:ext uri="{FF2B5EF4-FFF2-40B4-BE49-F238E27FC236}">
                  <a16:creationId xmlns:a16="http://schemas.microsoft.com/office/drawing/2014/main" id="{139F2F8C-8D6F-416F-843F-C34BB9103889}"/>
                </a:ext>
              </a:extLst>
            </p:cNvPr>
            <p:cNvSpPr>
              <a:spLocks noChangeArrowheads="1"/>
            </p:cNvSpPr>
            <p:nvPr/>
          </p:nvSpPr>
          <p:spPr bwMode="auto">
            <a:xfrm>
              <a:off x="6359527" y="4962528"/>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73" name="Group 72">
            <a:extLst>
              <a:ext uri="{FF2B5EF4-FFF2-40B4-BE49-F238E27FC236}">
                <a16:creationId xmlns:a16="http://schemas.microsoft.com/office/drawing/2014/main" id="{99C0C14D-41CA-46D7-9EBC-B615CBCF1560}"/>
              </a:ext>
            </a:extLst>
          </p:cNvPr>
          <p:cNvGrpSpPr/>
          <p:nvPr/>
        </p:nvGrpSpPr>
        <p:grpSpPr>
          <a:xfrm>
            <a:off x="6708672" y="4541467"/>
            <a:ext cx="1179059" cy="1180882"/>
            <a:chOff x="6345240" y="4948238"/>
            <a:chExt cx="1027113" cy="1028700"/>
          </a:xfrm>
          <a:effectLst>
            <a:outerShdw blurRad="279400" dist="292100" dir="2700000" sx="96000" sy="96000" algn="tl" rotWithShape="0">
              <a:prstClr val="black">
                <a:alpha val="27000"/>
              </a:prstClr>
            </a:outerShdw>
          </a:effectLst>
        </p:grpSpPr>
        <p:sp>
          <p:nvSpPr>
            <p:cNvPr id="74" name="Oval 56">
              <a:extLst>
                <a:ext uri="{FF2B5EF4-FFF2-40B4-BE49-F238E27FC236}">
                  <a16:creationId xmlns:a16="http://schemas.microsoft.com/office/drawing/2014/main" id="{0B545FA9-222F-4D18-9C8D-D6A073D12EDC}"/>
                </a:ext>
              </a:extLst>
            </p:cNvPr>
            <p:cNvSpPr>
              <a:spLocks noChangeArrowheads="1"/>
            </p:cNvSpPr>
            <p:nvPr/>
          </p:nvSpPr>
          <p:spPr bwMode="auto">
            <a:xfrm>
              <a:off x="6345240"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75" name="Oval 57">
              <a:extLst>
                <a:ext uri="{FF2B5EF4-FFF2-40B4-BE49-F238E27FC236}">
                  <a16:creationId xmlns:a16="http://schemas.microsoft.com/office/drawing/2014/main" id="{55E547BD-2654-4620-93EF-11D6876AA646}"/>
                </a:ext>
              </a:extLst>
            </p:cNvPr>
            <p:cNvSpPr>
              <a:spLocks noChangeArrowheads="1"/>
            </p:cNvSpPr>
            <p:nvPr/>
          </p:nvSpPr>
          <p:spPr bwMode="auto">
            <a:xfrm>
              <a:off x="6359527" y="4962528"/>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76" name="Group 75">
            <a:extLst>
              <a:ext uri="{FF2B5EF4-FFF2-40B4-BE49-F238E27FC236}">
                <a16:creationId xmlns:a16="http://schemas.microsoft.com/office/drawing/2014/main" id="{ADBF27A2-4E96-45CF-A496-C3A1D8C812FC}"/>
              </a:ext>
            </a:extLst>
          </p:cNvPr>
          <p:cNvGrpSpPr/>
          <p:nvPr/>
        </p:nvGrpSpPr>
        <p:grpSpPr>
          <a:xfrm>
            <a:off x="8431922" y="2827471"/>
            <a:ext cx="1179059" cy="1180882"/>
            <a:chOff x="6345240" y="4948238"/>
            <a:chExt cx="1027113" cy="1028700"/>
          </a:xfrm>
          <a:effectLst>
            <a:outerShdw blurRad="279400" dist="292100" dir="2700000" sx="96000" sy="96000" algn="tl" rotWithShape="0">
              <a:prstClr val="black">
                <a:alpha val="27000"/>
              </a:prstClr>
            </a:outerShdw>
          </a:effectLst>
        </p:grpSpPr>
        <p:sp>
          <p:nvSpPr>
            <p:cNvPr id="77" name="Oval 56">
              <a:extLst>
                <a:ext uri="{FF2B5EF4-FFF2-40B4-BE49-F238E27FC236}">
                  <a16:creationId xmlns:a16="http://schemas.microsoft.com/office/drawing/2014/main" id="{272ED5C2-9F19-4B56-BF0B-14C0EBDF1D6C}"/>
                </a:ext>
              </a:extLst>
            </p:cNvPr>
            <p:cNvSpPr>
              <a:spLocks noChangeArrowheads="1"/>
            </p:cNvSpPr>
            <p:nvPr/>
          </p:nvSpPr>
          <p:spPr bwMode="auto">
            <a:xfrm>
              <a:off x="6345240"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78" name="Oval 57">
              <a:extLst>
                <a:ext uri="{FF2B5EF4-FFF2-40B4-BE49-F238E27FC236}">
                  <a16:creationId xmlns:a16="http://schemas.microsoft.com/office/drawing/2014/main" id="{0164306D-7B6F-4739-A13E-C31F7E00A9CC}"/>
                </a:ext>
              </a:extLst>
            </p:cNvPr>
            <p:cNvSpPr>
              <a:spLocks noChangeArrowheads="1"/>
            </p:cNvSpPr>
            <p:nvPr/>
          </p:nvSpPr>
          <p:spPr bwMode="auto">
            <a:xfrm>
              <a:off x="6359527" y="4962528"/>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79" name="Group 78">
            <a:extLst>
              <a:ext uri="{FF2B5EF4-FFF2-40B4-BE49-F238E27FC236}">
                <a16:creationId xmlns:a16="http://schemas.microsoft.com/office/drawing/2014/main" id="{51AB9255-589E-4DFD-A518-9081D2B7B229}"/>
              </a:ext>
            </a:extLst>
          </p:cNvPr>
          <p:cNvGrpSpPr/>
          <p:nvPr/>
        </p:nvGrpSpPr>
        <p:grpSpPr>
          <a:xfrm>
            <a:off x="5045916" y="1161566"/>
            <a:ext cx="2086517" cy="2089742"/>
            <a:chOff x="6345240" y="4948238"/>
            <a:chExt cx="1027113" cy="1028700"/>
          </a:xfrm>
          <a:effectLst>
            <a:outerShdw blurRad="279400" dist="292100" dir="2700000" sx="96000" sy="96000" algn="tl" rotWithShape="0">
              <a:prstClr val="black">
                <a:alpha val="27000"/>
              </a:prstClr>
            </a:outerShdw>
          </a:effectLst>
        </p:grpSpPr>
        <p:sp>
          <p:nvSpPr>
            <p:cNvPr id="80" name="Oval 56">
              <a:extLst>
                <a:ext uri="{FF2B5EF4-FFF2-40B4-BE49-F238E27FC236}">
                  <a16:creationId xmlns:a16="http://schemas.microsoft.com/office/drawing/2014/main" id="{FFBD9DC3-6C4B-4D5E-852C-D11C6D0B6396}"/>
                </a:ext>
              </a:extLst>
            </p:cNvPr>
            <p:cNvSpPr>
              <a:spLocks noChangeArrowheads="1"/>
            </p:cNvSpPr>
            <p:nvPr/>
          </p:nvSpPr>
          <p:spPr bwMode="auto">
            <a:xfrm>
              <a:off x="6345240"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81" name="Oval 57">
              <a:extLst>
                <a:ext uri="{FF2B5EF4-FFF2-40B4-BE49-F238E27FC236}">
                  <a16:creationId xmlns:a16="http://schemas.microsoft.com/office/drawing/2014/main" id="{5D105FE1-30F1-4329-94CD-E5BB06FEE178}"/>
                </a:ext>
              </a:extLst>
            </p:cNvPr>
            <p:cNvSpPr>
              <a:spLocks noChangeArrowheads="1"/>
            </p:cNvSpPr>
            <p:nvPr/>
          </p:nvSpPr>
          <p:spPr bwMode="auto">
            <a:xfrm>
              <a:off x="6359527" y="4962528"/>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4" name="Group 83">
            <a:extLst>
              <a:ext uri="{FF2B5EF4-FFF2-40B4-BE49-F238E27FC236}">
                <a16:creationId xmlns:a16="http://schemas.microsoft.com/office/drawing/2014/main" id="{7E5A1A83-FFFC-415B-B272-916F793DA43B}"/>
              </a:ext>
            </a:extLst>
          </p:cNvPr>
          <p:cNvGrpSpPr/>
          <p:nvPr/>
        </p:nvGrpSpPr>
        <p:grpSpPr>
          <a:xfrm>
            <a:off x="5279725" y="1877891"/>
            <a:ext cx="1598194" cy="645987"/>
            <a:chOff x="5395913" y="2098676"/>
            <a:chExt cx="1370707" cy="554037"/>
          </a:xfrm>
        </p:grpSpPr>
        <p:sp>
          <p:nvSpPr>
            <p:cNvPr id="61" name="Rectangle 51">
              <a:extLst>
                <a:ext uri="{FF2B5EF4-FFF2-40B4-BE49-F238E27FC236}">
                  <a16:creationId xmlns:a16="http://schemas.microsoft.com/office/drawing/2014/main" id="{57BA7902-A1C7-449D-8ECB-E7EC48F53A5D}"/>
                </a:ext>
              </a:extLst>
            </p:cNvPr>
            <p:cNvSpPr>
              <a:spLocks noChangeArrowheads="1"/>
            </p:cNvSpPr>
            <p:nvPr/>
          </p:nvSpPr>
          <p:spPr bwMode="auto">
            <a:xfrm>
              <a:off x="5624513" y="2098676"/>
              <a:ext cx="911458" cy="23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b="1" i="0" u="none" strike="noStrike" cap="none" normalizeH="0" baseline="0">
                  <a:ln>
                    <a:noFill/>
                  </a:ln>
                  <a:effectLst/>
                  <a:latin typeface="Open Sans" panose="020B0606030504020204" pitchFamily="34" charset="0"/>
                </a:rPr>
                <a:t>CREATIVE</a:t>
              </a:r>
              <a:endParaRPr kumimoji="0" lang="ru-UA" altLang="ru-UA" sz="2000" b="0" i="0" u="none" strike="noStrike" cap="none" normalizeH="0" baseline="0">
                <a:ln>
                  <a:noFill/>
                </a:ln>
                <a:effectLst/>
              </a:endParaRPr>
            </a:p>
          </p:txBody>
        </p:sp>
        <p:sp>
          <p:nvSpPr>
            <p:cNvPr id="62" name="Rectangle 52">
              <a:extLst>
                <a:ext uri="{FF2B5EF4-FFF2-40B4-BE49-F238E27FC236}">
                  <a16:creationId xmlns:a16="http://schemas.microsoft.com/office/drawing/2014/main" id="{F540FBB3-AA9F-4307-B498-75896D7188CC}"/>
                </a:ext>
              </a:extLst>
            </p:cNvPr>
            <p:cNvSpPr>
              <a:spLocks noChangeArrowheads="1"/>
            </p:cNvSpPr>
            <p:nvPr/>
          </p:nvSpPr>
          <p:spPr bwMode="auto">
            <a:xfrm>
              <a:off x="5395913" y="2284413"/>
              <a:ext cx="1370707" cy="23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b="1" i="0" u="none" strike="noStrike" cap="none" normalizeH="0" baseline="0">
                  <a:ln>
                    <a:noFill/>
                  </a:ln>
                  <a:effectLst/>
                  <a:latin typeface="Open Sans" panose="020B0606030504020204" pitchFamily="34" charset="0"/>
                </a:rPr>
                <a:t>INFOGRAPHIC</a:t>
              </a:r>
              <a:endParaRPr kumimoji="0" lang="ru-UA" altLang="ru-UA" sz="2000" b="0" i="0" u="none" strike="noStrike" cap="none" normalizeH="0" baseline="0">
                <a:ln>
                  <a:noFill/>
                </a:ln>
                <a:effectLst/>
              </a:endParaRPr>
            </a:p>
          </p:txBody>
        </p:sp>
        <p:sp>
          <p:nvSpPr>
            <p:cNvPr id="63" name="Oval 53">
              <a:extLst>
                <a:ext uri="{FF2B5EF4-FFF2-40B4-BE49-F238E27FC236}">
                  <a16:creationId xmlns:a16="http://schemas.microsoft.com/office/drawing/2014/main" id="{36E1D171-A877-433C-B577-619C7B4218FB}"/>
                </a:ext>
              </a:extLst>
            </p:cNvPr>
            <p:cNvSpPr>
              <a:spLocks noChangeArrowheads="1"/>
            </p:cNvSpPr>
            <p:nvPr/>
          </p:nvSpPr>
          <p:spPr bwMode="auto">
            <a:xfrm>
              <a:off x="5532438" y="2573338"/>
              <a:ext cx="79375" cy="793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4" name="Oval 54">
              <a:extLst>
                <a:ext uri="{FF2B5EF4-FFF2-40B4-BE49-F238E27FC236}">
                  <a16:creationId xmlns:a16="http://schemas.microsoft.com/office/drawing/2014/main" id="{D4B6F497-CE17-4D0E-9E50-29A59F1AD105}"/>
                </a:ext>
              </a:extLst>
            </p:cNvPr>
            <p:cNvSpPr>
              <a:spLocks noChangeArrowheads="1"/>
            </p:cNvSpPr>
            <p:nvPr/>
          </p:nvSpPr>
          <p:spPr bwMode="auto">
            <a:xfrm>
              <a:off x="5880101" y="2573338"/>
              <a:ext cx="79375" cy="79375"/>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5" name="Oval 55">
              <a:extLst>
                <a:ext uri="{FF2B5EF4-FFF2-40B4-BE49-F238E27FC236}">
                  <a16:creationId xmlns:a16="http://schemas.microsoft.com/office/drawing/2014/main" id="{8AB28859-CA18-4642-8663-9D7C7FF06B08}"/>
                </a:ext>
              </a:extLst>
            </p:cNvPr>
            <p:cNvSpPr>
              <a:spLocks noChangeArrowheads="1"/>
            </p:cNvSpPr>
            <p:nvPr/>
          </p:nvSpPr>
          <p:spPr bwMode="auto">
            <a:xfrm>
              <a:off x="6226176" y="2573338"/>
              <a:ext cx="79375" cy="79375"/>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6" name="Oval 56">
              <a:extLst>
                <a:ext uri="{FF2B5EF4-FFF2-40B4-BE49-F238E27FC236}">
                  <a16:creationId xmlns:a16="http://schemas.microsoft.com/office/drawing/2014/main" id="{76ABA508-5B40-47B6-AC0A-AC832E94635E}"/>
                </a:ext>
              </a:extLst>
            </p:cNvPr>
            <p:cNvSpPr>
              <a:spLocks noChangeArrowheads="1"/>
            </p:cNvSpPr>
            <p:nvPr/>
          </p:nvSpPr>
          <p:spPr bwMode="auto">
            <a:xfrm>
              <a:off x="6572251" y="2573338"/>
              <a:ext cx="79375" cy="79375"/>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53" name="Freeform 43">
            <a:extLst>
              <a:ext uri="{FF2B5EF4-FFF2-40B4-BE49-F238E27FC236}">
                <a16:creationId xmlns:a16="http://schemas.microsoft.com/office/drawing/2014/main" id="{641DB725-D573-43DB-AE1E-D36723F1572D}"/>
              </a:ext>
            </a:extLst>
          </p:cNvPr>
          <p:cNvSpPr>
            <a:spLocks noEditPoints="1"/>
          </p:cNvSpPr>
          <p:nvPr/>
        </p:nvSpPr>
        <p:spPr bwMode="auto">
          <a:xfrm>
            <a:off x="7004825" y="4795016"/>
            <a:ext cx="599713" cy="681156"/>
          </a:xfrm>
          <a:custGeom>
            <a:avLst/>
            <a:gdLst>
              <a:gd name="T0" fmla="*/ 52 w 162"/>
              <a:gd name="T1" fmla="*/ 144 h 184"/>
              <a:gd name="T2" fmla="*/ 39 w 162"/>
              <a:gd name="T3" fmla="*/ 111 h 184"/>
              <a:gd name="T4" fmla="*/ 30 w 162"/>
              <a:gd name="T5" fmla="*/ 83 h 184"/>
              <a:gd name="T6" fmla="*/ 81 w 162"/>
              <a:gd name="T7" fmla="*/ 32 h 184"/>
              <a:gd name="T8" fmla="*/ 132 w 162"/>
              <a:gd name="T9" fmla="*/ 83 h 184"/>
              <a:gd name="T10" fmla="*/ 123 w 162"/>
              <a:gd name="T11" fmla="*/ 111 h 184"/>
              <a:gd name="T12" fmla="*/ 110 w 162"/>
              <a:gd name="T13" fmla="*/ 138 h 184"/>
              <a:gd name="T14" fmla="*/ 81 w 162"/>
              <a:gd name="T15" fmla="*/ 51 h 184"/>
              <a:gd name="T16" fmla="*/ 51 w 162"/>
              <a:gd name="T17" fmla="*/ 82 h 184"/>
              <a:gd name="T18" fmla="*/ 81 w 162"/>
              <a:gd name="T19" fmla="*/ 112 h 184"/>
              <a:gd name="T20" fmla="*/ 111 w 162"/>
              <a:gd name="T21" fmla="*/ 82 h 184"/>
              <a:gd name="T22" fmla="*/ 81 w 162"/>
              <a:gd name="T23" fmla="*/ 51 h 184"/>
              <a:gd name="T24" fmla="*/ 69 w 162"/>
              <a:gd name="T25" fmla="*/ 87 h 184"/>
              <a:gd name="T26" fmla="*/ 78 w 162"/>
              <a:gd name="T27" fmla="*/ 97 h 184"/>
              <a:gd name="T28" fmla="*/ 93 w 162"/>
              <a:gd name="T29" fmla="*/ 72 h 184"/>
              <a:gd name="T30" fmla="*/ 81 w 162"/>
              <a:gd name="T31" fmla="*/ 16 h 184"/>
              <a:gd name="T32" fmla="*/ 81 w 162"/>
              <a:gd name="T33" fmla="*/ 0 h 184"/>
              <a:gd name="T34" fmla="*/ 48 w 162"/>
              <a:gd name="T35" fmla="*/ 25 h 184"/>
              <a:gd name="T36" fmla="*/ 40 w 162"/>
              <a:gd name="T37" fmla="*/ 11 h 184"/>
              <a:gd name="T38" fmla="*/ 11 w 162"/>
              <a:gd name="T39" fmla="*/ 41 h 184"/>
              <a:gd name="T40" fmla="*/ 24 w 162"/>
              <a:gd name="T41" fmla="*/ 49 h 184"/>
              <a:gd name="T42" fmla="*/ 0 w 162"/>
              <a:gd name="T43" fmla="*/ 82 h 184"/>
              <a:gd name="T44" fmla="*/ 16 w 162"/>
              <a:gd name="T45" fmla="*/ 82 h 184"/>
              <a:gd name="T46" fmla="*/ 122 w 162"/>
              <a:gd name="T47" fmla="*/ 11 h 184"/>
              <a:gd name="T48" fmla="*/ 114 w 162"/>
              <a:gd name="T49" fmla="*/ 25 h 184"/>
              <a:gd name="T50" fmla="*/ 151 w 162"/>
              <a:gd name="T51" fmla="*/ 41 h 184"/>
              <a:gd name="T52" fmla="*/ 138 w 162"/>
              <a:gd name="T53" fmla="*/ 49 h 184"/>
              <a:gd name="T54" fmla="*/ 146 w 162"/>
              <a:gd name="T55" fmla="*/ 82 h 184"/>
              <a:gd name="T56" fmla="*/ 162 w 162"/>
              <a:gd name="T57" fmla="*/ 82 h 184"/>
              <a:gd name="T58" fmla="*/ 99 w 162"/>
              <a:gd name="T59" fmla="*/ 148 h 184"/>
              <a:gd name="T60" fmla="*/ 59 w 162"/>
              <a:gd name="T61" fmla="*/ 159 h 184"/>
              <a:gd name="T62" fmla="*/ 55 w 162"/>
              <a:gd name="T63" fmla="*/ 166 h 184"/>
              <a:gd name="T64" fmla="*/ 61 w 162"/>
              <a:gd name="T65" fmla="*/ 172 h 184"/>
              <a:gd name="T66" fmla="*/ 64 w 162"/>
              <a:gd name="T67" fmla="*/ 172 h 184"/>
              <a:gd name="T68" fmla="*/ 99 w 162"/>
              <a:gd name="T69" fmla="*/ 162 h 184"/>
              <a:gd name="T70" fmla="*/ 99 w 162"/>
              <a:gd name="T71" fmla="*/ 162 h 184"/>
              <a:gd name="T72" fmla="*/ 101 w 162"/>
              <a:gd name="T73" fmla="*/ 162 h 184"/>
              <a:gd name="T74" fmla="*/ 107 w 162"/>
              <a:gd name="T75" fmla="*/ 168 h 184"/>
              <a:gd name="T76" fmla="*/ 103 w 162"/>
              <a:gd name="T77" fmla="*/ 175 h 184"/>
              <a:gd name="T78" fmla="*/ 69 w 162"/>
              <a:gd name="T79"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84">
                <a:moveTo>
                  <a:pt x="52" y="144"/>
                </a:moveTo>
                <a:cubicBezTo>
                  <a:pt x="53" y="135"/>
                  <a:pt x="49" y="127"/>
                  <a:pt x="39" y="111"/>
                </a:cubicBezTo>
                <a:cubicBezTo>
                  <a:pt x="33" y="102"/>
                  <a:pt x="30" y="93"/>
                  <a:pt x="30" y="83"/>
                </a:cubicBezTo>
                <a:cubicBezTo>
                  <a:pt x="30" y="55"/>
                  <a:pt x="53" y="32"/>
                  <a:pt x="81" y="32"/>
                </a:cubicBezTo>
                <a:cubicBezTo>
                  <a:pt x="109" y="32"/>
                  <a:pt x="132" y="55"/>
                  <a:pt x="132" y="83"/>
                </a:cubicBezTo>
                <a:cubicBezTo>
                  <a:pt x="132" y="93"/>
                  <a:pt x="129" y="102"/>
                  <a:pt x="123" y="111"/>
                </a:cubicBezTo>
                <a:cubicBezTo>
                  <a:pt x="115" y="124"/>
                  <a:pt x="111" y="131"/>
                  <a:pt x="110" y="138"/>
                </a:cubicBezTo>
                <a:moveTo>
                  <a:pt x="81" y="51"/>
                </a:moveTo>
                <a:cubicBezTo>
                  <a:pt x="64" y="51"/>
                  <a:pt x="51" y="65"/>
                  <a:pt x="51" y="82"/>
                </a:cubicBezTo>
                <a:cubicBezTo>
                  <a:pt x="51" y="99"/>
                  <a:pt x="64" y="112"/>
                  <a:pt x="81" y="112"/>
                </a:cubicBezTo>
                <a:cubicBezTo>
                  <a:pt x="98" y="112"/>
                  <a:pt x="111" y="99"/>
                  <a:pt x="111" y="82"/>
                </a:cubicBezTo>
                <a:cubicBezTo>
                  <a:pt x="111" y="65"/>
                  <a:pt x="98" y="51"/>
                  <a:pt x="81" y="51"/>
                </a:cubicBezTo>
                <a:close/>
                <a:moveTo>
                  <a:pt x="69" y="87"/>
                </a:moveTo>
                <a:cubicBezTo>
                  <a:pt x="78" y="97"/>
                  <a:pt x="78" y="97"/>
                  <a:pt x="78" y="97"/>
                </a:cubicBezTo>
                <a:cubicBezTo>
                  <a:pt x="93" y="72"/>
                  <a:pt x="93" y="72"/>
                  <a:pt x="93" y="72"/>
                </a:cubicBezTo>
                <a:moveTo>
                  <a:pt x="81" y="16"/>
                </a:moveTo>
                <a:cubicBezTo>
                  <a:pt x="81" y="0"/>
                  <a:pt x="81" y="0"/>
                  <a:pt x="81" y="0"/>
                </a:cubicBezTo>
                <a:moveTo>
                  <a:pt x="48" y="25"/>
                </a:moveTo>
                <a:cubicBezTo>
                  <a:pt x="40" y="11"/>
                  <a:pt x="40" y="11"/>
                  <a:pt x="40" y="11"/>
                </a:cubicBezTo>
                <a:moveTo>
                  <a:pt x="11" y="41"/>
                </a:moveTo>
                <a:cubicBezTo>
                  <a:pt x="24" y="49"/>
                  <a:pt x="24" y="49"/>
                  <a:pt x="24" y="49"/>
                </a:cubicBezTo>
                <a:moveTo>
                  <a:pt x="0" y="82"/>
                </a:moveTo>
                <a:cubicBezTo>
                  <a:pt x="16" y="82"/>
                  <a:pt x="16" y="82"/>
                  <a:pt x="16" y="82"/>
                </a:cubicBezTo>
                <a:moveTo>
                  <a:pt x="122" y="11"/>
                </a:moveTo>
                <a:cubicBezTo>
                  <a:pt x="114" y="25"/>
                  <a:pt x="114" y="25"/>
                  <a:pt x="114" y="25"/>
                </a:cubicBezTo>
                <a:moveTo>
                  <a:pt x="151" y="41"/>
                </a:moveTo>
                <a:cubicBezTo>
                  <a:pt x="138" y="49"/>
                  <a:pt x="138" y="49"/>
                  <a:pt x="138" y="49"/>
                </a:cubicBezTo>
                <a:moveTo>
                  <a:pt x="146" y="82"/>
                </a:moveTo>
                <a:cubicBezTo>
                  <a:pt x="162" y="82"/>
                  <a:pt x="162" y="82"/>
                  <a:pt x="162" y="82"/>
                </a:cubicBezTo>
                <a:moveTo>
                  <a:pt x="99" y="148"/>
                </a:moveTo>
                <a:cubicBezTo>
                  <a:pt x="99" y="148"/>
                  <a:pt x="59" y="159"/>
                  <a:pt x="59" y="159"/>
                </a:cubicBezTo>
                <a:cubicBezTo>
                  <a:pt x="57" y="160"/>
                  <a:pt x="55" y="163"/>
                  <a:pt x="55" y="166"/>
                </a:cubicBezTo>
                <a:cubicBezTo>
                  <a:pt x="55" y="169"/>
                  <a:pt x="58" y="172"/>
                  <a:pt x="61" y="172"/>
                </a:cubicBezTo>
                <a:cubicBezTo>
                  <a:pt x="62" y="172"/>
                  <a:pt x="64" y="172"/>
                  <a:pt x="64" y="172"/>
                </a:cubicBezTo>
                <a:cubicBezTo>
                  <a:pt x="99" y="162"/>
                  <a:pt x="99" y="162"/>
                  <a:pt x="99" y="162"/>
                </a:cubicBezTo>
                <a:cubicBezTo>
                  <a:pt x="99" y="162"/>
                  <a:pt x="99" y="162"/>
                  <a:pt x="99" y="162"/>
                </a:cubicBezTo>
                <a:cubicBezTo>
                  <a:pt x="100" y="162"/>
                  <a:pt x="100" y="162"/>
                  <a:pt x="101" y="162"/>
                </a:cubicBezTo>
                <a:cubicBezTo>
                  <a:pt x="104" y="162"/>
                  <a:pt x="107" y="165"/>
                  <a:pt x="107" y="168"/>
                </a:cubicBezTo>
                <a:cubicBezTo>
                  <a:pt x="107" y="171"/>
                  <a:pt x="106" y="174"/>
                  <a:pt x="103" y="175"/>
                </a:cubicBezTo>
                <a:cubicBezTo>
                  <a:pt x="69" y="184"/>
                  <a:pt x="69" y="184"/>
                  <a:pt x="69" y="184"/>
                </a:cubicBez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54" name="Freeform 44">
            <a:extLst>
              <a:ext uri="{FF2B5EF4-FFF2-40B4-BE49-F238E27FC236}">
                <a16:creationId xmlns:a16="http://schemas.microsoft.com/office/drawing/2014/main" id="{3667A6A6-A01E-4F80-A93D-EC9CB06D9C7C}"/>
              </a:ext>
            </a:extLst>
          </p:cNvPr>
          <p:cNvSpPr>
            <a:spLocks noEditPoints="1"/>
          </p:cNvSpPr>
          <p:nvPr/>
        </p:nvSpPr>
        <p:spPr bwMode="auto">
          <a:xfrm>
            <a:off x="8705864" y="3073616"/>
            <a:ext cx="627478" cy="647839"/>
          </a:xfrm>
          <a:custGeom>
            <a:avLst/>
            <a:gdLst>
              <a:gd name="T0" fmla="*/ 63 w 169"/>
              <a:gd name="T1" fmla="*/ 18 h 175"/>
              <a:gd name="T2" fmla="*/ 148 w 169"/>
              <a:gd name="T3" fmla="*/ 70 h 175"/>
              <a:gd name="T4" fmla="*/ 169 w 169"/>
              <a:gd name="T5" fmla="*/ 112 h 175"/>
              <a:gd name="T6" fmla="*/ 152 w 169"/>
              <a:gd name="T7" fmla="*/ 112 h 175"/>
              <a:gd name="T8" fmla="*/ 152 w 169"/>
              <a:gd name="T9" fmla="*/ 141 h 175"/>
              <a:gd name="T10" fmla="*/ 143 w 169"/>
              <a:gd name="T11" fmla="*/ 150 h 175"/>
              <a:gd name="T12" fmla="*/ 123 w 169"/>
              <a:gd name="T13" fmla="*/ 150 h 175"/>
              <a:gd name="T14" fmla="*/ 123 w 169"/>
              <a:gd name="T15" fmla="*/ 175 h 175"/>
              <a:gd name="T16" fmla="*/ 46 w 169"/>
              <a:gd name="T17" fmla="*/ 175 h 175"/>
              <a:gd name="T18" fmla="*/ 46 w 169"/>
              <a:gd name="T19" fmla="*/ 149 h 175"/>
              <a:gd name="T20" fmla="*/ 37 w 169"/>
              <a:gd name="T21" fmla="*/ 132 h 175"/>
              <a:gd name="T22" fmla="*/ 95 w 169"/>
              <a:gd name="T23" fmla="*/ 79 h 175"/>
              <a:gd name="T24" fmla="*/ 95 w 169"/>
              <a:gd name="T25" fmla="*/ 67 h 175"/>
              <a:gd name="T26" fmla="*/ 81 w 169"/>
              <a:gd name="T27" fmla="*/ 62 h 175"/>
              <a:gd name="T28" fmla="*/ 79 w 169"/>
              <a:gd name="T29" fmla="*/ 57 h 175"/>
              <a:gd name="T30" fmla="*/ 85 w 169"/>
              <a:gd name="T31" fmla="*/ 44 h 175"/>
              <a:gd name="T32" fmla="*/ 77 w 169"/>
              <a:gd name="T33" fmla="*/ 35 h 175"/>
              <a:gd name="T34" fmla="*/ 63 w 169"/>
              <a:gd name="T35" fmla="*/ 41 h 175"/>
              <a:gd name="T36" fmla="*/ 59 w 169"/>
              <a:gd name="T37" fmla="*/ 39 h 175"/>
              <a:gd name="T38" fmla="*/ 53 w 169"/>
              <a:gd name="T39" fmla="*/ 26 h 175"/>
              <a:gd name="T40" fmla="*/ 42 w 169"/>
              <a:gd name="T41" fmla="*/ 26 h 175"/>
              <a:gd name="T42" fmla="*/ 36 w 169"/>
              <a:gd name="T43" fmla="*/ 39 h 175"/>
              <a:gd name="T44" fmla="*/ 32 w 169"/>
              <a:gd name="T45" fmla="*/ 41 h 175"/>
              <a:gd name="T46" fmla="*/ 18 w 169"/>
              <a:gd name="T47" fmla="*/ 35 h 175"/>
              <a:gd name="T48" fmla="*/ 10 w 169"/>
              <a:gd name="T49" fmla="*/ 44 h 175"/>
              <a:gd name="T50" fmla="*/ 16 w 169"/>
              <a:gd name="T51" fmla="*/ 57 h 175"/>
              <a:gd name="T52" fmla="*/ 14 w 169"/>
              <a:gd name="T53" fmla="*/ 62 h 175"/>
              <a:gd name="T54" fmla="*/ 0 w 169"/>
              <a:gd name="T55" fmla="*/ 67 h 175"/>
              <a:gd name="T56" fmla="*/ 0 w 169"/>
              <a:gd name="T57" fmla="*/ 79 h 175"/>
              <a:gd name="T58" fmla="*/ 14 w 169"/>
              <a:gd name="T59" fmla="*/ 84 h 175"/>
              <a:gd name="T60" fmla="*/ 16 w 169"/>
              <a:gd name="T61" fmla="*/ 89 h 175"/>
              <a:gd name="T62" fmla="*/ 10 w 169"/>
              <a:gd name="T63" fmla="*/ 102 h 175"/>
              <a:gd name="T64" fmla="*/ 18 w 169"/>
              <a:gd name="T65" fmla="*/ 111 h 175"/>
              <a:gd name="T66" fmla="*/ 32 w 169"/>
              <a:gd name="T67" fmla="*/ 105 h 175"/>
              <a:gd name="T68" fmla="*/ 36 w 169"/>
              <a:gd name="T69" fmla="*/ 107 h 175"/>
              <a:gd name="T70" fmla="*/ 42 w 169"/>
              <a:gd name="T71" fmla="*/ 120 h 175"/>
              <a:gd name="T72" fmla="*/ 53 w 169"/>
              <a:gd name="T73" fmla="*/ 120 h 175"/>
              <a:gd name="T74" fmla="*/ 59 w 169"/>
              <a:gd name="T75" fmla="*/ 107 h 175"/>
              <a:gd name="T76" fmla="*/ 63 w 169"/>
              <a:gd name="T77" fmla="*/ 105 h 175"/>
              <a:gd name="T78" fmla="*/ 77 w 169"/>
              <a:gd name="T79" fmla="*/ 111 h 175"/>
              <a:gd name="T80" fmla="*/ 85 w 169"/>
              <a:gd name="T81" fmla="*/ 102 h 175"/>
              <a:gd name="T82" fmla="*/ 79 w 169"/>
              <a:gd name="T83" fmla="*/ 89 h 175"/>
              <a:gd name="T84" fmla="*/ 81 w 169"/>
              <a:gd name="T85" fmla="*/ 84 h 175"/>
              <a:gd name="T86" fmla="*/ 95 w 169"/>
              <a:gd name="T87" fmla="*/ 79 h 175"/>
              <a:gd name="T88" fmla="*/ 48 w 169"/>
              <a:gd name="T89" fmla="*/ 53 h 175"/>
              <a:gd name="T90" fmla="*/ 28 w 169"/>
              <a:gd name="T91" fmla="*/ 73 h 175"/>
              <a:gd name="T92" fmla="*/ 48 w 169"/>
              <a:gd name="T93" fmla="*/ 93 h 175"/>
              <a:gd name="T94" fmla="*/ 67 w 169"/>
              <a:gd name="T95" fmla="*/ 73 h 175"/>
              <a:gd name="T96" fmla="*/ 48 w 169"/>
              <a:gd name="T97" fmla="*/ 53 h 175"/>
              <a:gd name="T98" fmla="*/ 123 w 169"/>
              <a:gd name="T99" fmla="*/ 150 h 175"/>
              <a:gd name="T100" fmla="*/ 112 w 169"/>
              <a:gd name="T101" fmla="*/ 15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9" h="175">
                <a:moveTo>
                  <a:pt x="63" y="18"/>
                </a:moveTo>
                <a:cubicBezTo>
                  <a:pt x="157" y="0"/>
                  <a:pt x="148" y="70"/>
                  <a:pt x="148" y="70"/>
                </a:cubicBezTo>
                <a:cubicBezTo>
                  <a:pt x="169" y="112"/>
                  <a:pt x="169" y="112"/>
                  <a:pt x="169" y="112"/>
                </a:cubicBezTo>
                <a:cubicBezTo>
                  <a:pt x="152" y="112"/>
                  <a:pt x="152" y="112"/>
                  <a:pt x="152" y="112"/>
                </a:cubicBezTo>
                <a:cubicBezTo>
                  <a:pt x="152" y="141"/>
                  <a:pt x="152" y="141"/>
                  <a:pt x="152" y="141"/>
                </a:cubicBezTo>
                <a:cubicBezTo>
                  <a:pt x="152" y="146"/>
                  <a:pt x="148" y="150"/>
                  <a:pt x="143" y="150"/>
                </a:cubicBezTo>
                <a:cubicBezTo>
                  <a:pt x="123" y="150"/>
                  <a:pt x="123" y="150"/>
                  <a:pt x="123" y="150"/>
                </a:cubicBezTo>
                <a:cubicBezTo>
                  <a:pt x="123" y="175"/>
                  <a:pt x="123" y="175"/>
                  <a:pt x="123" y="175"/>
                </a:cubicBezTo>
                <a:moveTo>
                  <a:pt x="46" y="175"/>
                </a:moveTo>
                <a:cubicBezTo>
                  <a:pt x="46" y="149"/>
                  <a:pt x="46" y="149"/>
                  <a:pt x="46" y="149"/>
                </a:cubicBezTo>
                <a:cubicBezTo>
                  <a:pt x="37" y="132"/>
                  <a:pt x="37" y="132"/>
                  <a:pt x="37" y="132"/>
                </a:cubicBezTo>
                <a:moveTo>
                  <a:pt x="95" y="79"/>
                </a:moveTo>
                <a:cubicBezTo>
                  <a:pt x="95" y="67"/>
                  <a:pt x="95" y="67"/>
                  <a:pt x="95" y="67"/>
                </a:cubicBezTo>
                <a:cubicBezTo>
                  <a:pt x="81" y="62"/>
                  <a:pt x="81" y="62"/>
                  <a:pt x="81" y="62"/>
                </a:cubicBezTo>
                <a:cubicBezTo>
                  <a:pt x="81" y="60"/>
                  <a:pt x="80" y="59"/>
                  <a:pt x="79" y="57"/>
                </a:cubicBezTo>
                <a:cubicBezTo>
                  <a:pt x="85" y="44"/>
                  <a:pt x="85" y="44"/>
                  <a:pt x="85" y="44"/>
                </a:cubicBezTo>
                <a:cubicBezTo>
                  <a:pt x="77" y="35"/>
                  <a:pt x="77" y="35"/>
                  <a:pt x="77" y="35"/>
                </a:cubicBezTo>
                <a:cubicBezTo>
                  <a:pt x="63" y="41"/>
                  <a:pt x="63" y="41"/>
                  <a:pt x="63" y="41"/>
                </a:cubicBezTo>
                <a:cubicBezTo>
                  <a:pt x="62" y="40"/>
                  <a:pt x="60" y="40"/>
                  <a:pt x="59" y="39"/>
                </a:cubicBezTo>
                <a:cubicBezTo>
                  <a:pt x="53" y="26"/>
                  <a:pt x="53" y="26"/>
                  <a:pt x="53" y="26"/>
                </a:cubicBezTo>
                <a:cubicBezTo>
                  <a:pt x="42" y="26"/>
                  <a:pt x="42" y="26"/>
                  <a:pt x="42" y="26"/>
                </a:cubicBezTo>
                <a:cubicBezTo>
                  <a:pt x="36" y="39"/>
                  <a:pt x="36" y="39"/>
                  <a:pt x="36" y="39"/>
                </a:cubicBezTo>
                <a:cubicBezTo>
                  <a:pt x="35" y="40"/>
                  <a:pt x="33" y="40"/>
                  <a:pt x="32" y="41"/>
                </a:cubicBezTo>
                <a:cubicBezTo>
                  <a:pt x="18" y="35"/>
                  <a:pt x="18" y="35"/>
                  <a:pt x="18" y="35"/>
                </a:cubicBezTo>
                <a:cubicBezTo>
                  <a:pt x="10" y="44"/>
                  <a:pt x="10" y="44"/>
                  <a:pt x="10" y="44"/>
                </a:cubicBezTo>
                <a:cubicBezTo>
                  <a:pt x="16" y="57"/>
                  <a:pt x="16" y="57"/>
                  <a:pt x="16" y="57"/>
                </a:cubicBezTo>
                <a:cubicBezTo>
                  <a:pt x="15" y="59"/>
                  <a:pt x="14" y="60"/>
                  <a:pt x="14" y="62"/>
                </a:cubicBezTo>
                <a:cubicBezTo>
                  <a:pt x="0" y="67"/>
                  <a:pt x="0" y="67"/>
                  <a:pt x="0" y="67"/>
                </a:cubicBezTo>
                <a:cubicBezTo>
                  <a:pt x="0" y="79"/>
                  <a:pt x="0" y="79"/>
                  <a:pt x="0" y="79"/>
                </a:cubicBezTo>
                <a:cubicBezTo>
                  <a:pt x="14" y="84"/>
                  <a:pt x="14" y="84"/>
                  <a:pt x="14" y="84"/>
                </a:cubicBezTo>
                <a:cubicBezTo>
                  <a:pt x="14" y="86"/>
                  <a:pt x="15" y="87"/>
                  <a:pt x="16" y="89"/>
                </a:cubicBezTo>
                <a:cubicBezTo>
                  <a:pt x="10" y="102"/>
                  <a:pt x="10" y="102"/>
                  <a:pt x="10" y="102"/>
                </a:cubicBezTo>
                <a:cubicBezTo>
                  <a:pt x="18" y="111"/>
                  <a:pt x="18" y="111"/>
                  <a:pt x="18" y="111"/>
                </a:cubicBezTo>
                <a:cubicBezTo>
                  <a:pt x="32" y="105"/>
                  <a:pt x="32" y="105"/>
                  <a:pt x="32" y="105"/>
                </a:cubicBezTo>
                <a:cubicBezTo>
                  <a:pt x="33" y="106"/>
                  <a:pt x="35" y="106"/>
                  <a:pt x="36" y="107"/>
                </a:cubicBezTo>
                <a:cubicBezTo>
                  <a:pt x="42" y="120"/>
                  <a:pt x="42" y="120"/>
                  <a:pt x="42" y="120"/>
                </a:cubicBezTo>
                <a:cubicBezTo>
                  <a:pt x="53" y="120"/>
                  <a:pt x="53" y="120"/>
                  <a:pt x="53" y="120"/>
                </a:cubicBezTo>
                <a:cubicBezTo>
                  <a:pt x="59" y="107"/>
                  <a:pt x="59" y="107"/>
                  <a:pt x="59" y="107"/>
                </a:cubicBezTo>
                <a:cubicBezTo>
                  <a:pt x="60" y="106"/>
                  <a:pt x="62" y="106"/>
                  <a:pt x="63" y="105"/>
                </a:cubicBezTo>
                <a:cubicBezTo>
                  <a:pt x="77" y="111"/>
                  <a:pt x="77" y="111"/>
                  <a:pt x="77" y="111"/>
                </a:cubicBezTo>
                <a:cubicBezTo>
                  <a:pt x="85" y="102"/>
                  <a:pt x="85" y="102"/>
                  <a:pt x="85" y="102"/>
                </a:cubicBezTo>
                <a:cubicBezTo>
                  <a:pt x="79" y="89"/>
                  <a:pt x="79" y="89"/>
                  <a:pt x="79" y="89"/>
                </a:cubicBezTo>
                <a:cubicBezTo>
                  <a:pt x="80" y="87"/>
                  <a:pt x="81" y="86"/>
                  <a:pt x="81" y="84"/>
                </a:cubicBezTo>
                <a:lnTo>
                  <a:pt x="95" y="79"/>
                </a:lnTo>
                <a:close/>
                <a:moveTo>
                  <a:pt x="48" y="53"/>
                </a:moveTo>
                <a:cubicBezTo>
                  <a:pt x="37" y="53"/>
                  <a:pt x="28" y="62"/>
                  <a:pt x="28" y="73"/>
                </a:cubicBezTo>
                <a:cubicBezTo>
                  <a:pt x="28" y="84"/>
                  <a:pt x="37" y="93"/>
                  <a:pt x="48" y="93"/>
                </a:cubicBezTo>
                <a:cubicBezTo>
                  <a:pt x="59" y="93"/>
                  <a:pt x="67" y="84"/>
                  <a:pt x="67" y="73"/>
                </a:cubicBezTo>
                <a:cubicBezTo>
                  <a:pt x="67" y="62"/>
                  <a:pt x="59" y="53"/>
                  <a:pt x="48" y="53"/>
                </a:cubicBezTo>
                <a:close/>
                <a:moveTo>
                  <a:pt x="123" y="150"/>
                </a:moveTo>
                <a:cubicBezTo>
                  <a:pt x="112" y="150"/>
                  <a:pt x="112" y="150"/>
                  <a:pt x="112" y="150"/>
                </a:cubicBez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55" name="Freeform 45">
            <a:extLst>
              <a:ext uri="{FF2B5EF4-FFF2-40B4-BE49-F238E27FC236}">
                <a16:creationId xmlns:a16="http://schemas.microsoft.com/office/drawing/2014/main" id="{D723239B-6902-4309-A6FF-ED336834573B}"/>
              </a:ext>
            </a:extLst>
          </p:cNvPr>
          <p:cNvSpPr>
            <a:spLocks noEditPoints="1"/>
          </p:cNvSpPr>
          <p:nvPr/>
        </p:nvSpPr>
        <p:spPr bwMode="auto">
          <a:xfrm>
            <a:off x="4502318" y="4920882"/>
            <a:ext cx="758896" cy="425723"/>
          </a:xfrm>
          <a:custGeom>
            <a:avLst/>
            <a:gdLst>
              <a:gd name="T0" fmla="*/ 48 w 205"/>
              <a:gd name="T1" fmla="*/ 94 h 115"/>
              <a:gd name="T2" fmla="*/ 48 w 205"/>
              <a:gd name="T3" fmla="*/ 85 h 115"/>
              <a:gd name="T4" fmla="*/ 59 w 205"/>
              <a:gd name="T5" fmla="*/ 74 h 115"/>
              <a:gd name="T6" fmla="*/ 66 w 205"/>
              <a:gd name="T7" fmla="*/ 80 h 115"/>
              <a:gd name="T8" fmla="*/ 57 w 205"/>
              <a:gd name="T9" fmla="*/ 93 h 115"/>
              <a:gd name="T10" fmla="*/ 124 w 205"/>
              <a:gd name="T11" fmla="*/ 83 h 115"/>
              <a:gd name="T12" fmla="*/ 149 w 205"/>
              <a:gd name="T13" fmla="*/ 94 h 115"/>
              <a:gd name="T14" fmla="*/ 151 w 205"/>
              <a:gd name="T15" fmla="*/ 83 h 115"/>
              <a:gd name="T16" fmla="*/ 125 w 205"/>
              <a:gd name="T17" fmla="*/ 102 h 115"/>
              <a:gd name="T18" fmla="*/ 137 w 205"/>
              <a:gd name="T19" fmla="*/ 103 h 115"/>
              <a:gd name="T20" fmla="*/ 139 w 205"/>
              <a:gd name="T21" fmla="*/ 94 h 115"/>
              <a:gd name="T22" fmla="*/ 112 w 205"/>
              <a:gd name="T23" fmla="*/ 110 h 115"/>
              <a:gd name="T24" fmla="*/ 123 w 205"/>
              <a:gd name="T25" fmla="*/ 111 h 115"/>
              <a:gd name="T26" fmla="*/ 125 w 205"/>
              <a:gd name="T27" fmla="*/ 102 h 115"/>
              <a:gd name="T28" fmla="*/ 96 w 205"/>
              <a:gd name="T29" fmla="*/ 113 h 115"/>
              <a:gd name="T30" fmla="*/ 109 w 205"/>
              <a:gd name="T31" fmla="*/ 112 h 115"/>
              <a:gd name="T32" fmla="*/ 65 w 205"/>
              <a:gd name="T33" fmla="*/ 103 h 115"/>
              <a:gd name="T34" fmla="*/ 79 w 205"/>
              <a:gd name="T35" fmla="*/ 78 h 115"/>
              <a:gd name="T36" fmla="*/ 70 w 205"/>
              <a:gd name="T37" fmla="*/ 79 h 115"/>
              <a:gd name="T38" fmla="*/ 56 w 205"/>
              <a:gd name="T39" fmla="*/ 103 h 115"/>
              <a:gd name="T40" fmla="*/ 65 w 205"/>
              <a:gd name="T41" fmla="*/ 103 h 115"/>
              <a:gd name="T42" fmla="*/ 90 w 205"/>
              <a:gd name="T43" fmla="*/ 94 h 115"/>
              <a:gd name="T44" fmla="*/ 84 w 205"/>
              <a:gd name="T45" fmla="*/ 83 h 115"/>
              <a:gd name="T46" fmla="*/ 68 w 205"/>
              <a:gd name="T47" fmla="*/ 100 h 115"/>
              <a:gd name="T48" fmla="*/ 73 w 205"/>
              <a:gd name="T49" fmla="*/ 110 h 115"/>
              <a:gd name="T50" fmla="*/ 94 w 205"/>
              <a:gd name="T51" fmla="*/ 107 h 115"/>
              <a:gd name="T52" fmla="*/ 96 w 205"/>
              <a:gd name="T53" fmla="*/ 96 h 115"/>
              <a:gd name="T54" fmla="*/ 87 w 205"/>
              <a:gd name="T55" fmla="*/ 96 h 115"/>
              <a:gd name="T56" fmla="*/ 80 w 205"/>
              <a:gd name="T57" fmla="*/ 113 h 115"/>
              <a:gd name="T58" fmla="*/ 89 w 205"/>
              <a:gd name="T59" fmla="*/ 113 h 115"/>
              <a:gd name="T60" fmla="*/ 176 w 205"/>
              <a:gd name="T61" fmla="*/ 0 h 115"/>
              <a:gd name="T62" fmla="*/ 170 w 205"/>
              <a:gd name="T63" fmla="*/ 69 h 115"/>
              <a:gd name="T64" fmla="*/ 205 w 205"/>
              <a:gd name="T65" fmla="*/ 54 h 115"/>
              <a:gd name="T66" fmla="*/ 111 w 205"/>
              <a:gd name="T67" fmla="*/ 29 h 115"/>
              <a:gd name="T68" fmla="*/ 101 w 205"/>
              <a:gd name="T69" fmla="*/ 30 h 115"/>
              <a:gd name="T70" fmla="*/ 70 w 205"/>
              <a:gd name="T71" fmla="*/ 44 h 115"/>
              <a:gd name="T72" fmla="*/ 97 w 205"/>
              <a:gd name="T73" fmla="*/ 51 h 115"/>
              <a:gd name="T74" fmla="*/ 151 w 205"/>
              <a:gd name="T75" fmla="*/ 83 h 115"/>
              <a:gd name="T76" fmla="*/ 159 w 205"/>
              <a:gd name="T77" fmla="*/ 72 h 115"/>
              <a:gd name="T78" fmla="*/ 151 w 205"/>
              <a:gd name="T79" fmla="*/ 83 h 115"/>
              <a:gd name="T80" fmla="*/ 52 w 205"/>
              <a:gd name="T81" fmla="*/ 82 h 115"/>
              <a:gd name="T82" fmla="*/ 29 w 205"/>
              <a:gd name="T83" fmla="*/ 76 h 115"/>
              <a:gd name="T84" fmla="*/ 42 w 205"/>
              <a:gd name="T85" fmla="*/ 0 h 115"/>
              <a:gd name="T86" fmla="*/ 49 w 205"/>
              <a:gd name="T87" fmla="*/ 83 h 115"/>
              <a:gd name="T88" fmla="*/ 68 w 205"/>
              <a:gd name="T89" fmla="*/ 2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5" h="115">
                <a:moveTo>
                  <a:pt x="53" y="95"/>
                </a:moveTo>
                <a:cubicBezTo>
                  <a:pt x="51" y="96"/>
                  <a:pt x="49" y="95"/>
                  <a:pt x="48" y="94"/>
                </a:cubicBezTo>
                <a:cubicBezTo>
                  <a:pt x="47" y="93"/>
                  <a:pt x="46" y="91"/>
                  <a:pt x="46" y="90"/>
                </a:cubicBezTo>
                <a:cubicBezTo>
                  <a:pt x="46" y="88"/>
                  <a:pt x="47" y="86"/>
                  <a:pt x="48" y="85"/>
                </a:cubicBezTo>
                <a:cubicBezTo>
                  <a:pt x="56" y="76"/>
                  <a:pt x="56" y="76"/>
                  <a:pt x="56" y="76"/>
                </a:cubicBezTo>
                <a:cubicBezTo>
                  <a:pt x="57" y="75"/>
                  <a:pt x="58" y="74"/>
                  <a:pt x="59" y="74"/>
                </a:cubicBezTo>
                <a:cubicBezTo>
                  <a:pt x="61" y="74"/>
                  <a:pt x="63" y="75"/>
                  <a:pt x="64" y="76"/>
                </a:cubicBezTo>
                <a:cubicBezTo>
                  <a:pt x="66" y="77"/>
                  <a:pt x="66" y="78"/>
                  <a:pt x="66" y="80"/>
                </a:cubicBezTo>
                <a:cubicBezTo>
                  <a:pt x="66" y="82"/>
                  <a:pt x="66" y="83"/>
                  <a:pt x="65" y="84"/>
                </a:cubicBezTo>
                <a:cubicBezTo>
                  <a:pt x="57" y="93"/>
                  <a:pt x="57" y="93"/>
                  <a:pt x="57" y="93"/>
                </a:cubicBezTo>
                <a:cubicBezTo>
                  <a:pt x="56" y="94"/>
                  <a:pt x="55" y="95"/>
                  <a:pt x="53" y="95"/>
                </a:cubicBezTo>
                <a:close/>
                <a:moveTo>
                  <a:pt x="124" y="83"/>
                </a:moveTo>
                <a:cubicBezTo>
                  <a:pt x="124" y="83"/>
                  <a:pt x="139" y="96"/>
                  <a:pt x="143" y="96"/>
                </a:cubicBezTo>
                <a:cubicBezTo>
                  <a:pt x="147" y="97"/>
                  <a:pt x="148" y="96"/>
                  <a:pt x="149" y="94"/>
                </a:cubicBezTo>
                <a:cubicBezTo>
                  <a:pt x="151" y="93"/>
                  <a:pt x="152" y="90"/>
                  <a:pt x="152" y="88"/>
                </a:cubicBezTo>
                <a:cubicBezTo>
                  <a:pt x="152" y="86"/>
                  <a:pt x="151" y="85"/>
                  <a:pt x="151" y="83"/>
                </a:cubicBezTo>
                <a:moveTo>
                  <a:pt x="112" y="91"/>
                </a:moveTo>
                <a:cubicBezTo>
                  <a:pt x="125" y="102"/>
                  <a:pt x="125" y="102"/>
                  <a:pt x="125" y="102"/>
                </a:cubicBezTo>
                <a:cubicBezTo>
                  <a:pt x="127" y="104"/>
                  <a:pt x="129" y="105"/>
                  <a:pt x="131" y="105"/>
                </a:cubicBezTo>
                <a:cubicBezTo>
                  <a:pt x="133" y="105"/>
                  <a:pt x="135" y="104"/>
                  <a:pt x="137" y="103"/>
                </a:cubicBezTo>
                <a:cubicBezTo>
                  <a:pt x="139" y="101"/>
                  <a:pt x="140" y="99"/>
                  <a:pt x="139" y="97"/>
                </a:cubicBezTo>
                <a:cubicBezTo>
                  <a:pt x="139" y="96"/>
                  <a:pt x="139" y="95"/>
                  <a:pt x="139" y="94"/>
                </a:cubicBezTo>
                <a:moveTo>
                  <a:pt x="105" y="105"/>
                </a:moveTo>
                <a:cubicBezTo>
                  <a:pt x="112" y="110"/>
                  <a:pt x="112" y="110"/>
                  <a:pt x="112" y="110"/>
                </a:cubicBezTo>
                <a:cubicBezTo>
                  <a:pt x="113" y="112"/>
                  <a:pt x="115" y="113"/>
                  <a:pt x="117" y="113"/>
                </a:cubicBezTo>
                <a:cubicBezTo>
                  <a:pt x="119" y="113"/>
                  <a:pt x="121" y="112"/>
                  <a:pt x="123" y="111"/>
                </a:cubicBezTo>
                <a:cubicBezTo>
                  <a:pt x="125" y="109"/>
                  <a:pt x="126" y="107"/>
                  <a:pt x="126" y="105"/>
                </a:cubicBezTo>
                <a:cubicBezTo>
                  <a:pt x="126" y="104"/>
                  <a:pt x="126" y="103"/>
                  <a:pt x="125" y="102"/>
                </a:cubicBezTo>
                <a:moveTo>
                  <a:pt x="91" y="110"/>
                </a:moveTo>
                <a:cubicBezTo>
                  <a:pt x="96" y="113"/>
                  <a:pt x="96" y="113"/>
                  <a:pt x="96" y="113"/>
                </a:cubicBezTo>
                <a:cubicBezTo>
                  <a:pt x="97" y="113"/>
                  <a:pt x="100" y="114"/>
                  <a:pt x="103" y="114"/>
                </a:cubicBezTo>
                <a:cubicBezTo>
                  <a:pt x="105" y="113"/>
                  <a:pt x="107" y="113"/>
                  <a:pt x="109" y="112"/>
                </a:cubicBezTo>
                <a:cubicBezTo>
                  <a:pt x="110" y="111"/>
                  <a:pt x="110" y="110"/>
                  <a:pt x="111" y="109"/>
                </a:cubicBezTo>
                <a:moveTo>
                  <a:pt x="65" y="103"/>
                </a:moveTo>
                <a:cubicBezTo>
                  <a:pt x="79" y="87"/>
                  <a:pt x="79" y="87"/>
                  <a:pt x="79" y="87"/>
                </a:cubicBezTo>
                <a:cubicBezTo>
                  <a:pt x="81" y="84"/>
                  <a:pt x="81" y="81"/>
                  <a:pt x="79" y="78"/>
                </a:cubicBezTo>
                <a:cubicBezTo>
                  <a:pt x="77" y="77"/>
                  <a:pt x="75" y="76"/>
                  <a:pt x="74" y="77"/>
                </a:cubicBezTo>
                <a:cubicBezTo>
                  <a:pt x="72" y="77"/>
                  <a:pt x="71" y="78"/>
                  <a:pt x="70" y="79"/>
                </a:cubicBezTo>
                <a:cubicBezTo>
                  <a:pt x="56" y="94"/>
                  <a:pt x="56" y="94"/>
                  <a:pt x="56" y="94"/>
                </a:cubicBezTo>
                <a:cubicBezTo>
                  <a:pt x="54" y="97"/>
                  <a:pt x="54" y="101"/>
                  <a:pt x="56" y="103"/>
                </a:cubicBezTo>
                <a:cubicBezTo>
                  <a:pt x="58" y="104"/>
                  <a:pt x="60" y="105"/>
                  <a:pt x="61" y="105"/>
                </a:cubicBezTo>
                <a:cubicBezTo>
                  <a:pt x="63" y="104"/>
                  <a:pt x="64" y="104"/>
                  <a:pt x="65" y="103"/>
                </a:cubicBezTo>
                <a:close/>
                <a:moveTo>
                  <a:pt x="77" y="108"/>
                </a:moveTo>
                <a:cubicBezTo>
                  <a:pt x="90" y="94"/>
                  <a:pt x="90" y="94"/>
                  <a:pt x="90" y="94"/>
                </a:cubicBezTo>
                <a:cubicBezTo>
                  <a:pt x="92" y="91"/>
                  <a:pt x="92" y="87"/>
                  <a:pt x="89" y="85"/>
                </a:cubicBezTo>
                <a:cubicBezTo>
                  <a:pt x="88" y="84"/>
                  <a:pt x="86" y="83"/>
                  <a:pt x="84" y="83"/>
                </a:cubicBezTo>
                <a:cubicBezTo>
                  <a:pt x="83" y="84"/>
                  <a:pt x="81" y="84"/>
                  <a:pt x="80" y="85"/>
                </a:cubicBezTo>
                <a:cubicBezTo>
                  <a:pt x="68" y="100"/>
                  <a:pt x="68" y="100"/>
                  <a:pt x="68" y="100"/>
                </a:cubicBezTo>
                <a:cubicBezTo>
                  <a:pt x="65" y="102"/>
                  <a:pt x="65" y="106"/>
                  <a:pt x="68" y="109"/>
                </a:cubicBezTo>
                <a:cubicBezTo>
                  <a:pt x="69" y="110"/>
                  <a:pt x="71" y="110"/>
                  <a:pt x="73" y="110"/>
                </a:cubicBezTo>
                <a:cubicBezTo>
                  <a:pt x="74" y="110"/>
                  <a:pt x="76" y="109"/>
                  <a:pt x="77" y="108"/>
                </a:cubicBezTo>
                <a:close/>
                <a:moveTo>
                  <a:pt x="94" y="107"/>
                </a:moveTo>
                <a:cubicBezTo>
                  <a:pt x="96" y="105"/>
                  <a:pt x="96" y="105"/>
                  <a:pt x="96" y="105"/>
                </a:cubicBezTo>
                <a:cubicBezTo>
                  <a:pt x="99" y="102"/>
                  <a:pt x="98" y="98"/>
                  <a:pt x="96" y="96"/>
                </a:cubicBezTo>
                <a:cubicBezTo>
                  <a:pt x="94" y="95"/>
                  <a:pt x="93" y="94"/>
                  <a:pt x="91" y="94"/>
                </a:cubicBezTo>
                <a:cubicBezTo>
                  <a:pt x="89" y="95"/>
                  <a:pt x="88" y="95"/>
                  <a:pt x="87" y="96"/>
                </a:cubicBezTo>
                <a:cubicBezTo>
                  <a:pt x="80" y="105"/>
                  <a:pt x="80" y="105"/>
                  <a:pt x="80" y="105"/>
                </a:cubicBezTo>
                <a:cubicBezTo>
                  <a:pt x="77" y="107"/>
                  <a:pt x="78" y="111"/>
                  <a:pt x="80" y="113"/>
                </a:cubicBezTo>
                <a:cubicBezTo>
                  <a:pt x="81" y="115"/>
                  <a:pt x="83" y="115"/>
                  <a:pt x="85" y="115"/>
                </a:cubicBezTo>
                <a:cubicBezTo>
                  <a:pt x="86" y="115"/>
                  <a:pt x="88" y="114"/>
                  <a:pt x="89" y="113"/>
                </a:cubicBezTo>
                <a:lnTo>
                  <a:pt x="94" y="107"/>
                </a:lnTo>
                <a:close/>
                <a:moveTo>
                  <a:pt x="176" y="0"/>
                </a:moveTo>
                <a:cubicBezTo>
                  <a:pt x="163" y="7"/>
                  <a:pt x="144" y="17"/>
                  <a:pt x="141" y="19"/>
                </a:cubicBezTo>
                <a:cubicBezTo>
                  <a:pt x="144" y="23"/>
                  <a:pt x="156" y="43"/>
                  <a:pt x="170" y="69"/>
                </a:cubicBezTo>
                <a:cubicBezTo>
                  <a:pt x="172" y="72"/>
                  <a:pt x="172" y="72"/>
                  <a:pt x="172" y="72"/>
                </a:cubicBezTo>
                <a:cubicBezTo>
                  <a:pt x="205" y="54"/>
                  <a:pt x="205" y="54"/>
                  <a:pt x="205" y="54"/>
                </a:cubicBezTo>
                <a:moveTo>
                  <a:pt x="145" y="26"/>
                </a:moveTo>
                <a:cubicBezTo>
                  <a:pt x="129" y="20"/>
                  <a:pt x="120" y="29"/>
                  <a:pt x="111" y="29"/>
                </a:cubicBezTo>
                <a:cubicBezTo>
                  <a:pt x="106" y="29"/>
                  <a:pt x="103" y="29"/>
                  <a:pt x="101" y="30"/>
                </a:cubicBezTo>
                <a:cubicBezTo>
                  <a:pt x="101" y="30"/>
                  <a:pt x="101" y="30"/>
                  <a:pt x="101" y="30"/>
                </a:cubicBezTo>
                <a:cubicBezTo>
                  <a:pt x="100" y="30"/>
                  <a:pt x="99" y="30"/>
                  <a:pt x="98" y="30"/>
                </a:cubicBezTo>
                <a:cubicBezTo>
                  <a:pt x="70" y="44"/>
                  <a:pt x="70" y="44"/>
                  <a:pt x="70" y="44"/>
                </a:cubicBezTo>
                <a:cubicBezTo>
                  <a:pt x="58" y="51"/>
                  <a:pt x="70" y="61"/>
                  <a:pt x="74" y="60"/>
                </a:cubicBezTo>
                <a:cubicBezTo>
                  <a:pt x="79" y="59"/>
                  <a:pt x="90" y="54"/>
                  <a:pt x="97" y="51"/>
                </a:cubicBezTo>
                <a:cubicBezTo>
                  <a:pt x="102" y="50"/>
                  <a:pt x="107" y="50"/>
                  <a:pt x="111" y="53"/>
                </a:cubicBezTo>
                <a:cubicBezTo>
                  <a:pt x="123" y="62"/>
                  <a:pt x="149" y="81"/>
                  <a:pt x="151" y="83"/>
                </a:cubicBezTo>
                <a:moveTo>
                  <a:pt x="169" y="66"/>
                </a:moveTo>
                <a:cubicBezTo>
                  <a:pt x="167" y="67"/>
                  <a:pt x="161" y="70"/>
                  <a:pt x="159" y="72"/>
                </a:cubicBezTo>
                <a:cubicBezTo>
                  <a:pt x="159" y="73"/>
                  <a:pt x="158" y="74"/>
                  <a:pt x="157" y="76"/>
                </a:cubicBezTo>
                <a:cubicBezTo>
                  <a:pt x="155" y="78"/>
                  <a:pt x="153" y="82"/>
                  <a:pt x="151" y="83"/>
                </a:cubicBezTo>
                <a:moveTo>
                  <a:pt x="52" y="82"/>
                </a:moveTo>
                <a:cubicBezTo>
                  <a:pt x="52" y="82"/>
                  <a:pt x="52" y="82"/>
                  <a:pt x="52" y="82"/>
                </a:cubicBezTo>
                <a:moveTo>
                  <a:pt x="0" y="52"/>
                </a:moveTo>
                <a:cubicBezTo>
                  <a:pt x="29" y="76"/>
                  <a:pt x="29" y="76"/>
                  <a:pt x="29" y="76"/>
                </a:cubicBezTo>
                <a:cubicBezTo>
                  <a:pt x="71" y="23"/>
                  <a:pt x="71" y="23"/>
                  <a:pt x="71" y="23"/>
                </a:cubicBezTo>
                <a:cubicBezTo>
                  <a:pt x="42" y="0"/>
                  <a:pt x="42" y="0"/>
                  <a:pt x="42" y="0"/>
                </a:cubicBezTo>
                <a:moveTo>
                  <a:pt x="32" y="72"/>
                </a:moveTo>
                <a:cubicBezTo>
                  <a:pt x="41" y="79"/>
                  <a:pt x="49" y="83"/>
                  <a:pt x="49" y="83"/>
                </a:cubicBezTo>
                <a:moveTo>
                  <a:pt x="88" y="35"/>
                </a:moveTo>
                <a:cubicBezTo>
                  <a:pt x="84" y="33"/>
                  <a:pt x="75" y="30"/>
                  <a:pt x="68" y="28"/>
                </a:cubicBez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56" name="Freeform 46">
            <a:extLst>
              <a:ext uri="{FF2B5EF4-FFF2-40B4-BE49-F238E27FC236}">
                <a16:creationId xmlns:a16="http://schemas.microsoft.com/office/drawing/2014/main" id="{3A740BC5-5D1D-4DE3-806A-DCE1732472EE}"/>
              </a:ext>
            </a:extLst>
          </p:cNvPr>
          <p:cNvSpPr>
            <a:spLocks noEditPoints="1"/>
          </p:cNvSpPr>
          <p:nvPr/>
        </p:nvSpPr>
        <p:spPr bwMode="auto">
          <a:xfrm>
            <a:off x="2877169" y="3180972"/>
            <a:ext cx="586757" cy="466444"/>
          </a:xfrm>
          <a:custGeom>
            <a:avLst/>
            <a:gdLst>
              <a:gd name="T0" fmla="*/ 158 w 158"/>
              <a:gd name="T1" fmla="*/ 126 h 126"/>
              <a:gd name="T2" fmla="*/ 0 w 158"/>
              <a:gd name="T3" fmla="*/ 126 h 126"/>
              <a:gd name="T4" fmla="*/ 39 w 158"/>
              <a:gd name="T5" fmla="*/ 93 h 126"/>
              <a:gd name="T6" fmla="*/ 17 w 158"/>
              <a:gd name="T7" fmla="*/ 93 h 126"/>
              <a:gd name="T8" fmla="*/ 17 w 158"/>
              <a:gd name="T9" fmla="*/ 126 h 126"/>
              <a:gd name="T10" fmla="*/ 39 w 158"/>
              <a:gd name="T11" fmla="*/ 126 h 126"/>
              <a:gd name="T12" fmla="*/ 39 w 158"/>
              <a:gd name="T13" fmla="*/ 93 h 126"/>
              <a:gd name="T14" fmla="*/ 73 w 158"/>
              <a:gd name="T15" fmla="*/ 59 h 126"/>
              <a:gd name="T16" fmla="*/ 51 w 158"/>
              <a:gd name="T17" fmla="*/ 59 h 126"/>
              <a:gd name="T18" fmla="*/ 51 w 158"/>
              <a:gd name="T19" fmla="*/ 126 h 126"/>
              <a:gd name="T20" fmla="*/ 73 w 158"/>
              <a:gd name="T21" fmla="*/ 126 h 126"/>
              <a:gd name="T22" fmla="*/ 73 w 158"/>
              <a:gd name="T23" fmla="*/ 59 h 126"/>
              <a:gd name="T24" fmla="*/ 107 w 158"/>
              <a:gd name="T25" fmla="*/ 74 h 126"/>
              <a:gd name="T26" fmla="*/ 85 w 158"/>
              <a:gd name="T27" fmla="*/ 74 h 126"/>
              <a:gd name="T28" fmla="*/ 85 w 158"/>
              <a:gd name="T29" fmla="*/ 126 h 126"/>
              <a:gd name="T30" fmla="*/ 107 w 158"/>
              <a:gd name="T31" fmla="*/ 126 h 126"/>
              <a:gd name="T32" fmla="*/ 107 w 158"/>
              <a:gd name="T33" fmla="*/ 74 h 126"/>
              <a:gd name="T34" fmla="*/ 141 w 158"/>
              <a:gd name="T35" fmla="*/ 39 h 126"/>
              <a:gd name="T36" fmla="*/ 119 w 158"/>
              <a:gd name="T37" fmla="*/ 39 h 126"/>
              <a:gd name="T38" fmla="*/ 119 w 158"/>
              <a:gd name="T39" fmla="*/ 126 h 126"/>
              <a:gd name="T40" fmla="*/ 141 w 158"/>
              <a:gd name="T41" fmla="*/ 126 h 126"/>
              <a:gd name="T42" fmla="*/ 141 w 158"/>
              <a:gd name="T43" fmla="*/ 39 h 126"/>
              <a:gd name="T44" fmla="*/ 28 w 158"/>
              <a:gd name="T45" fmla="*/ 55 h 126"/>
              <a:gd name="T46" fmla="*/ 22 w 158"/>
              <a:gd name="T47" fmla="*/ 61 h 126"/>
              <a:gd name="T48" fmla="*/ 28 w 158"/>
              <a:gd name="T49" fmla="*/ 68 h 126"/>
              <a:gd name="T50" fmla="*/ 34 w 158"/>
              <a:gd name="T51" fmla="*/ 61 h 126"/>
              <a:gd name="T52" fmla="*/ 28 w 158"/>
              <a:gd name="T53" fmla="*/ 55 h 126"/>
              <a:gd name="T54" fmla="*/ 62 w 158"/>
              <a:gd name="T55" fmla="*/ 23 h 126"/>
              <a:gd name="T56" fmla="*/ 56 w 158"/>
              <a:gd name="T57" fmla="*/ 29 h 126"/>
              <a:gd name="T58" fmla="*/ 62 w 158"/>
              <a:gd name="T59" fmla="*/ 35 h 126"/>
              <a:gd name="T60" fmla="*/ 68 w 158"/>
              <a:gd name="T61" fmla="*/ 29 h 126"/>
              <a:gd name="T62" fmla="*/ 62 w 158"/>
              <a:gd name="T63" fmla="*/ 23 h 126"/>
              <a:gd name="T64" fmla="*/ 96 w 158"/>
              <a:gd name="T65" fmla="*/ 39 h 126"/>
              <a:gd name="T66" fmla="*/ 90 w 158"/>
              <a:gd name="T67" fmla="*/ 45 h 126"/>
              <a:gd name="T68" fmla="*/ 96 w 158"/>
              <a:gd name="T69" fmla="*/ 52 h 126"/>
              <a:gd name="T70" fmla="*/ 102 w 158"/>
              <a:gd name="T71" fmla="*/ 45 h 126"/>
              <a:gd name="T72" fmla="*/ 96 w 158"/>
              <a:gd name="T73" fmla="*/ 39 h 126"/>
              <a:gd name="T74" fmla="*/ 130 w 158"/>
              <a:gd name="T75" fmla="*/ 0 h 126"/>
              <a:gd name="T76" fmla="*/ 123 w 158"/>
              <a:gd name="T77" fmla="*/ 7 h 126"/>
              <a:gd name="T78" fmla="*/ 130 w 158"/>
              <a:gd name="T79" fmla="*/ 13 h 126"/>
              <a:gd name="T80" fmla="*/ 136 w 158"/>
              <a:gd name="T81" fmla="*/ 7 h 126"/>
              <a:gd name="T82" fmla="*/ 130 w 158"/>
              <a:gd name="T83" fmla="*/ 0 h 126"/>
              <a:gd name="T84" fmla="*/ 100 w 158"/>
              <a:gd name="T85" fmla="*/ 41 h 126"/>
              <a:gd name="T86" fmla="*/ 126 w 158"/>
              <a:gd name="T87" fmla="*/ 11 h 126"/>
              <a:gd name="T88" fmla="*/ 67 w 158"/>
              <a:gd name="T89" fmla="*/ 32 h 126"/>
              <a:gd name="T90" fmla="*/ 90 w 158"/>
              <a:gd name="T91" fmla="*/ 43 h 126"/>
              <a:gd name="T92" fmla="*/ 57 w 158"/>
              <a:gd name="T93" fmla="*/ 33 h 126"/>
              <a:gd name="T94" fmla="*/ 32 w 158"/>
              <a:gd name="T95"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126">
                <a:moveTo>
                  <a:pt x="158" y="126"/>
                </a:moveTo>
                <a:cubicBezTo>
                  <a:pt x="0" y="126"/>
                  <a:pt x="0" y="126"/>
                  <a:pt x="0" y="126"/>
                </a:cubicBezTo>
                <a:moveTo>
                  <a:pt x="39" y="93"/>
                </a:moveTo>
                <a:cubicBezTo>
                  <a:pt x="17" y="93"/>
                  <a:pt x="17" y="93"/>
                  <a:pt x="17" y="93"/>
                </a:cubicBezTo>
                <a:cubicBezTo>
                  <a:pt x="17" y="126"/>
                  <a:pt x="17" y="126"/>
                  <a:pt x="17" y="126"/>
                </a:cubicBezTo>
                <a:cubicBezTo>
                  <a:pt x="39" y="126"/>
                  <a:pt x="39" y="126"/>
                  <a:pt x="39" y="126"/>
                </a:cubicBezTo>
                <a:lnTo>
                  <a:pt x="39" y="93"/>
                </a:lnTo>
                <a:close/>
                <a:moveTo>
                  <a:pt x="73" y="59"/>
                </a:moveTo>
                <a:cubicBezTo>
                  <a:pt x="51" y="59"/>
                  <a:pt x="51" y="59"/>
                  <a:pt x="51" y="59"/>
                </a:cubicBezTo>
                <a:cubicBezTo>
                  <a:pt x="51" y="126"/>
                  <a:pt x="51" y="126"/>
                  <a:pt x="51" y="126"/>
                </a:cubicBezTo>
                <a:cubicBezTo>
                  <a:pt x="73" y="126"/>
                  <a:pt x="73" y="126"/>
                  <a:pt x="73" y="126"/>
                </a:cubicBezTo>
                <a:lnTo>
                  <a:pt x="73" y="59"/>
                </a:lnTo>
                <a:close/>
                <a:moveTo>
                  <a:pt x="107" y="74"/>
                </a:moveTo>
                <a:cubicBezTo>
                  <a:pt x="85" y="74"/>
                  <a:pt x="85" y="74"/>
                  <a:pt x="85" y="74"/>
                </a:cubicBezTo>
                <a:cubicBezTo>
                  <a:pt x="85" y="126"/>
                  <a:pt x="85" y="126"/>
                  <a:pt x="85" y="126"/>
                </a:cubicBezTo>
                <a:cubicBezTo>
                  <a:pt x="107" y="126"/>
                  <a:pt x="107" y="126"/>
                  <a:pt x="107" y="126"/>
                </a:cubicBezTo>
                <a:lnTo>
                  <a:pt x="107" y="74"/>
                </a:lnTo>
                <a:close/>
                <a:moveTo>
                  <a:pt x="141" y="39"/>
                </a:moveTo>
                <a:cubicBezTo>
                  <a:pt x="119" y="39"/>
                  <a:pt x="119" y="39"/>
                  <a:pt x="119" y="39"/>
                </a:cubicBezTo>
                <a:cubicBezTo>
                  <a:pt x="119" y="126"/>
                  <a:pt x="119" y="126"/>
                  <a:pt x="119" y="126"/>
                </a:cubicBezTo>
                <a:cubicBezTo>
                  <a:pt x="141" y="126"/>
                  <a:pt x="141" y="126"/>
                  <a:pt x="141" y="126"/>
                </a:cubicBezTo>
                <a:lnTo>
                  <a:pt x="141" y="39"/>
                </a:lnTo>
                <a:close/>
                <a:moveTo>
                  <a:pt x="28" y="55"/>
                </a:moveTo>
                <a:cubicBezTo>
                  <a:pt x="24" y="55"/>
                  <a:pt x="22" y="58"/>
                  <a:pt x="22" y="61"/>
                </a:cubicBezTo>
                <a:cubicBezTo>
                  <a:pt x="22" y="65"/>
                  <a:pt x="24" y="68"/>
                  <a:pt x="28" y="68"/>
                </a:cubicBezTo>
                <a:cubicBezTo>
                  <a:pt x="31" y="68"/>
                  <a:pt x="34" y="65"/>
                  <a:pt x="34" y="61"/>
                </a:cubicBezTo>
                <a:cubicBezTo>
                  <a:pt x="34" y="58"/>
                  <a:pt x="31" y="55"/>
                  <a:pt x="28" y="55"/>
                </a:cubicBezTo>
                <a:close/>
                <a:moveTo>
                  <a:pt x="62" y="23"/>
                </a:moveTo>
                <a:cubicBezTo>
                  <a:pt x="58" y="23"/>
                  <a:pt x="56" y="26"/>
                  <a:pt x="56" y="29"/>
                </a:cubicBezTo>
                <a:cubicBezTo>
                  <a:pt x="56" y="33"/>
                  <a:pt x="58" y="35"/>
                  <a:pt x="62" y="35"/>
                </a:cubicBezTo>
                <a:cubicBezTo>
                  <a:pt x="65" y="35"/>
                  <a:pt x="68" y="33"/>
                  <a:pt x="68" y="29"/>
                </a:cubicBezTo>
                <a:cubicBezTo>
                  <a:pt x="68" y="26"/>
                  <a:pt x="65" y="23"/>
                  <a:pt x="62" y="23"/>
                </a:cubicBezTo>
                <a:close/>
                <a:moveTo>
                  <a:pt x="96" y="39"/>
                </a:moveTo>
                <a:cubicBezTo>
                  <a:pt x="92" y="39"/>
                  <a:pt x="90" y="42"/>
                  <a:pt x="90" y="45"/>
                </a:cubicBezTo>
                <a:cubicBezTo>
                  <a:pt x="90" y="49"/>
                  <a:pt x="92" y="52"/>
                  <a:pt x="96" y="52"/>
                </a:cubicBezTo>
                <a:cubicBezTo>
                  <a:pt x="99" y="52"/>
                  <a:pt x="102" y="49"/>
                  <a:pt x="102" y="45"/>
                </a:cubicBezTo>
                <a:cubicBezTo>
                  <a:pt x="102" y="42"/>
                  <a:pt x="99" y="39"/>
                  <a:pt x="96" y="39"/>
                </a:cubicBezTo>
                <a:close/>
                <a:moveTo>
                  <a:pt x="130" y="0"/>
                </a:moveTo>
                <a:cubicBezTo>
                  <a:pt x="126" y="0"/>
                  <a:pt x="123" y="3"/>
                  <a:pt x="123" y="7"/>
                </a:cubicBezTo>
                <a:cubicBezTo>
                  <a:pt x="123" y="10"/>
                  <a:pt x="126" y="13"/>
                  <a:pt x="130" y="13"/>
                </a:cubicBezTo>
                <a:cubicBezTo>
                  <a:pt x="133" y="13"/>
                  <a:pt x="136" y="10"/>
                  <a:pt x="136" y="7"/>
                </a:cubicBezTo>
                <a:cubicBezTo>
                  <a:pt x="136" y="3"/>
                  <a:pt x="133" y="0"/>
                  <a:pt x="130" y="0"/>
                </a:cubicBezTo>
                <a:close/>
                <a:moveTo>
                  <a:pt x="100" y="41"/>
                </a:moveTo>
                <a:cubicBezTo>
                  <a:pt x="126" y="11"/>
                  <a:pt x="126" y="11"/>
                  <a:pt x="126" y="11"/>
                </a:cubicBezTo>
                <a:moveTo>
                  <a:pt x="67" y="32"/>
                </a:moveTo>
                <a:cubicBezTo>
                  <a:pt x="90" y="43"/>
                  <a:pt x="90" y="43"/>
                  <a:pt x="90" y="43"/>
                </a:cubicBezTo>
                <a:moveTo>
                  <a:pt x="57" y="33"/>
                </a:moveTo>
                <a:cubicBezTo>
                  <a:pt x="32" y="57"/>
                  <a:pt x="32" y="57"/>
                  <a:pt x="32" y="57"/>
                </a:cubicBezTo>
              </a:path>
            </a:pathLst>
          </a:custGeom>
          <a:noFill/>
          <a:ln w="1270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Tree>
    <p:extLst>
      <p:ext uri="{BB962C8B-B14F-4D97-AF65-F5344CB8AC3E}">
        <p14:creationId xmlns:p14="http://schemas.microsoft.com/office/powerpoint/2010/main" val="100516268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750" fill="hold"/>
                                            <p:tgtEl>
                                              <p:spTgt spid="89"/>
                                            </p:tgtEl>
                                            <p:attrNameLst>
                                              <p:attrName>ppt_w</p:attrName>
                                            </p:attrNameLst>
                                          </p:cBhvr>
                                          <p:tavLst>
                                            <p:tav tm="0">
                                              <p:val>
                                                <p:fltVal val="0"/>
                                              </p:val>
                                            </p:tav>
                                            <p:tav tm="100000">
                                              <p:val>
                                                <p:strVal val="#ppt_w"/>
                                              </p:val>
                                            </p:tav>
                                          </p:tavLst>
                                        </p:anim>
                                        <p:anim calcmode="lin" valueType="num">
                                          <p:cBhvr>
                                            <p:cTn id="8" dur="750" fill="hold"/>
                                            <p:tgtEl>
                                              <p:spTgt spid="89"/>
                                            </p:tgtEl>
                                            <p:attrNameLst>
                                              <p:attrName>ppt_h</p:attrName>
                                            </p:attrNameLst>
                                          </p:cBhvr>
                                          <p:tavLst>
                                            <p:tav tm="0">
                                              <p:val>
                                                <p:fltVal val="0"/>
                                              </p:val>
                                            </p:tav>
                                            <p:tav tm="100000">
                                              <p:val>
                                                <p:strVal val="#ppt_h"/>
                                              </p:val>
                                            </p:tav>
                                          </p:tavLst>
                                        </p:anim>
                                        <p:animEffect transition="in" filter="fade">
                                          <p:cBhvr>
                                            <p:cTn id="9" dur="750"/>
                                            <p:tgtEl>
                                              <p:spTgt spid="89"/>
                                            </p:tgtEl>
                                          </p:cBhvr>
                                        </p:animEffect>
                                      </p:childTnLst>
                                    </p:cTn>
                                  </p:par>
                                  <p:par>
                                    <p:cTn id="10" presetID="53" presetClass="entr" presetSubtype="16" fill="hold" nodeType="withEffect">
                                      <p:stCondLst>
                                        <p:cond delay="200"/>
                                      </p:stCondLst>
                                      <p:childTnLst>
                                        <p:set>
                                          <p:cBhvr>
                                            <p:cTn id="11" dur="1" fill="hold">
                                              <p:stCondLst>
                                                <p:cond delay="0"/>
                                              </p:stCondLst>
                                            </p:cTn>
                                            <p:tgtEl>
                                              <p:spTgt spid="79"/>
                                            </p:tgtEl>
                                            <p:attrNameLst>
                                              <p:attrName>style.visibility</p:attrName>
                                            </p:attrNameLst>
                                          </p:cBhvr>
                                          <p:to>
                                            <p:strVal val="visible"/>
                                          </p:to>
                                        </p:set>
                                        <p:anim calcmode="lin" valueType="num">
                                          <p:cBhvr>
                                            <p:cTn id="12" dur="750" fill="hold"/>
                                            <p:tgtEl>
                                              <p:spTgt spid="79"/>
                                            </p:tgtEl>
                                            <p:attrNameLst>
                                              <p:attrName>ppt_w</p:attrName>
                                            </p:attrNameLst>
                                          </p:cBhvr>
                                          <p:tavLst>
                                            <p:tav tm="0">
                                              <p:val>
                                                <p:fltVal val="0"/>
                                              </p:val>
                                            </p:tav>
                                            <p:tav tm="100000">
                                              <p:val>
                                                <p:strVal val="#ppt_w"/>
                                              </p:val>
                                            </p:tav>
                                          </p:tavLst>
                                        </p:anim>
                                        <p:anim calcmode="lin" valueType="num">
                                          <p:cBhvr>
                                            <p:cTn id="13" dur="750" fill="hold"/>
                                            <p:tgtEl>
                                              <p:spTgt spid="79"/>
                                            </p:tgtEl>
                                            <p:attrNameLst>
                                              <p:attrName>ppt_h</p:attrName>
                                            </p:attrNameLst>
                                          </p:cBhvr>
                                          <p:tavLst>
                                            <p:tav tm="0">
                                              <p:val>
                                                <p:fltVal val="0"/>
                                              </p:val>
                                            </p:tav>
                                            <p:tav tm="100000">
                                              <p:val>
                                                <p:strVal val="#ppt_h"/>
                                              </p:val>
                                            </p:tav>
                                          </p:tavLst>
                                        </p:anim>
                                        <p:animEffect transition="in" filter="fade">
                                          <p:cBhvr>
                                            <p:cTn id="14" dur="750"/>
                                            <p:tgtEl>
                                              <p:spTgt spid="79"/>
                                            </p:tgtEl>
                                          </p:cBhvr>
                                        </p:animEffect>
                                      </p:childTnLst>
                                    </p:cTn>
                                  </p:par>
                                  <p:par>
                                    <p:cTn id="15" presetID="53" presetClass="entr" presetSubtype="16" fill="hold" nodeType="withEffect">
                                      <p:stCondLst>
                                        <p:cond delay="400"/>
                                      </p:stCondLst>
                                      <p:childTnLst>
                                        <p:set>
                                          <p:cBhvr>
                                            <p:cTn id="16" dur="1" fill="hold">
                                              <p:stCondLst>
                                                <p:cond delay="0"/>
                                              </p:stCondLst>
                                            </p:cTn>
                                            <p:tgtEl>
                                              <p:spTgt spid="84"/>
                                            </p:tgtEl>
                                            <p:attrNameLst>
                                              <p:attrName>style.visibility</p:attrName>
                                            </p:attrNameLst>
                                          </p:cBhvr>
                                          <p:to>
                                            <p:strVal val="visible"/>
                                          </p:to>
                                        </p:set>
                                        <p:anim calcmode="lin" valueType="num">
                                          <p:cBhvr>
                                            <p:cTn id="17" dur="750" fill="hold"/>
                                            <p:tgtEl>
                                              <p:spTgt spid="84"/>
                                            </p:tgtEl>
                                            <p:attrNameLst>
                                              <p:attrName>ppt_w</p:attrName>
                                            </p:attrNameLst>
                                          </p:cBhvr>
                                          <p:tavLst>
                                            <p:tav tm="0">
                                              <p:val>
                                                <p:fltVal val="0"/>
                                              </p:val>
                                            </p:tav>
                                            <p:tav tm="100000">
                                              <p:val>
                                                <p:strVal val="#ppt_w"/>
                                              </p:val>
                                            </p:tav>
                                          </p:tavLst>
                                        </p:anim>
                                        <p:anim calcmode="lin" valueType="num">
                                          <p:cBhvr>
                                            <p:cTn id="18" dur="750" fill="hold"/>
                                            <p:tgtEl>
                                              <p:spTgt spid="84"/>
                                            </p:tgtEl>
                                            <p:attrNameLst>
                                              <p:attrName>ppt_h</p:attrName>
                                            </p:attrNameLst>
                                          </p:cBhvr>
                                          <p:tavLst>
                                            <p:tav tm="0">
                                              <p:val>
                                                <p:fltVal val="0"/>
                                              </p:val>
                                            </p:tav>
                                            <p:tav tm="100000">
                                              <p:val>
                                                <p:strVal val="#ppt_h"/>
                                              </p:val>
                                            </p:tav>
                                          </p:tavLst>
                                        </p:anim>
                                        <p:animEffect transition="in" filter="fade">
                                          <p:cBhvr>
                                            <p:cTn id="19" dur="750"/>
                                            <p:tgtEl>
                                              <p:spTgt spid="84"/>
                                            </p:tgtEl>
                                          </p:cBhvr>
                                        </p:animEffect>
                                      </p:childTnLst>
                                    </p:cTn>
                                  </p:par>
                                  <p:par>
                                    <p:cTn id="20" presetID="53" presetClass="entr" presetSubtype="16" fill="hold" nodeType="withEffect">
                                      <p:stCondLst>
                                        <p:cond delay="600"/>
                                      </p:stCondLst>
                                      <p:childTnLst>
                                        <p:set>
                                          <p:cBhvr>
                                            <p:cTn id="21" dur="1" fill="hold">
                                              <p:stCondLst>
                                                <p:cond delay="0"/>
                                              </p:stCondLst>
                                            </p:cTn>
                                            <p:tgtEl>
                                              <p:spTgt spid="85"/>
                                            </p:tgtEl>
                                            <p:attrNameLst>
                                              <p:attrName>style.visibility</p:attrName>
                                            </p:attrNameLst>
                                          </p:cBhvr>
                                          <p:to>
                                            <p:strVal val="visible"/>
                                          </p:to>
                                        </p:set>
                                        <p:anim calcmode="lin" valueType="num">
                                          <p:cBhvr>
                                            <p:cTn id="22" dur="750" fill="hold"/>
                                            <p:tgtEl>
                                              <p:spTgt spid="85"/>
                                            </p:tgtEl>
                                            <p:attrNameLst>
                                              <p:attrName>ppt_w</p:attrName>
                                            </p:attrNameLst>
                                          </p:cBhvr>
                                          <p:tavLst>
                                            <p:tav tm="0">
                                              <p:val>
                                                <p:fltVal val="0"/>
                                              </p:val>
                                            </p:tav>
                                            <p:tav tm="100000">
                                              <p:val>
                                                <p:strVal val="#ppt_w"/>
                                              </p:val>
                                            </p:tav>
                                          </p:tavLst>
                                        </p:anim>
                                        <p:anim calcmode="lin" valueType="num">
                                          <p:cBhvr>
                                            <p:cTn id="23" dur="750" fill="hold"/>
                                            <p:tgtEl>
                                              <p:spTgt spid="85"/>
                                            </p:tgtEl>
                                            <p:attrNameLst>
                                              <p:attrName>ppt_h</p:attrName>
                                            </p:attrNameLst>
                                          </p:cBhvr>
                                          <p:tavLst>
                                            <p:tav tm="0">
                                              <p:val>
                                                <p:fltVal val="0"/>
                                              </p:val>
                                            </p:tav>
                                            <p:tav tm="100000">
                                              <p:val>
                                                <p:strVal val="#ppt_h"/>
                                              </p:val>
                                            </p:tav>
                                          </p:tavLst>
                                        </p:anim>
                                        <p:animEffect transition="in" filter="fade">
                                          <p:cBhvr>
                                            <p:cTn id="24" dur="750"/>
                                            <p:tgtEl>
                                              <p:spTgt spid="8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7"/>
                                            </p:tgtEl>
                                            <p:attrNameLst>
                                              <p:attrName>style.visibility</p:attrName>
                                            </p:attrNameLst>
                                          </p:cBhvr>
                                          <p:to>
                                            <p:strVal val="visible"/>
                                          </p:to>
                                        </p:set>
                                        <p:anim calcmode="lin" valueType="num">
                                          <p:cBhvr>
                                            <p:cTn id="27" dur="750" fill="hold"/>
                                            <p:tgtEl>
                                              <p:spTgt spid="67"/>
                                            </p:tgtEl>
                                            <p:attrNameLst>
                                              <p:attrName>ppt_w</p:attrName>
                                            </p:attrNameLst>
                                          </p:cBhvr>
                                          <p:tavLst>
                                            <p:tav tm="0">
                                              <p:val>
                                                <p:fltVal val="0"/>
                                              </p:val>
                                            </p:tav>
                                            <p:tav tm="100000">
                                              <p:val>
                                                <p:strVal val="#ppt_w"/>
                                              </p:val>
                                            </p:tav>
                                          </p:tavLst>
                                        </p:anim>
                                        <p:anim calcmode="lin" valueType="num">
                                          <p:cBhvr>
                                            <p:cTn id="28" dur="750" fill="hold"/>
                                            <p:tgtEl>
                                              <p:spTgt spid="67"/>
                                            </p:tgtEl>
                                            <p:attrNameLst>
                                              <p:attrName>ppt_h</p:attrName>
                                            </p:attrNameLst>
                                          </p:cBhvr>
                                          <p:tavLst>
                                            <p:tav tm="0">
                                              <p:val>
                                                <p:fltVal val="0"/>
                                              </p:val>
                                            </p:tav>
                                            <p:tav tm="100000">
                                              <p:val>
                                                <p:strVal val="#ppt_h"/>
                                              </p:val>
                                            </p:tav>
                                          </p:tavLst>
                                        </p:anim>
                                        <p:animEffect transition="in" filter="fade">
                                          <p:cBhvr>
                                            <p:cTn id="29" dur="750"/>
                                            <p:tgtEl>
                                              <p:spTgt spid="67"/>
                                            </p:tgtEl>
                                          </p:cBhvr>
                                        </p:animEffect>
                                      </p:childTnLst>
                                    </p:cTn>
                                  </p:par>
                                  <p:par>
                                    <p:cTn id="30" presetID="53" presetClass="entr" presetSubtype="16" fill="hold" nodeType="withEffect">
                                      <p:stCondLst>
                                        <p:cond delay="800"/>
                                      </p:stCondLst>
                                      <p:childTnLst>
                                        <p:set>
                                          <p:cBhvr>
                                            <p:cTn id="31" dur="1" fill="hold">
                                              <p:stCondLst>
                                                <p:cond delay="0"/>
                                              </p:stCondLst>
                                            </p:cTn>
                                            <p:tgtEl>
                                              <p:spTgt spid="86"/>
                                            </p:tgtEl>
                                            <p:attrNameLst>
                                              <p:attrName>style.visibility</p:attrName>
                                            </p:attrNameLst>
                                          </p:cBhvr>
                                          <p:to>
                                            <p:strVal val="visible"/>
                                          </p:to>
                                        </p:set>
                                        <p:anim calcmode="lin" valueType="num">
                                          <p:cBhvr>
                                            <p:cTn id="32" dur="750" fill="hold"/>
                                            <p:tgtEl>
                                              <p:spTgt spid="86"/>
                                            </p:tgtEl>
                                            <p:attrNameLst>
                                              <p:attrName>ppt_w</p:attrName>
                                            </p:attrNameLst>
                                          </p:cBhvr>
                                          <p:tavLst>
                                            <p:tav tm="0">
                                              <p:val>
                                                <p:fltVal val="0"/>
                                              </p:val>
                                            </p:tav>
                                            <p:tav tm="100000">
                                              <p:val>
                                                <p:strVal val="#ppt_w"/>
                                              </p:val>
                                            </p:tav>
                                          </p:tavLst>
                                        </p:anim>
                                        <p:anim calcmode="lin" valueType="num">
                                          <p:cBhvr>
                                            <p:cTn id="33" dur="750" fill="hold"/>
                                            <p:tgtEl>
                                              <p:spTgt spid="86"/>
                                            </p:tgtEl>
                                            <p:attrNameLst>
                                              <p:attrName>ppt_h</p:attrName>
                                            </p:attrNameLst>
                                          </p:cBhvr>
                                          <p:tavLst>
                                            <p:tav tm="0">
                                              <p:val>
                                                <p:fltVal val="0"/>
                                              </p:val>
                                            </p:tav>
                                            <p:tav tm="100000">
                                              <p:val>
                                                <p:strVal val="#ppt_h"/>
                                              </p:val>
                                            </p:tav>
                                          </p:tavLst>
                                        </p:anim>
                                        <p:animEffect transition="in" filter="fade">
                                          <p:cBhvr>
                                            <p:cTn id="34" dur="750"/>
                                            <p:tgtEl>
                                              <p:spTgt spid="86"/>
                                            </p:tgtEl>
                                          </p:cBhvr>
                                        </p:animEffect>
                                      </p:childTnLst>
                                    </p:cTn>
                                  </p:par>
                                  <p:par>
                                    <p:cTn id="35" presetID="53" presetClass="entr" presetSubtype="16" fill="hold" nodeType="withEffect">
                                      <p:stCondLst>
                                        <p:cond delay="1000"/>
                                      </p:stCondLst>
                                      <p:childTnLst>
                                        <p:set>
                                          <p:cBhvr>
                                            <p:cTn id="36" dur="1" fill="hold">
                                              <p:stCondLst>
                                                <p:cond delay="0"/>
                                              </p:stCondLst>
                                            </p:cTn>
                                            <p:tgtEl>
                                              <p:spTgt spid="70"/>
                                            </p:tgtEl>
                                            <p:attrNameLst>
                                              <p:attrName>style.visibility</p:attrName>
                                            </p:attrNameLst>
                                          </p:cBhvr>
                                          <p:to>
                                            <p:strVal val="visible"/>
                                          </p:to>
                                        </p:set>
                                        <p:anim calcmode="lin" valueType="num">
                                          <p:cBhvr>
                                            <p:cTn id="37" dur="750" fill="hold"/>
                                            <p:tgtEl>
                                              <p:spTgt spid="70"/>
                                            </p:tgtEl>
                                            <p:attrNameLst>
                                              <p:attrName>ppt_w</p:attrName>
                                            </p:attrNameLst>
                                          </p:cBhvr>
                                          <p:tavLst>
                                            <p:tav tm="0">
                                              <p:val>
                                                <p:fltVal val="0"/>
                                              </p:val>
                                            </p:tav>
                                            <p:tav tm="100000">
                                              <p:val>
                                                <p:strVal val="#ppt_w"/>
                                              </p:val>
                                            </p:tav>
                                          </p:tavLst>
                                        </p:anim>
                                        <p:anim calcmode="lin" valueType="num">
                                          <p:cBhvr>
                                            <p:cTn id="38" dur="750" fill="hold"/>
                                            <p:tgtEl>
                                              <p:spTgt spid="70"/>
                                            </p:tgtEl>
                                            <p:attrNameLst>
                                              <p:attrName>ppt_h</p:attrName>
                                            </p:attrNameLst>
                                          </p:cBhvr>
                                          <p:tavLst>
                                            <p:tav tm="0">
                                              <p:val>
                                                <p:fltVal val="0"/>
                                              </p:val>
                                            </p:tav>
                                            <p:tav tm="100000">
                                              <p:val>
                                                <p:strVal val="#ppt_h"/>
                                              </p:val>
                                            </p:tav>
                                          </p:tavLst>
                                        </p:anim>
                                        <p:animEffect transition="in" filter="fade">
                                          <p:cBhvr>
                                            <p:cTn id="39" dur="750"/>
                                            <p:tgtEl>
                                              <p:spTgt spid="70"/>
                                            </p:tgtEl>
                                          </p:cBhvr>
                                        </p:animEffect>
                                      </p:childTnLst>
                                    </p:cTn>
                                  </p:par>
                                  <p:par>
                                    <p:cTn id="40" presetID="53" presetClass="entr" presetSubtype="16" fill="hold" nodeType="withEffect">
                                      <p:stCondLst>
                                        <p:cond delay="1200"/>
                                      </p:stCondLst>
                                      <p:childTnLst>
                                        <p:set>
                                          <p:cBhvr>
                                            <p:cTn id="41" dur="1" fill="hold">
                                              <p:stCondLst>
                                                <p:cond delay="0"/>
                                              </p:stCondLst>
                                            </p:cTn>
                                            <p:tgtEl>
                                              <p:spTgt spid="87"/>
                                            </p:tgtEl>
                                            <p:attrNameLst>
                                              <p:attrName>style.visibility</p:attrName>
                                            </p:attrNameLst>
                                          </p:cBhvr>
                                          <p:to>
                                            <p:strVal val="visible"/>
                                          </p:to>
                                        </p:set>
                                        <p:anim calcmode="lin" valueType="num">
                                          <p:cBhvr>
                                            <p:cTn id="42" dur="750" fill="hold"/>
                                            <p:tgtEl>
                                              <p:spTgt spid="87"/>
                                            </p:tgtEl>
                                            <p:attrNameLst>
                                              <p:attrName>ppt_w</p:attrName>
                                            </p:attrNameLst>
                                          </p:cBhvr>
                                          <p:tavLst>
                                            <p:tav tm="0">
                                              <p:val>
                                                <p:fltVal val="0"/>
                                              </p:val>
                                            </p:tav>
                                            <p:tav tm="100000">
                                              <p:val>
                                                <p:strVal val="#ppt_w"/>
                                              </p:val>
                                            </p:tav>
                                          </p:tavLst>
                                        </p:anim>
                                        <p:anim calcmode="lin" valueType="num">
                                          <p:cBhvr>
                                            <p:cTn id="43" dur="750" fill="hold"/>
                                            <p:tgtEl>
                                              <p:spTgt spid="87"/>
                                            </p:tgtEl>
                                            <p:attrNameLst>
                                              <p:attrName>ppt_h</p:attrName>
                                            </p:attrNameLst>
                                          </p:cBhvr>
                                          <p:tavLst>
                                            <p:tav tm="0">
                                              <p:val>
                                                <p:fltVal val="0"/>
                                              </p:val>
                                            </p:tav>
                                            <p:tav tm="100000">
                                              <p:val>
                                                <p:strVal val="#ppt_h"/>
                                              </p:val>
                                            </p:tav>
                                          </p:tavLst>
                                        </p:anim>
                                        <p:animEffect transition="in" filter="fade">
                                          <p:cBhvr>
                                            <p:cTn id="44" dur="750"/>
                                            <p:tgtEl>
                                              <p:spTgt spid="87"/>
                                            </p:tgtEl>
                                          </p:cBhvr>
                                        </p:animEffect>
                                      </p:childTnLst>
                                    </p:cTn>
                                  </p:par>
                                  <p:par>
                                    <p:cTn id="45" presetID="53" presetClass="entr" presetSubtype="16" fill="hold" nodeType="withEffect">
                                      <p:stCondLst>
                                        <p:cond delay="140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1600"/>
                                      </p:stCondLst>
                                      <p:childTnLst>
                                        <p:set>
                                          <p:cBhvr>
                                            <p:cTn id="51" dur="1" fill="hold">
                                              <p:stCondLst>
                                                <p:cond delay="0"/>
                                              </p:stCondLst>
                                            </p:cTn>
                                            <p:tgtEl>
                                              <p:spTgt spid="88"/>
                                            </p:tgtEl>
                                            <p:attrNameLst>
                                              <p:attrName>style.visibility</p:attrName>
                                            </p:attrNameLst>
                                          </p:cBhvr>
                                          <p:to>
                                            <p:strVal val="visible"/>
                                          </p:to>
                                        </p:set>
                                        <p:anim calcmode="lin" valueType="num">
                                          <p:cBhvr>
                                            <p:cTn id="52" dur="750" fill="hold"/>
                                            <p:tgtEl>
                                              <p:spTgt spid="88"/>
                                            </p:tgtEl>
                                            <p:attrNameLst>
                                              <p:attrName>ppt_w</p:attrName>
                                            </p:attrNameLst>
                                          </p:cBhvr>
                                          <p:tavLst>
                                            <p:tav tm="0">
                                              <p:val>
                                                <p:fltVal val="0"/>
                                              </p:val>
                                            </p:tav>
                                            <p:tav tm="100000">
                                              <p:val>
                                                <p:strVal val="#ppt_w"/>
                                              </p:val>
                                            </p:tav>
                                          </p:tavLst>
                                        </p:anim>
                                        <p:anim calcmode="lin" valueType="num">
                                          <p:cBhvr>
                                            <p:cTn id="53" dur="750" fill="hold"/>
                                            <p:tgtEl>
                                              <p:spTgt spid="88"/>
                                            </p:tgtEl>
                                            <p:attrNameLst>
                                              <p:attrName>ppt_h</p:attrName>
                                            </p:attrNameLst>
                                          </p:cBhvr>
                                          <p:tavLst>
                                            <p:tav tm="0">
                                              <p:val>
                                                <p:fltVal val="0"/>
                                              </p:val>
                                            </p:tav>
                                            <p:tav tm="100000">
                                              <p:val>
                                                <p:strVal val="#ppt_h"/>
                                              </p:val>
                                            </p:tav>
                                          </p:tavLst>
                                        </p:anim>
                                        <p:animEffect transition="in" filter="fade">
                                          <p:cBhvr>
                                            <p:cTn id="54" dur="750"/>
                                            <p:tgtEl>
                                              <p:spTgt spid="88"/>
                                            </p:tgtEl>
                                          </p:cBhvr>
                                        </p:animEffect>
                                      </p:childTnLst>
                                    </p:cTn>
                                  </p:par>
                                  <p:par>
                                    <p:cTn id="55" presetID="53" presetClass="entr" presetSubtype="16" fill="hold" nodeType="withEffect">
                                      <p:stCondLst>
                                        <p:cond delay="1800"/>
                                      </p:stCondLst>
                                      <p:childTnLst>
                                        <p:set>
                                          <p:cBhvr>
                                            <p:cTn id="56" dur="1" fill="hold">
                                              <p:stCondLst>
                                                <p:cond delay="0"/>
                                              </p:stCondLst>
                                            </p:cTn>
                                            <p:tgtEl>
                                              <p:spTgt spid="76"/>
                                            </p:tgtEl>
                                            <p:attrNameLst>
                                              <p:attrName>style.visibility</p:attrName>
                                            </p:attrNameLst>
                                          </p:cBhvr>
                                          <p:to>
                                            <p:strVal val="visible"/>
                                          </p:to>
                                        </p:set>
                                        <p:anim calcmode="lin" valueType="num">
                                          <p:cBhvr>
                                            <p:cTn id="57" dur="750" fill="hold"/>
                                            <p:tgtEl>
                                              <p:spTgt spid="76"/>
                                            </p:tgtEl>
                                            <p:attrNameLst>
                                              <p:attrName>ppt_w</p:attrName>
                                            </p:attrNameLst>
                                          </p:cBhvr>
                                          <p:tavLst>
                                            <p:tav tm="0">
                                              <p:val>
                                                <p:fltVal val="0"/>
                                              </p:val>
                                            </p:tav>
                                            <p:tav tm="100000">
                                              <p:val>
                                                <p:strVal val="#ppt_w"/>
                                              </p:val>
                                            </p:tav>
                                          </p:tavLst>
                                        </p:anim>
                                        <p:anim calcmode="lin" valueType="num">
                                          <p:cBhvr>
                                            <p:cTn id="58" dur="750" fill="hold"/>
                                            <p:tgtEl>
                                              <p:spTgt spid="76"/>
                                            </p:tgtEl>
                                            <p:attrNameLst>
                                              <p:attrName>ppt_h</p:attrName>
                                            </p:attrNameLst>
                                          </p:cBhvr>
                                          <p:tavLst>
                                            <p:tav tm="0">
                                              <p:val>
                                                <p:fltVal val="0"/>
                                              </p:val>
                                            </p:tav>
                                            <p:tav tm="100000">
                                              <p:val>
                                                <p:strVal val="#ppt_h"/>
                                              </p:val>
                                            </p:tav>
                                          </p:tavLst>
                                        </p:anim>
                                        <p:animEffect transition="in" filter="fade">
                                          <p:cBhvr>
                                            <p:cTn id="59" dur="750"/>
                                            <p:tgtEl>
                                              <p:spTgt spid="76"/>
                                            </p:tgtEl>
                                          </p:cBhvr>
                                        </p:animEffect>
                                      </p:childTnLst>
                                    </p:cTn>
                                  </p:par>
                                  <p:par>
                                    <p:cTn id="60" presetID="2" presetClass="entr" presetSubtype="3" fill="hold" nodeType="withEffect" p14:presetBounceEnd="67000">
                                      <p:stCondLst>
                                        <p:cond delay="800"/>
                                      </p:stCondLst>
                                      <p:childTnLst>
                                        <p:set>
                                          <p:cBhvr>
                                            <p:cTn id="61" dur="1" fill="hold">
                                              <p:stCondLst>
                                                <p:cond delay="0"/>
                                              </p:stCondLst>
                                            </p:cTn>
                                            <p:tgtEl>
                                              <p:spTgt spid="90"/>
                                            </p:tgtEl>
                                            <p:attrNameLst>
                                              <p:attrName>style.visibility</p:attrName>
                                            </p:attrNameLst>
                                          </p:cBhvr>
                                          <p:to>
                                            <p:strVal val="visible"/>
                                          </p:to>
                                        </p:set>
                                        <p:anim calcmode="lin" valueType="num" p14:bounceEnd="67000">
                                          <p:cBhvr additive="base">
                                            <p:cTn id="62" dur="1000" fill="hold"/>
                                            <p:tgtEl>
                                              <p:spTgt spid="90"/>
                                            </p:tgtEl>
                                            <p:attrNameLst>
                                              <p:attrName>ppt_x</p:attrName>
                                            </p:attrNameLst>
                                          </p:cBhvr>
                                          <p:tavLst>
                                            <p:tav tm="0">
                                              <p:val>
                                                <p:strVal val="1+#ppt_w/2"/>
                                              </p:val>
                                            </p:tav>
                                            <p:tav tm="100000">
                                              <p:val>
                                                <p:strVal val="#ppt_x"/>
                                              </p:val>
                                            </p:tav>
                                          </p:tavLst>
                                        </p:anim>
                                        <p:anim calcmode="lin" valueType="num" p14:bounceEnd="67000">
                                          <p:cBhvr additive="base">
                                            <p:cTn id="63" dur="1000" fill="hold"/>
                                            <p:tgtEl>
                                              <p:spTgt spid="90"/>
                                            </p:tgtEl>
                                            <p:attrNameLst>
                                              <p:attrName>ppt_y</p:attrName>
                                            </p:attrNameLst>
                                          </p:cBhvr>
                                          <p:tavLst>
                                            <p:tav tm="0">
                                              <p:val>
                                                <p:strVal val="0-#ppt_h/2"/>
                                              </p:val>
                                            </p:tav>
                                            <p:tav tm="100000">
                                              <p:val>
                                                <p:strVal val="#ppt_y"/>
                                              </p:val>
                                            </p:tav>
                                          </p:tavLst>
                                        </p:anim>
                                      </p:childTnLst>
                                    </p:cTn>
                                  </p:par>
                                  <p:par>
                                    <p:cTn id="64" presetID="2" presetClass="entr" presetSubtype="1" fill="hold" nodeType="withEffect" p14:presetBounceEnd="67000">
                                      <p:stCondLst>
                                        <p:cond delay="1100"/>
                                      </p:stCondLst>
                                      <p:childTnLst>
                                        <p:set>
                                          <p:cBhvr>
                                            <p:cTn id="65" dur="1" fill="hold">
                                              <p:stCondLst>
                                                <p:cond delay="0"/>
                                              </p:stCondLst>
                                            </p:cTn>
                                            <p:tgtEl>
                                              <p:spTgt spid="91"/>
                                            </p:tgtEl>
                                            <p:attrNameLst>
                                              <p:attrName>style.visibility</p:attrName>
                                            </p:attrNameLst>
                                          </p:cBhvr>
                                          <p:to>
                                            <p:strVal val="visible"/>
                                          </p:to>
                                        </p:set>
                                        <p:anim calcmode="lin" valueType="num" p14:bounceEnd="67000">
                                          <p:cBhvr additive="base">
                                            <p:cTn id="66" dur="1000" fill="hold"/>
                                            <p:tgtEl>
                                              <p:spTgt spid="91"/>
                                            </p:tgtEl>
                                            <p:attrNameLst>
                                              <p:attrName>ppt_x</p:attrName>
                                            </p:attrNameLst>
                                          </p:cBhvr>
                                          <p:tavLst>
                                            <p:tav tm="0">
                                              <p:val>
                                                <p:strVal val="#ppt_x"/>
                                              </p:val>
                                            </p:tav>
                                            <p:tav tm="100000">
                                              <p:val>
                                                <p:strVal val="#ppt_x"/>
                                              </p:val>
                                            </p:tav>
                                          </p:tavLst>
                                        </p:anim>
                                        <p:anim calcmode="lin" valueType="num" p14:bounceEnd="67000">
                                          <p:cBhvr additive="base">
                                            <p:cTn id="67" dur="1000" fill="hold"/>
                                            <p:tgtEl>
                                              <p:spTgt spid="91"/>
                                            </p:tgtEl>
                                            <p:attrNameLst>
                                              <p:attrName>ppt_y</p:attrName>
                                            </p:attrNameLst>
                                          </p:cBhvr>
                                          <p:tavLst>
                                            <p:tav tm="0">
                                              <p:val>
                                                <p:strVal val="0-#ppt_h/2"/>
                                              </p:val>
                                            </p:tav>
                                            <p:tav tm="100000">
                                              <p:val>
                                                <p:strVal val="#ppt_y"/>
                                              </p:val>
                                            </p:tav>
                                          </p:tavLst>
                                        </p:anim>
                                      </p:childTnLst>
                                    </p:cTn>
                                  </p:par>
                                  <p:par>
                                    <p:cTn id="68" presetID="2" presetClass="entr" presetSubtype="1" fill="hold" nodeType="withEffect" p14:presetBounceEnd="67000">
                                      <p:stCondLst>
                                        <p:cond delay="1500"/>
                                      </p:stCondLst>
                                      <p:childTnLst>
                                        <p:set>
                                          <p:cBhvr>
                                            <p:cTn id="69" dur="1" fill="hold">
                                              <p:stCondLst>
                                                <p:cond delay="0"/>
                                              </p:stCondLst>
                                            </p:cTn>
                                            <p:tgtEl>
                                              <p:spTgt spid="92"/>
                                            </p:tgtEl>
                                            <p:attrNameLst>
                                              <p:attrName>style.visibility</p:attrName>
                                            </p:attrNameLst>
                                          </p:cBhvr>
                                          <p:to>
                                            <p:strVal val="visible"/>
                                          </p:to>
                                        </p:set>
                                        <p:anim calcmode="lin" valueType="num" p14:bounceEnd="67000">
                                          <p:cBhvr additive="base">
                                            <p:cTn id="70" dur="1000" fill="hold"/>
                                            <p:tgtEl>
                                              <p:spTgt spid="92"/>
                                            </p:tgtEl>
                                            <p:attrNameLst>
                                              <p:attrName>ppt_x</p:attrName>
                                            </p:attrNameLst>
                                          </p:cBhvr>
                                          <p:tavLst>
                                            <p:tav tm="0">
                                              <p:val>
                                                <p:strVal val="#ppt_x"/>
                                              </p:val>
                                            </p:tav>
                                            <p:tav tm="100000">
                                              <p:val>
                                                <p:strVal val="#ppt_x"/>
                                              </p:val>
                                            </p:tav>
                                          </p:tavLst>
                                        </p:anim>
                                        <p:anim calcmode="lin" valueType="num" p14:bounceEnd="67000">
                                          <p:cBhvr additive="base">
                                            <p:cTn id="71" dur="1000" fill="hold"/>
                                            <p:tgtEl>
                                              <p:spTgt spid="92"/>
                                            </p:tgtEl>
                                            <p:attrNameLst>
                                              <p:attrName>ppt_y</p:attrName>
                                            </p:attrNameLst>
                                          </p:cBhvr>
                                          <p:tavLst>
                                            <p:tav tm="0">
                                              <p:val>
                                                <p:strVal val="0-#ppt_h/2"/>
                                              </p:val>
                                            </p:tav>
                                            <p:tav tm="100000">
                                              <p:val>
                                                <p:strVal val="#ppt_y"/>
                                              </p:val>
                                            </p:tav>
                                          </p:tavLst>
                                        </p:anim>
                                      </p:childTnLst>
                                    </p:cTn>
                                  </p:par>
                                  <p:par>
                                    <p:cTn id="72" presetID="2" presetClass="entr" presetSubtype="9" fill="hold" nodeType="withEffect" p14:presetBounceEnd="67000">
                                      <p:stCondLst>
                                        <p:cond delay="1900"/>
                                      </p:stCondLst>
                                      <p:childTnLst>
                                        <p:set>
                                          <p:cBhvr>
                                            <p:cTn id="73" dur="1" fill="hold">
                                              <p:stCondLst>
                                                <p:cond delay="0"/>
                                              </p:stCondLst>
                                            </p:cTn>
                                            <p:tgtEl>
                                              <p:spTgt spid="94"/>
                                            </p:tgtEl>
                                            <p:attrNameLst>
                                              <p:attrName>style.visibility</p:attrName>
                                            </p:attrNameLst>
                                          </p:cBhvr>
                                          <p:to>
                                            <p:strVal val="visible"/>
                                          </p:to>
                                        </p:set>
                                        <p:anim calcmode="lin" valueType="num" p14:bounceEnd="67000">
                                          <p:cBhvr additive="base">
                                            <p:cTn id="74" dur="1000" fill="hold"/>
                                            <p:tgtEl>
                                              <p:spTgt spid="94"/>
                                            </p:tgtEl>
                                            <p:attrNameLst>
                                              <p:attrName>ppt_x</p:attrName>
                                            </p:attrNameLst>
                                          </p:cBhvr>
                                          <p:tavLst>
                                            <p:tav tm="0">
                                              <p:val>
                                                <p:strVal val="0-#ppt_w/2"/>
                                              </p:val>
                                            </p:tav>
                                            <p:tav tm="100000">
                                              <p:val>
                                                <p:strVal val="#ppt_x"/>
                                              </p:val>
                                            </p:tav>
                                          </p:tavLst>
                                        </p:anim>
                                        <p:anim calcmode="lin" valueType="num" p14:bounceEnd="67000">
                                          <p:cBhvr additive="base">
                                            <p:cTn id="75" dur="1000" fill="hold"/>
                                            <p:tgtEl>
                                              <p:spTgt spid="94"/>
                                            </p:tgtEl>
                                            <p:attrNameLst>
                                              <p:attrName>ppt_y</p:attrName>
                                            </p:attrNameLst>
                                          </p:cBhvr>
                                          <p:tavLst>
                                            <p:tav tm="0">
                                              <p:val>
                                                <p:strVal val="0-#ppt_h/2"/>
                                              </p:val>
                                            </p:tav>
                                            <p:tav tm="100000">
                                              <p:val>
                                                <p:strVal val="#ppt_y"/>
                                              </p:val>
                                            </p:tav>
                                          </p:tavLst>
                                        </p:anim>
                                      </p:childTnLst>
                                    </p:cTn>
                                  </p:par>
                                  <p:par>
                                    <p:cTn id="76" presetID="53" presetClass="entr" presetSubtype="16" fill="hold" grpId="0" nodeType="withEffect">
                                      <p:stCondLst>
                                        <p:cond delay="2100"/>
                                      </p:stCondLst>
                                      <p:childTnLst>
                                        <p:set>
                                          <p:cBhvr>
                                            <p:cTn id="77" dur="1" fill="hold">
                                              <p:stCondLst>
                                                <p:cond delay="0"/>
                                              </p:stCondLst>
                                            </p:cTn>
                                            <p:tgtEl>
                                              <p:spTgt spid="56"/>
                                            </p:tgtEl>
                                            <p:attrNameLst>
                                              <p:attrName>style.visibility</p:attrName>
                                            </p:attrNameLst>
                                          </p:cBhvr>
                                          <p:to>
                                            <p:strVal val="visible"/>
                                          </p:to>
                                        </p:set>
                                        <p:anim calcmode="lin" valueType="num">
                                          <p:cBhvr>
                                            <p:cTn id="78" dur="750" fill="hold"/>
                                            <p:tgtEl>
                                              <p:spTgt spid="56"/>
                                            </p:tgtEl>
                                            <p:attrNameLst>
                                              <p:attrName>ppt_w</p:attrName>
                                            </p:attrNameLst>
                                          </p:cBhvr>
                                          <p:tavLst>
                                            <p:tav tm="0">
                                              <p:val>
                                                <p:fltVal val="0"/>
                                              </p:val>
                                            </p:tav>
                                            <p:tav tm="100000">
                                              <p:val>
                                                <p:strVal val="#ppt_w"/>
                                              </p:val>
                                            </p:tav>
                                          </p:tavLst>
                                        </p:anim>
                                        <p:anim calcmode="lin" valueType="num">
                                          <p:cBhvr>
                                            <p:cTn id="79" dur="750" fill="hold"/>
                                            <p:tgtEl>
                                              <p:spTgt spid="56"/>
                                            </p:tgtEl>
                                            <p:attrNameLst>
                                              <p:attrName>ppt_h</p:attrName>
                                            </p:attrNameLst>
                                          </p:cBhvr>
                                          <p:tavLst>
                                            <p:tav tm="0">
                                              <p:val>
                                                <p:fltVal val="0"/>
                                              </p:val>
                                            </p:tav>
                                            <p:tav tm="100000">
                                              <p:val>
                                                <p:strVal val="#ppt_h"/>
                                              </p:val>
                                            </p:tav>
                                          </p:tavLst>
                                        </p:anim>
                                        <p:animEffect transition="in" filter="fade">
                                          <p:cBhvr>
                                            <p:cTn id="80" dur="750"/>
                                            <p:tgtEl>
                                              <p:spTgt spid="56"/>
                                            </p:tgtEl>
                                          </p:cBhvr>
                                        </p:animEffect>
                                      </p:childTnLst>
                                    </p:cTn>
                                  </p:par>
                                  <p:par>
                                    <p:cTn id="81" presetID="53" presetClass="entr" presetSubtype="16" fill="hold" grpId="0" nodeType="withEffect">
                                      <p:stCondLst>
                                        <p:cond delay="2300"/>
                                      </p:stCondLst>
                                      <p:childTnLst>
                                        <p:set>
                                          <p:cBhvr>
                                            <p:cTn id="82" dur="1" fill="hold">
                                              <p:stCondLst>
                                                <p:cond delay="0"/>
                                              </p:stCondLst>
                                            </p:cTn>
                                            <p:tgtEl>
                                              <p:spTgt spid="55"/>
                                            </p:tgtEl>
                                            <p:attrNameLst>
                                              <p:attrName>style.visibility</p:attrName>
                                            </p:attrNameLst>
                                          </p:cBhvr>
                                          <p:to>
                                            <p:strVal val="visible"/>
                                          </p:to>
                                        </p:set>
                                        <p:anim calcmode="lin" valueType="num">
                                          <p:cBhvr>
                                            <p:cTn id="83" dur="750" fill="hold"/>
                                            <p:tgtEl>
                                              <p:spTgt spid="55"/>
                                            </p:tgtEl>
                                            <p:attrNameLst>
                                              <p:attrName>ppt_w</p:attrName>
                                            </p:attrNameLst>
                                          </p:cBhvr>
                                          <p:tavLst>
                                            <p:tav tm="0">
                                              <p:val>
                                                <p:fltVal val="0"/>
                                              </p:val>
                                            </p:tav>
                                            <p:tav tm="100000">
                                              <p:val>
                                                <p:strVal val="#ppt_w"/>
                                              </p:val>
                                            </p:tav>
                                          </p:tavLst>
                                        </p:anim>
                                        <p:anim calcmode="lin" valueType="num">
                                          <p:cBhvr>
                                            <p:cTn id="84" dur="750" fill="hold"/>
                                            <p:tgtEl>
                                              <p:spTgt spid="55"/>
                                            </p:tgtEl>
                                            <p:attrNameLst>
                                              <p:attrName>ppt_h</p:attrName>
                                            </p:attrNameLst>
                                          </p:cBhvr>
                                          <p:tavLst>
                                            <p:tav tm="0">
                                              <p:val>
                                                <p:fltVal val="0"/>
                                              </p:val>
                                            </p:tav>
                                            <p:tav tm="100000">
                                              <p:val>
                                                <p:strVal val="#ppt_h"/>
                                              </p:val>
                                            </p:tav>
                                          </p:tavLst>
                                        </p:anim>
                                        <p:animEffect transition="in" filter="fade">
                                          <p:cBhvr>
                                            <p:cTn id="85" dur="750"/>
                                            <p:tgtEl>
                                              <p:spTgt spid="55"/>
                                            </p:tgtEl>
                                          </p:cBhvr>
                                        </p:animEffect>
                                      </p:childTnLst>
                                    </p:cTn>
                                  </p:par>
                                  <p:par>
                                    <p:cTn id="86" presetID="53" presetClass="entr" presetSubtype="16" fill="hold" grpId="0" nodeType="withEffect">
                                      <p:stCondLst>
                                        <p:cond delay="2500"/>
                                      </p:stCondLst>
                                      <p:childTnLst>
                                        <p:set>
                                          <p:cBhvr>
                                            <p:cTn id="87" dur="1" fill="hold">
                                              <p:stCondLst>
                                                <p:cond delay="0"/>
                                              </p:stCondLst>
                                            </p:cTn>
                                            <p:tgtEl>
                                              <p:spTgt spid="53"/>
                                            </p:tgtEl>
                                            <p:attrNameLst>
                                              <p:attrName>style.visibility</p:attrName>
                                            </p:attrNameLst>
                                          </p:cBhvr>
                                          <p:to>
                                            <p:strVal val="visible"/>
                                          </p:to>
                                        </p:set>
                                        <p:anim calcmode="lin" valueType="num">
                                          <p:cBhvr>
                                            <p:cTn id="88" dur="750" fill="hold"/>
                                            <p:tgtEl>
                                              <p:spTgt spid="53"/>
                                            </p:tgtEl>
                                            <p:attrNameLst>
                                              <p:attrName>ppt_w</p:attrName>
                                            </p:attrNameLst>
                                          </p:cBhvr>
                                          <p:tavLst>
                                            <p:tav tm="0">
                                              <p:val>
                                                <p:fltVal val="0"/>
                                              </p:val>
                                            </p:tav>
                                            <p:tav tm="100000">
                                              <p:val>
                                                <p:strVal val="#ppt_w"/>
                                              </p:val>
                                            </p:tav>
                                          </p:tavLst>
                                        </p:anim>
                                        <p:anim calcmode="lin" valueType="num">
                                          <p:cBhvr>
                                            <p:cTn id="89" dur="750" fill="hold"/>
                                            <p:tgtEl>
                                              <p:spTgt spid="53"/>
                                            </p:tgtEl>
                                            <p:attrNameLst>
                                              <p:attrName>ppt_h</p:attrName>
                                            </p:attrNameLst>
                                          </p:cBhvr>
                                          <p:tavLst>
                                            <p:tav tm="0">
                                              <p:val>
                                                <p:fltVal val="0"/>
                                              </p:val>
                                            </p:tav>
                                            <p:tav tm="100000">
                                              <p:val>
                                                <p:strVal val="#ppt_h"/>
                                              </p:val>
                                            </p:tav>
                                          </p:tavLst>
                                        </p:anim>
                                        <p:animEffect transition="in" filter="fade">
                                          <p:cBhvr>
                                            <p:cTn id="90" dur="750"/>
                                            <p:tgtEl>
                                              <p:spTgt spid="53"/>
                                            </p:tgtEl>
                                          </p:cBhvr>
                                        </p:animEffect>
                                      </p:childTnLst>
                                    </p:cTn>
                                  </p:par>
                                  <p:par>
                                    <p:cTn id="91" presetID="53" presetClass="entr" presetSubtype="16" fill="hold" grpId="0" nodeType="withEffect">
                                      <p:stCondLst>
                                        <p:cond delay="2700"/>
                                      </p:stCondLst>
                                      <p:childTnLst>
                                        <p:set>
                                          <p:cBhvr>
                                            <p:cTn id="92" dur="1" fill="hold">
                                              <p:stCondLst>
                                                <p:cond delay="0"/>
                                              </p:stCondLst>
                                            </p:cTn>
                                            <p:tgtEl>
                                              <p:spTgt spid="54"/>
                                            </p:tgtEl>
                                            <p:attrNameLst>
                                              <p:attrName>style.visibility</p:attrName>
                                            </p:attrNameLst>
                                          </p:cBhvr>
                                          <p:to>
                                            <p:strVal val="visible"/>
                                          </p:to>
                                        </p:set>
                                        <p:anim calcmode="lin" valueType="num">
                                          <p:cBhvr>
                                            <p:cTn id="93" dur="750" fill="hold"/>
                                            <p:tgtEl>
                                              <p:spTgt spid="54"/>
                                            </p:tgtEl>
                                            <p:attrNameLst>
                                              <p:attrName>ppt_w</p:attrName>
                                            </p:attrNameLst>
                                          </p:cBhvr>
                                          <p:tavLst>
                                            <p:tav tm="0">
                                              <p:val>
                                                <p:fltVal val="0"/>
                                              </p:val>
                                            </p:tav>
                                            <p:tav tm="100000">
                                              <p:val>
                                                <p:strVal val="#ppt_w"/>
                                              </p:val>
                                            </p:tav>
                                          </p:tavLst>
                                        </p:anim>
                                        <p:anim calcmode="lin" valueType="num">
                                          <p:cBhvr>
                                            <p:cTn id="94" dur="750" fill="hold"/>
                                            <p:tgtEl>
                                              <p:spTgt spid="54"/>
                                            </p:tgtEl>
                                            <p:attrNameLst>
                                              <p:attrName>ppt_h</p:attrName>
                                            </p:attrNameLst>
                                          </p:cBhvr>
                                          <p:tavLst>
                                            <p:tav tm="0">
                                              <p:val>
                                                <p:fltVal val="0"/>
                                              </p:val>
                                            </p:tav>
                                            <p:tav tm="100000">
                                              <p:val>
                                                <p:strVal val="#ppt_h"/>
                                              </p:val>
                                            </p:tav>
                                          </p:tavLst>
                                        </p:anim>
                                        <p:animEffect transition="in" filter="fade">
                                          <p:cBhvr>
                                            <p:cTn id="95"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750" fill="hold"/>
                                            <p:tgtEl>
                                              <p:spTgt spid="89"/>
                                            </p:tgtEl>
                                            <p:attrNameLst>
                                              <p:attrName>ppt_w</p:attrName>
                                            </p:attrNameLst>
                                          </p:cBhvr>
                                          <p:tavLst>
                                            <p:tav tm="0">
                                              <p:val>
                                                <p:fltVal val="0"/>
                                              </p:val>
                                            </p:tav>
                                            <p:tav tm="100000">
                                              <p:val>
                                                <p:strVal val="#ppt_w"/>
                                              </p:val>
                                            </p:tav>
                                          </p:tavLst>
                                        </p:anim>
                                        <p:anim calcmode="lin" valueType="num">
                                          <p:cBhvr>
                                            <p:cTn id="8" dur="750" fill="hold"/>
                                            <p:tgtEl>
                                              <p:spTgt spid="89"/>
                                            </p:tgtEl>
                                            <p:attrNameLst>
                                              <p:attrName>ppt_h</p:attrName>
                                            </p:attrNameLst>
                                          </p:cBhvr>
                                          <p:tavLst>
                                            <p:tav tm="0">
                                              <p:val>
                                                <p:fltVal val="0"/>
                                              </p:val>
                                            </p:tav>
                                            <p:tav tm="100000">
                                              <p:val>
                                                <p:strVal val="#ppt_h"/>
                                              </p:val>
                                            </p:tav>
                                          </p:tavLst>
                                        </p:anim>
                                        <p:animEffect transition="in" filter="fade">
                                          <p:cBhvr>
                                            <p:cTn id="9" dur="750"/>
                                            <p:tgtEl>
                                              <p:spTgt spid="89"/>
                                            </p:tgtEl>
                                          </p:cBhvr>
                                        </p:animEffect>
                                      </p:childTnLst>
                                    </p:cTn>
                                  </p:par>
                                  <p:par>
                                    <p:cTn id="10" presetID="53" presetClass="entr" presetSubtype="16" fill="hold" nodeType="withEffect">
                                      <p:stCondLst>
                                        <p:cond delay="200"/>
                                      </p:stCondLst>
                                      <p:childTnLst>
                                        <p:set>
                                          <p:cBhvr>
                                            <p:cTn id="11" dur="1" fill="hold">
                                              <p:stCondLst>
                                                <p:cond delay="0"/>
                                              </p:stCondLst>
                                            </p:cTn>
                                            <p:tgtEl>
                                              <p:spTgt spid="79"/>
                                            </p:tgtEl>
                                            <p:attrNameLst>
                                              <p:attrName>style.visibility</p:attrName>
                                            </p:attrNameLst>
                                          </p:cBhvr>
                                          <p:to>
                                            <p:strVal val="visible"/>
                                          </p:to>
                                        </p:set>
                                        <p:anim calcmode="lin" valueType="num">
                                          <p:cBhvr>
                                            <p:cTn id="12" dur="750" fill="hold"/>
                                            <p:tgtEl>
                                              <p:spTgt spid="79"/>
                                            </p:tgtEl>
                                            <p:attrNameLst>
                                              <p:attrName>ppt_w</p:attrName>
                                            </p:attrNameLst>
                                          </p:cBhvr>
                                          <p:tavLst>
                                            <p:tav tm="0">
                                              <p:val>
                                                <p:fltVal val="0"/>
                                              </p:val>
                                            </p:tav>
                                            <p:tav tm="100000">
                                              <p:val>
                                                <p:strVal val="#ppt_w"/>
                                              </p:val>
                                            </p:tav>
                                          </p:tavLst>
                                        </p:anim>
                                        <p:anim calcmode="lin" valueType="num">
                                          <p:cBhvr>
                                            <p:cTn id="13" dur="750" fill="hold"/>
                                            <p:tgtEl>
                                              <p:spTgt spid="79"/>
                                            </p:tgtEl>
                                            <p:attrNameLst>
                                              <p:attrName>ppt_h</p:attrName>
                                            </p:attrNameLst>
                                          </p:cBhvr>
                                          <p:tavLst>
                                            <p:tav tm="0">
                                              <p:val>
                                                <p:fltVal val="0"/>
                                              </p:val>
                                            </p:tav>
                                            <p:tav tm="100000">
                                              <p:val>
                                                <p:strVal val="#ppt_h"/>
                                              </p:val>
                                            </p:tav>
                                          </p:tavLst>
                                        </p:anim>
                                        <p:animEffect transition="in" filter="fade">
                                          <p:cBhvr>
                                            <p:cTn id="14" dur="750"/>
                                            <p:tgtEl>
                                              <p:spTgt spid="79"/>
                                            </p:tgtEl>
                                          </p:cBhvr>
                                        </p:animEffect>
                                      </p:childTnLst>
                                    </p:cTn>
                                  </p:par>
                                  <p:par>
                                    <p:cTn id="15" presetID="53" presetClass="entr" presetSubtype="16" fill="hold" nodeType="withEffect">
                                      <p:stCondLst>
                                        <p:cond delay="400"/>
                                      </p:stCondLst>
                                      <p:childTnLst>
                                        <p:set>
                                          <p:cBhvr>
                                            <p:cTn id="16" dur="1" fill="hold">
                                              <p:stCondLst>
                                                <p:cond delay="0"/>
                                              </p:stCondLst>
                                            </p:cTn>
                                            <p:tgtEl>
                                              <p:spTgt spid="84"/>
                                            </p:tgtEl>
                                            <p:attrNameLst>
                                              <p:attrName>style.visibility</p:attrName>
                                            </p:attrNameLst>
                                          </p:cBhvr>
                                          <p:to>
                                            <p:strVal val="visible"/>
                                          </p:to>
                                        </p:set>
                                        <p:anim calcmode="lin" valueType="num">
                                          <p:cBhvr>
                                            <p:cTn id="17" dur="750" fill="hold"/>
                                            <p:tgtEl>
                                              <p:spTgt spid="84"/>
                                            </p:tgtEl>
                                            <p:attrNameLst>
                                              <p:attrName>ppt_w</p:attrName>
                                            </p:attrNameLst>
                                          </p:cBhvr>
                                          <p:tavLst>
                                            <p:tav tm="0">
                                              <p:val>
                                                <p:fltVal val="0"/>
                                              </p:val>
                                            </p:tav>
                                            <p:tav tm="100000">
                                              <p:val>
                                                <p:strVal val="#ppt_w"/>
                                              </p:val>
                                            </p:tav>
                                          </p:tavLst>
                                        </p:anim>
                                        <p:anim calcmode="lin" valueType="num">
                                          <p:cBhvr>
                                            <p:cTn id="18" dur="750" fill="hold"/>
                                            <p:tgtEl>
                                              <p:spTgt spid="84"/>
                                            </p:tgtEl>
                                            <p:attrNameLst>
                                              <p:attrName>ppt_h</p:attrName>
                                            </p:attrNameLst>
                                          </p:cBhvr>
                                          <p:tavLst>
                                            <p:tav tm="0">
                                              <p:val>
                                                <p:fltVal val="0"/>
                                              </p:val>
                                            </p:tav>
                                            <p:tav tm="100000">
                                              <p:val>
                                                <p:strVal val="#ppt_h"/>
                                              </p:val>
                                            </p:tav>
                                          </p:tavLst>
                                        </p:anim>
                                        <p:animEffect transition="in" filter="fade">
                                          <p:cBhvr>
                                            <p:cTn id="19" dur="750"/>
                                            <p:tgtEl>
                                              <p:spTgt spid="84"/>
                                            </p:tgtEl>
                                          </p:cBhvr>
                                        </p:animEffect>
                                      </p:childTnLst>
                                    </p:cTn>
                                  </p:par>
                                  <p:par>
                                    <p:cTn id="20" presetID="53" presetClass="entr" presetSubtype="16" fill="hold" nodeType="withEffect">
                                      <p:stCondLst>
                                        <p:cond delay="600"/>
                                      </p:stCondLst>
                                      <p:childTnLst>
                                        <p:set>
                                          <p:cBhvr>
                                            <p:cTn id="21" dur="1" fill="hold">
                                              <p:stCondLst>
                                                <p:cond delay="0"/>
                                              </p:stCondLst>
                                            </p:cTn>
                                            <p:tgtEl>
                                              <p:spTgt spid="85"/>
                                            </p:tgtEl>
                                            <p:attrNameLst>
                                              <p:attrName>style.visibility</p:attrName>
                                            </p:attrNameLst>
                                          </p:cBhvr>
                                          <p:to>
                                            <p:strVal val="visible"/>
                                          </p:to>
                                        </p:set>
                                        <p:anim calcmode="lin" valueType="num">
                                          <p:cBhvr>
                                            <p:cTn id="22" dur="750" fill="hold"/>
                                            <p:tgtEl>
                                              <p:spTgt spid="85"/>
                                            </p:tgtEl>
                                            <p:attrNameLst>
                                              <p:attrName>ppt_w</p:attrName>
                                            </p:attrNameLst>
                                          </p:cBhvr>
                                          <p:tavLst>
                                            <p:tav tm="0">
                                              <p:val>
                                                <p:fltVal val="0"/>
                                              </p:val>
                                            </p:tav>
                                            <p:tav tm="100000">
                                              <p:val>
                                                <p:strVal val="#ppt_w"/>
                                              </p:val>
                                            </p:tav>
                                          </p:tavLst>
                                        </p:anim>
                                        <p:anim calcmode="lin" valueType="num">
                                          <p:cBhvr>
                                            <p:cTn id="23" dur="750" fill="hold"/>
                                            <p:tgtEl>
                                              <p:spTgt spid="85"/>
                                            </p:tgtEl>
                                            <p:attrNameLst>
                                              <p:attrName>ppt_h</p:attrName>
                                            </p:attrNameLst>
                                          </p:cBhvr>
                                          <p:tavLst>
                                            <p:tav tm="0">
                                              <p:val>
                                                <p:fltVal val="0"/>
                                              </p:val>
                                            </p:tav>
                                            <p:tav tm="100000">
                                              <p:val>
                                                <p:strVal val="#ppt_h"/>
                                              </p:val>
                                            </p:tav>
                                          </p:tavLst>
                                        </p:anim>
                                        <p:animEffect transition="in" filter="fade">
                                          <p:cBhvr>
                                            <p:cTn id="24" dur="750"/>
                                            <p:tgtEl>
                                              <p:spTgt spid="85"/>
                                            </p:tgtEl>
                                          </p:cBhvr>
                                        </p:animEffect>
                                      </p:childTnLst>
                                    </p:cTn>
                                  </p:par>
                                  <p:par>
                                    <p:cTn id="25" presetID="53" presetClass="entr" presetSubtype="16" fill="hold" nodeType="withEffect">
                                      <p:stCondLst>
                                        <p:cond delay="800"/>
                                      </p:stCondLst>
                                      <p:childTnLst>
                                        <p:set>
                                          <p:cBhvr>
                                            <p:cTn id="26" dur="1" fill="hold">
                                              <p:stCondLst>
                                                <p:cond delay="0"/>
                                              </p:stCondLst>
                                            </p:cTn>
                                            <p:tgtEl>
                                              <p:spTgt spid="67"/>
                                            </p:tgtEl>
                                            <p:attrNameLst>
                                              <p:attrName>style.visibility</p:attrName>
                                            </p:attrNameLst>
                                          </p:cBhvr>
                                          <p:to>
                                            <p:strVal val="visible"/>
                                          </p:to>
                                        </p:set>
                                        <p:anim calcmode="lin" valueType="num">
                                          <p:cBhvr>
                                            <p:cTn id="27" dur="750" fill="hold"/>
                                            <p:tgtEl>
                                              <p:spTgt spid="67"/>
                                            </p:tgtEl>
                                            <p:attrNameLst>
                                              <p:attrName>ppt_w</p:attrName>
                                            </p:attrNameLst>
                                          </p:cBhvr>
                                          <p:tavLst>
                                            <p:tav tm="0">
                                              <p:val>
                                                <p:fltVal val="0"/>
                                              </p:val>
                                            </p:tav>
                                            <p:tav tm="100000">
                                              <p:val>
                                                <p:strVal val="#ppt_w"/>
                                              </p:val>
                                            </p:tav>
                                          </p:tavLst>
                                        </p:anim>
                                        <p:anim calcmode="lin" valueType="num">
                                          <p:cBhvr>
                                            <p:cTn id="28" dur="750" fill="hold"/>
                                            <p:tgtEl>
                                              <p:spTgt spid="67"/>
                                            </p:tgtEl>
                                            <p:attrNameLst>
                                              <p:attrName>ppt_h</p:attrName>
                                            </p:attrNameLst>
                                          </p:cBhvr>
                                          <p:tavLst>
                                            <p:tav tm="0">
                                              <p:val>
                                                <p:fltVal val="0"/>
                                              </p:val>
                                            </p:tav>
                                            <p:tav tm="100000">
                                              <p:val>
                                                <p:strVal val="#ppt_h"/>
                                              </p:val>
                                            </p:tav>
                                          </p:tavLst>
                                        </p:anim>
                                        <p:animEffect transition="in" filter="fade">
                                          <p:cBhvr>
                                            <p:cTn id="29" dur="750"/>
                                            <p:tgtEl>
                                              <p:spTgt spid="67"/>
                                            </p:tgtEl>
                                          </p:cBhvr>
                                        </p:animEffect>
                                      </p:childTnLst>
                                    </p:cTn>
                                  </p:par>
                                  <p:par>
                                    <p:cTn id="30" presetID="53" presetClass="entr" presetSubtype="16" fill="hold" nodeType="withEffect">
                                      <p:stCondLst>
                                        <p:cond delay="800"/>
                                      </p:stCondLst>
                                      <p:childTnLst>
                                        <p:set>
                                          <p:cBhvr>
                                            <p:cTn id="31" dur="1" fill="hold">
                                              <p:stCondLst>
                                                <p:cond delay="0"/>
                                              </p:stCondLst>
                                            </p:cTn>
                                            <p:tgtEl>
                                              <p:spTgt spid="86"/>
                                            </p:tgtEl>
                                            <p:attrNameLst>
                                              <p:attrName>style.visibility</p:attrName>
                                            </p:attrNameLst>
                                          </p:cBhvr>
                                          <p:to>
                                            <p:strVal val="visible"/>
                                          </p:to>
                                        </p:set>
                                        <p:anim calcmode="lin" valueType="num">
                                          <p:cBhvr>
                                            <p:cTn id="32" dur="750" fill="hold"/>
                                            <p:tgtEl>
                                              <p:spTgt spid="86"/>
                                            </p:tgtEl>
                                            <p:attrNameLst>
                                              <p:attrName>ppt_w</p:attrName>
                                            </p:attrNameLst>
                                          </p:cBhvr>
                                          <p:tavLst>
                                            <p:tav tm="0">
                                              <p:val>
                                                <p:fltVal val="0"/>
                                              </p:val>
                                            </p:tav>
                                            <p:tav tm="100000">
                                              <p:val>
                                                <p:strVal val="#ppt_w"/>
                                              </p:val>
                                            </p:tav>
                                          </p:tavLst>
                                        </p:anim>
                                        <p:anim calcmode="lin" valueType="num">
                                          <p:cBhvr>
                                            <p:cTn id="33" dur="750" fill="hold"/>
                                            <p:tgtEl>
                                              <p:spTgt spid="86"/>
                                            </p:tgtEl>
                                            <p:attrNameLst>
                                              <p:attrName>ppt_h</p:attrName>
                                            </p:attrNameLst>
                                          </p:cBhvr>
                                          <p:tavLst>
                                            <p:tav tm="0">
                                              <p:val>
                                                <p:fltVal val="0"/>
                                              </p:val>
                                            </p:tav>
                                            <p:tav tm="100000">
                                              <p:val>
                                                <p:strVal val="#ppt_h"/>
                                              </p:val>
                                            </p:tav>
                                          </p:tavLst>
                                        </p:anim>
                                        <p:animEffect transition="in" filter="fade">
                                          <p:cBhvr>
                                            <p:cTn id="34" dur="750"/>
                                            <p:tgtEl>
                                              <p:spTgt spid="86"/>
                                            </p:tgtEl>
                                          </p:cBhvr>
                                        </p:animEffect>
                                      </p:childTnLst>
                                    </p:cTn>
                                  </p:par>
                                  <p:par>
                                    <p:cTn id="35" presetID="53" presetClass="entr" presetSubtype="16" fill="hold" nodeType="withEffect">
                                      <p:stCondLst>
                                        <p:cond delay="1000"/>
                                      </p:stCondLst>
                                      <p:childTnLst>
                                        <p:set>
                                          <p:cBhvr>
                                            <p:cTn id="36" dur="1" fill="hold">
                                              <p:stCondLst>
                                                <p:cond delay="0"/>
                                              </p:stCondLst>
                                            </p:cTn>
                                            <p:tgtEl>
                                              <p:spTgt spid="70"/>
                                            </p:tgtEl>
                                            <p:attrNameLst>
                                              <p:attrName>style.visibility</p:attrName>
                                            </p:attrNameLst>
                                          </p:cBhvr>
                                          <p:to>
                                            <p:strVal val="visible"/>
                                          </p:to>
                                        </p:set>
                                        <p:anim calcmode="lin" valueType="num">
                                          <p:cBhvr>
                                            <p:cTn id="37" dur="750" fill="hold"/>
                                            <p:tgtEl>
                                              <p:spTgt spid="70"/>
                                            </p:tgtEl>
                                            <p:attrNameLst>
                                              <p:attrName>ppt_w</p:attrName>
                                            </p:attrNameLst>
                                          </p:cBhvr>
                                          <p:tavLst>
                                            <p:tav tm="0">
                                              <p:val>
                                                <p:fltVal val="0"/>
                                              </p:val>
                                            </p:tav>
                                            <p:tav tm="100000">
                                              <p:val>
                                                <p:strVal val="#ppt_w"/>
                                              </p:val>
                                            </p:tav>
                                          </p:tavLst>
                                        </p:anim>
                                        <p:anim calcmode="lin" valueType="num">
                                          <p:cBhvr>
                                            <p:cTn id="38" dur="750" fill="hold"/>
                                            <p:tgtEl>
                                              <p:spTgt spid="70"/>
                                            </p:tgtEl>
                                            <p:attrNameLst>
                                              <p:attrName>ppt_h</p:attrName>
                                            </p:attrNameLst>
                                          </p:cBhvr>
                                          <p:tavLst>
                                            <p:tav tm="0">
                                              <p:val>
                                                <p:fltVal val="0"/>
                                              </p:val>
                                            </p:tav>
                                            <p:tav tm="100000">
                                              <p:val>
                                                <p:strVal val="#ppt_h"/>
                                              </p:val>
                                            </p:tav>
                                          </p:tavLst>
                                        </p:anim>
                                        <p:animEffect transition="in" filter="fade">
                                          <p:cBhvr>
                                            <p:cTn id="39" dur="750"/>
                                            <p:tgtEl>
                                              <p:spTgt spid="70"/>
                                            </p:tgtEl>
                                          </p:cBhvr>
                                        </p:animEffect>
                                      </p:childTnLst>
                                    </p:cTn>
                                  </p:par>
                                  <p:par>
                                    <p:cTn id="40" presetID="53" presetClass="entr" presetSubtype="16" fill="hold" nodeType="withEffect">
                                      <p:stCondLst>
                                        <p:cond delay="1200"/>
                                      </p:stCondLst>
                                      <p:childTnLst>
                                        <p:set>
                                          <p:cBhvr>
                                            <p:cTn id="41" dur="1" fill="hold">
                                              <p:stCondLst>
                                                <p:cond delay="0"/>
                                              </p:stCondLst>
                                            </p:cTn>
                                            <p:tgtEl>
                                              <p:spTgt spid="87"/>
                                            </p:tgtEl>
                                            <p:attrNameLst>
                                              <p:attrName>style.visibility</p:attrName>
                                            </p:attrNameLst>
                                          </p:cBhvr>
                                          <p:to>
                                            <p:strVal val="visible"/>
                                          </p:to>
                                        </p:set>
                                        <p:anim calcmode="lin" valueType="num">
                                          <p:cBhvr>
                                            <p:cTn id="42" dur="750" fill="hold"/>
                                            <p:tgtEl>
                                              <p:spTgt spid="87"/>
                                            </p:tgtEl>
                                            <p:attrNameLst>
                                              <p:attrName>ppt_w</p:attrName>
                                            </p:attrNameLst>
                                          </p:cBhvr>
                                          <p:tavLst>
                                            <p:tav tm="0">
                                              <p:val>
                                                <p:fltVal val="0"/>
                                              </p:val>
                                            </p:tav>
                                            <p:tav tm="100000">
                                              <p:val>
                                                <p:strVal val="#ppt_w"/>
                                              </p:val>
                                            </p:tav>
                                          </p:tavLst>
                                        </p:anim>
                                        <p:anim calcmode="lin" valueType="num">
                                          <p:cBhvr>
                                            <p:cTn id="43" dur="750" fill="hold"/>
                                            <p:tgtEl>
                                              <p:spTgt spid="87"/>
                                            </p:tgtEl>
                                            <p:attrNameLst>
                                              <p:attrName>ppt_h</p:attrName>
                                            </p:attrNameLst>
                                          </p:cBhvr>
                                          <p:tavLst>
                                            <p:tav tm="0">
                                              <p:val>
                                                <p:fltVal val="0"/>
                                              </p:val>
                                            </p:tav>
                                            <p:tav tm="100000">
                                              <p:val>
                                                <p:strVal val="#ppt_h"/>
                                              </p:val>
                                            </p:tav>
                                          </p:tavLst>
                                        </p:anim>
                                        <p:animEffect transition="in" filter="fade">
                                          <p:cBhvr>
                                            <p:cTn id="44" dur="750"/>
                                            <p:tgtEl>
                                              <p:spTgt spid="87"/>
                                            </p:tgtEl>
                                          </p:cBhvr>
                                        </p:animEffect>
                                      </p:childTnLst>
                                    </p:cTn>
                                  </p:par>
                                  <p:par>
                                    <p:cTn id="45" presetID="53" presetClass="entr" presetSubtype="16" fill="hold" nodeType="withEffect">
                                      <p:stCondLst>
                                        <p:cond delay="1400"/>
                                      </p:stCondLst>
                                      <p:childTnLst>
                                        <p:set>
                                          <p:cBhvr>
                                            <p:cTn id="46" dur="1" fill="hold">
                                              <p:stCondLst>
                                                <p:cond delay="0"/>
                                              </p:stCondLst>
                                            </p:cTn>
                                            <p:tgtEl>
                                              <p:spTgt spid="73"/>
                                            </p:tgtEl>
                                            <p:attrNameLst>
                                              <p:attrName>style.visibility</p:attrName>
                                            </p:attrNameLst>
                                          </p:cBhvr>
                                          <p:to>
                                            <p:strVal val="visible"/>
                                          </p:to>
                                        </p:set>
                                        <p:anim calcmode="lin" valueType="num">
                                          <p:cBhvr>
                                            <p:cTn id="47" dur="750" fill="hold"/>
                                            <p:tgtEl>
                                              <p:spTgt spid="73"/>
                                            </p:tgtEl>
                                            <p:attrNameLst>
                                              <p:attrName>ppt_w</p:attrName>
                                            </p:attrNameLst>
                                          </p:cBhvr>
                                          <p:tavLst>
                                            <p:tav tm="0">
                                              <p:val>
                                                <p:fltVal val="0"/>
                                              </p:val>
                                            </p:tav>
                                            <p:tav tm="100000">
                                              <p:val>
                                                <p:strVal val="#ppt_w"/>
                                              </p:val>
                                            </p:tav>
                                          </p:tavLst>
                                        </p:anim>
                                        <p:anim calcmode="lin" valueType="num">
                                          <p:cBhvr>
                                            <p:cTn id="48" dur="750" fill="hold"/>
                                            <p:tgtEl>
                                              <p:spTgt spid="73"/>
                                            </p:tgtEl>
                                            <p:attrNameLst>
                                              <p:attrName>ppt_h</p:attrName>
                                            </p:attrNameLst>
                                          </p:cBhvr>
                                          <p:tavLst>
                                            <p:tav tm="0">
                                              <p:val>
                                                <p:fltVal val="0"/>
                                              </p:val>
                                            </p:tav>
                                            <p:tav tm="100000">
                                              <p:val>
                                                <p:strVal val="#ppt_h"/>
                                              </p:val>
                                            </p:tav>
                                          </p:tavLst>
                                        </p:anim>
                                        <p:animEffect transition="in" filter="fade">
                                          <p:cBhvr>
                                            <p:cTn id="49" dur="750"/>
                                            <p:tgtEl>
                                              <p:spTgt spid="73"/>
                                            </p:tgtEl>
                                          </p:cBhvr>
                                        </p:animEffect>
                                      </p:childTnLst>
                                    </p:cTn>
                                  </p:par>
                                  <p:par>
                                    <p:cTn id="50" presetID="53" presetClass="entr" presetSubtype="16" fill="hold" nodeType="withEffect">
                                      <p:stCondLst>
                                        <p:cond delay="1600"/>
                                      </p:stCondLst>
                                      <p:childTnLst>
                                        <p:set>
                                          <p:cBhvr>
                                            <p:cTn id="51" dur="1" fill="hold">
                                              <p:stCondLst>
                                                <p:cond delay="0"/>
                                              </p:stCondLst>
                                            </p:cTn>
                                            <p:tgtEl>
                                              <p:spTgt spid="88"/>
                                            </p:tgtEl>
                                            <p:attrNameLst>
                                              <p:attrName>style.visibility</p:attrName>
                                            </p:attrNameLst>
                                          </p:cBhvr>
                                          <p:to>
                                            <p:strVal val="visible"/>
                                          </p:to>
                                        </p:set>
                                        <p:anim calcmode="lin" valueType="num">
                                          <p:cBhvr>
                                            <p:cTn id="52" dur="750" fill="hold"/>
                                            <p:tgtEl>
                                              <p:spTgt spid="88"/>
                                            </p:tgtEl>
                                            <p:attrNameLst>
                                              <p:attrName>ppt_w</p:attrName>
                                            </p:attrNameLst>
                                          </p:cBhvr>
                                          <p:tavLst>
                                            <p:tav tm="0">
                                              <p:val>
                                                <p:fltVal val="0"/>
                                              </p:val>
                                            </p:tav>
                                            <p:tav tm="100000">
                                              <p:val>
                                                <p:strVal val="#ppt_w"/>
                                              </p:val>
                                            </p:tav>
                                          </p:tavLst>
                                        </p:anim>
                                        <p:anim calcmode="lin" valueType="num">
                                          <p:cBhvr>
                                            <p:cTn id="53" dur="750" fill="hold"/>
                                            <p:tgtEl>
                                              <p:spTgt spid="88"/>
                                            </p:tgtEl>
                                            <p:attrNameLst>
                                              <p:attrName>ppt_h</p:attrName>
                                            </p:attrNameLst>
                                          </p:cBhvr>
                                          <p:tavLst>
                                            <p:tav tm="0">
                                              <p:val>
                                                <p:fltVal val="0"/>
                                              </p:val>
                                            </p:tav>
                                            <p:tav tm="100000">
                                              <p:val>
                                                <p:strVal val="#ppt_h"/>
                                              </p:val>
                                            </p:tav>
                                          </p:tavLst>
                                        </p:anim>
                                        <p:animEffect transition="in" filter="fade">
                                          <p:cBhvr>
                                            <p:cTn id="54" dur="750"/>
                                            <p:tgtEl>
                                              <p:spTgt spid="88"/>
                                            </p:tgtEl>
                                          </p:cBhvr>
                                        </p:animEffect>
                                      </p:childTnLst>
                                    </p:cTn>
                                  </p:par>
                                  <p:par>
                                    <p:cTn id="55" presetID="53" presetClass="entr" presetSubtype="16" fill="hold" nodeType="withEffect">
                                      <p:stCondLst>
                                        <p:cond delay="1800"/>
                                      </p:stCondLst>
                                      <p:childTnLst>
                                        <p:set>
                                          <p:cBhvr>
                                            <p:cTn id="56" dur="1" fill="hold">
                                              <p:stCondLst>
                                                <p:cond delay="0"/>
                                              </p:stCondLst>
                                            </p:cTn>
                                            <p:tgtEl>
                                              <p:spTgt spid="76"/>
                                            </p:tgtEl>
                                            <p:attrNameLst>
                                              <p:attrName>style.visibility</p:attrName>
                                            </p:attrNameLst>
                                          </p:cBhvr>
                                          <p:to>
                                            <p:strVal val="visible"/>
                                          </p:to>
                                        </p:set>
                                        <p:anim calcmode="lin" valueType="num">
                                          <p:cBhvr>
                                            <p:cTn id="57" dur="750" fill="hold"/>
                                            <p:tgtEl>
                                              <p:spTgt spid="76"/>
                                            </p:tgtEl>
                                            <p:attrNameLst>
                                              <p:attrName>ppt_w</p:attrName>
                                            </p:attrNameLst>
                                          </p:cBhvr>
                                          <p:tavLst>
                                            <p:tav tm="0">
                                              <p:val>
                                                <p:fltVal val="0"/>
                                              </p:val>
                                            </p:tav>
                                            <p:tav tm="100000">
                                              <p:val>
                                                <p:strVal val="#ppt_w"/>
                                              </p:val>
                                            </p:tav>
                                          </p:tavLst>
                                        </p:anim>
                                        <p:anim calcmode="lin" valueType="num">
                                          <p:cBhvr>
                                            <p:cTn id="58" dur="750" fill="hold"/>
                                            <p:tgtEl>
                                              <p:spTgt spid="76"/>
                                            </p:tgtEl>
                                            <p:attrNameLst>
                                              <p:attrName>ppt_h</p:attrName>
                                            </p:attrNameLst>
                                          </p:cBhvr>
                                          <p:tavLst>
                                            <p:tav tm="0">
                                              <p:val>
                                                <p:fltVal val="0"/>
                                              </p:val>
                                            </p:tav>
                                            <p:tav tm="100000">
                                              <p:val>
                                                <p:strVal val="#ppt_h"/>
                                              </p:val>
                                            </p:tav>
                                          </p:tavLst>
                                        </p:anim>
                                        <p:animEffect transition="in" filter="fade">
                                          <p:cBhvr>
                                            <p:cTn id="59" dur="750"/>
                                            <p:tgtEl>
                                              <p:spTgt spid="76"/>
                                            </p:tgtEl>
                                          </p:cBhvr>
                                        </p:animEffect>
                                      </p:childTnLst>
                                    </p:cTn>
                                  </p:par>
                                  <p:par>
                                    <p:cTn id="60" presetID="2" presetClass="entr" presetSubtype="3" fill="hold" nodeType="withEffect">
                                      <p:stCondLst>
                                        <p:cond delay="800"/>
                                      </p:stCondLst>
                                      <p:childTnLst>
                                        <p:set>
                                          <p:cBhvr>
                                            <p:cTn id="61" dur="1" fill="hold">
                                              <p:stCondLst>
                                                <p:cond delay="0"/>
                                              </p:stCondLst>
                                            </p:cTn>
                                            <p:tgtEl>
                                              <p:spTgt spid="90"/>
                                            </p:tgtEl>
                                            <p:attrNameLst>
                                              <p:attrName>style.visibility</p:attrName>
                                            </p:attrNameLst>
                                          </p:cBhvr>
                                          <p:to>
                                            <p:strVal val="visible"/>
                                          </p:to>
                                        </p:set>
                                        <p:anim calcmode="lin" valueType="num">
                                          <p:cBhvr additive="base">
                                            <p:cTn id="62" dur="1000" fill="hold"/>
                                            <p:tgtEl>
                                              <p:spTgt spid="90"/>
                                            </p:tgtEl>
                                            <p:attrNameLst>
                                              <p:attrName>ppt_x</p:attrName>
                                            </p:attrNameLst>
                                          </p:cBhvr>
                                          <p:tavLst>
                                            <p:tav tm="0">
                                              <p:val>
                                                <p:strVal val="1+#ppt_w/2"/>
                                              </p:val>
                                            </p:tav>
                                            <p:tav tm="100000">
                                              <p:val>
                                                <p:strVal val="#ppt_x"/>
                                              </p:val>
                                            </p:tav>
                                          </p:tavLst>
                                        </p:anim>
                                        <p:anim calcmode="lin" valueType="num">
                                          <p:cBhvr additive="base">
                                            <p:cTn id="63" dur="1000" fill="hold"/>
                                            <p:tgtEl>
                                              <p:spTgt spid="90"/>
                                            </p:tgtEl>
                                            <p:attrNameLst>
                                              <p:attrName>ppt_y</p:attrName>
                                            </p:attrNameLst>
                                          </p:cBhvr>
                                          <p:tavLst>
                                            <p:tav tm="0">
                                              <p:val>
                                                <p:strVal val="0-#ppt_h/2"/>
                                              </p:val>
                                            </p:tav>
                                            <p:tav tm="100000">
                                              <p:val>
                                                <p:strVal val="#ppt_y"/>
                                              </p:val>
                                            </p:tav>
                                          </p:tavLst>
                                        </p:anim>
                                      </p:childTnLst>
                                    </p:cTn>
                                  </p:par>
                                  <p:par>
                                    <p:cTn id="64" presetID="2" presetClass="entr" presetSubtype="1" fill="hold" nodeType="withEffect">
                                      <p:stCondLst>
                                        <p:cond delay="1100"/>
                                      </p:stCondLst>
                                      <p:childTnLst>
                                        <p:set>
                                          <p:cBhvr>
                                            <p:cTn id="65" dur="1" fill="hold">
                                              <p:stCondLst>
                                                <p:cond delay="0"/>
                                              </p:stCondLst>
                                            </p:cTn>
                                            <p:tgtEl>
                                              <p:spTgt spid="91"/>
                                            </p:tgtEl>
                                            <p:attrNameLst>
                                              <p:attrName>style.visibility</p:attrName>
                                            </p:attrNameLst>
                                          </p:cBhvr>
                                          <p:to>
                                            <p:strVal val="visible"/>
                                          </p:to>
                                        </p:set>
                                        <p:anim calcmode="lin" valueType="num">
                                          <p:cBhvr additive="base">
                                            <p:cTn id="66" dur="1000" fill="hold"/>
                                            <p:tgtEl>
                                              <p:spTgt spid="91"/>
                                            </p:tgtEl>
                                            <p:attrNameLst>
                                              <p:attrName>ppt_x</p:attrName>
                                            </p:attrNameLst>
                                          </p:cBhvr>
                                          <p:tavLst>
                                            <p:tav tm="0">
                                              <p:val>
                                                <p:strVal val="#ppt_x"/>
                                              </p:val>
                                            </p:tav>
                                            <p:tav tm="100000">
                                              <p:val>
                                                <p:strVal val="#ppt_x"/>
                                              </p:val>
                                            </p:tav>
                                          </p:tavLst>
                                        </p:anim>
                                        <p:anim calcmode="lin" valueType="num">
                                          <p:cBhvr additive="base">
                                            <p:cTn id="67" dur="1000" fill="hold"/>
                                            <p:tgtEl>
                                              <p:spTgt spid="91"/>
                                            </p:tgtEl>
                                            <p:attrNameLst>
                                              <p:attrName>ppt_y</p:attrName>
                                            </p:attrNameLst>
                                          </p:cBhvr>
                                          <p:tavLst>
                                            <p:tav tm="0">
                                              <p:val>
                                                <p:strVal val="0-#ppt_h/2"/>
                                              </p:val>
                                            </p:tav>
                                            <p:tav tm="100000">
                                              <p:val>
                                                <p:strVal val="#ppt_y"/>
                                              </p:val>
                                            </p:tav>
                                          </p:tavLst>
                                        </p:anim>
                                      </p:childTnLst>
                                    </p:cTn>
                                  </p:par>
                                  <p:par>
                                    <p:cTn id="68" presetID="2" presetClass="entr" presetSubtype="1" fill="hold" nodeType="withEffect">
                                      <p:stCondLst>
                                        <p:cond delay="1500"/>
                                      </p:stCondLst>
                                      <p:childTnLst>
                                        <p:set>
                                          <p:cBhvr>
                                            <p:cTn id="69" dur="1" fill="hold">
                                              <p:stCondLst>
                                                <p:cond delay="0"/>
                                              </p:stCondLst>
                                            </p:cTn>
                                            <p:tgtEl>
                                              <p:spTgt spid="92"/>
                                            </p:tgtEl>
                                            <p:attrNameLst>
                                              <p:attrName>style.visibility</p:attrName>
                                            </p:attrNameLst>
                                          </p:cBhvr>
                                          <p:to>
                                            <p:strVal val="visible"/>
                                          </p:to>
                                        </p:set>
                                        <p:anim calcmode="lin" valueType="num">
                                          <p:cBhvr additive="base">
                                            <p:cTn id="70" dur="1000" fill="hold"/>
                                            <p:tgtEl>
                                              <p:spTgt spid="92"/>
                                            </p:tgtEl>
                                            <p:attrNameLst>
                                              <p:attrName>ppt_x</p:attrName>
                                            </p:attrNameLst>
                                          </p:cBhvr>
                                          <p:tavLst>
                                            <p:tav tm="0">
                                              <p:val>
                                                <p:strVal val="#ppt_x"/>
                                              </p:val>
                                            </p:tav>
                                            <p:tav tm="100000">
                                              <p:val>
                                                <p:strVal val="#ppt_x"/>
                                              </p:val>
                                            </p:tav>
                                          </p:tavLst>
                                        </p:anim>
                                        <p:anim calcmode="lin" valueType="num">
                                          <p:cBhvr additive="base">
                                            <p:cTn id="71" dur="1000" fill="hold"/>
                                            <p:tgtEl>
                                              <p:spTgt spid="92"/>
                                            </p:tgtEl>
                                            <p:attrNameLst>
                                              <p:attrName>ppt_y</p:attrName>
                                            </p:attrNameLst>
                                          </p:cBhvr>
                                          <p:tavLst>
                                            <p:tav tm="0">
                                              <p:val>
                                                <p:strVal val="0-#ppt_h/2"/>
                                              </p:val>
                                            </p:tav>
                                            <p:tav tm="100000">
                                              <p:val>
                                                <p:strVal val="#ppt_y"/>
                                              </p:val>
                                            </p:tav>
                                          </p:tavLst>
                                        </p:anim>
                                      </p:childTnLst>
                                    </p:cTn>
                                  </p:par>
                                  <p:par>
                                    <p:cTn id="72" presetID="2" presetClass="entr" presetSubtype="9" fill="hold" nodeType="withEffect">
                                      <p:stCondLst>
                                        <p:cond delay="1900"/>
                                      </p:stCondLst>
                                      <p:childTnLst>
                                        <p:set>
                                          <p:cBhvr>
                                            <p:cTn id="73" dur="1" fill="hold">
                                              <p:stCondLst>
                                                <p:cond delay="0"/>
                                              </p:stCondLst>
                                            </p:cTn>
                                            <p:tgtEl>
                                              <p:spTgt spid="94"/>
                                            </p:tgtEl>
                                            <p:attrNameLst>
                                              <p:attrName>style.visibility</p:attrName>
                                            </p:attrNameLst>
                                          </p:cBhvr>
                                          <p:to>
                                            <p:strVal val="visible"/>
                                          </p:to>
                                        </p:set>
                                        <p:anim calcmode="lin" valueType="num">
                                          <p:cBhvr additive="base">
                                            <p:cTn id="74" dur="1000" fill="hold"/>
                                            <p:tgtEl>
                                              <p:spTgt spid="94"/>
                                            </p:tgtEl>
                                            <p:attrNameLst>
                                              <p:attrName>ppt_x</p:attrName>
                                            </p:attrNameLst>
                                          </p:cBhvr>
                                          <p:tavLst>
                                            <p:tav tm="0">
                                              <p:val>
                                                <p:strVal val="0-#ppt_w/2"/>
                                              </p:val>
                                            </p:tav>
                                            <p:tav tm="100000">
                                              <p:val>
                                                <p:strVal val="#ppt_x"/>
                                              </p:val>
                                            </p:tav>
                                          </p:tavLst>
                                        </p:anim>
                                        <p:anim calcmode="lin" valueType="num">
                                          <p:cBhvr additive="base">
                                            <p:cTn id="75" dur="1000" fill="hold"/>
                                            <p:tgtEl>
                                              <p:spTgt spid="94"/>
                                            </p:tgtEl>
                                            <p:attrNameLst>
                                              <p:attrName>ppt_y</p:attrName>
                                            </p:attrNameLst>
                                          </p:cBhvr>
                                          <p:tavLst>
                                            <p:tav tm="0">
                                              <p:val>
                                                <p:strVal val="0-#ppt_h/2"/>
                                              </p:val>
                                            </p:tav>
                                            <p:tav tm="100000">
                                              <p:val>
                                                <p:strVal val="#ppt_y"/>
                                              </p:val>
                                            </p:tav>
                                          </p:tavLst>
                                        </p:anim>
                                      </p:childTnLst>
                                    </p:cTn>
                                  </p:par>
                                  <p:par>
                                    <p:cTn id="76" presetID="53" presetClass="entr" presetSubtype="16" fill="hold" grpId="0" nodeType="withEffect">
                                      <p:stCondLst>
                                        <p:cond delay="2100"/>
                                      </p:stCondLst>
                                      <p:childTnLst>
                                        <p:set>
                                          <p:cBhvr>
                                            <p:cTn id="77" dur="1" fill="hold">
                                              <p:stCondLst>
                                                <p:cond delay="0"/>
                                              </p:stCondLst>
                                            </p:cTn>
                                            <p:tgtEl>
                                              <p:spTgt spid="56"/>
                                            </p:tgtEl>
                                            <p:attrNameLst>
                                              <p:attrName>style.visibility</p:attrName>
                                            </p:attrNameLst>
                                          </p:cBhvr>
                                          <p:to>
                                            <p:strVal val="visible"/>
                                          </p:to>
                                        </p:set>
                                        <p:anim calcmode="lin" valueType="num">
                                          <p:cBhvr>
                                            <p:cTn id="78" dur="750" fill="hold"/>
                                            <p:tgtEl>
                                              <p:spTgt spid="56"/>
                                            </p:tgtEl>
                                            <p:attrNameLst>
                                              <p:attrName>ppt_w</p:attrName>
                                            </p:attrNameLst>
                                          </p:cBhvr>
                                          <p:tavLst>
                                            <p:tav tm="0">
                                              <p:val>
                                                <p:fltVal val="0"/>
                                              </p:val>
                                            </p:tav>
                                            <p:tav tm="100000">
                                              <p:val>
                                                <p:strVal val="#ppt_w"/>
                                              </p:val>
                                            </p:tav>
                                          </p:tavLst>
                                        </p:anim>
                                        <p:anim calcmode="lin" valueType="num">
                                          <p:cBhvr>
                                            <p:cTn id="79" dur="750" fill="hold"/>
                                            <p:tgtEl>
                                              <p:spTgt spid="56"/>
                                            </p:tgtEl>
                                            <p:attrNameLst>
                                              <p:attrName>ppt_h</p:attrName>
                                            </p:attrNameLst>
                                          </p:cBhvr>
                                          <p:tavLst>
                                            <p:tav tm="0">
                                              <p:val>
                                                <p:fltVal val="0"/>
                                              </p:val>
                                            </p:tav>
                                            <p:tav tm="100000">
                                              <p:val>
                                                <p:strVal val="#ppt_h"/>
                                              </p:val>
                                            </p:tav>
                                          </p:tavLst>
                                        </p:anim>
                                        <p:animEffect transition="in" filter="fade">
                                          <p:cBhvr>
                                            <p:cTn id="80" dur="750"/>
                                            <p:tgtEl>
                                              <p:spTgt spid="56"/>
                                            </p:tgtEl>
                                          </p:cBhvr>
                                        </p:animEffect>
                                      </p:childTnLst>
                                    </p:cTn>
                                  </p:par>
                                  <p:par>
                                    <p:cTn id="81" presetID="53" presetClass="entr" presetSubtype="16" fill="hold" grpId="0" nodeType="withEffect">
                                      <p:stCondLst>
                                        <p:cond delay="2300"/>
                                      </p:stCondLst>
                                      <p:childTnLst>
                                        <p:set>
                                          <p:cBhvr>
                                            <p:cTn id="82" dur="1" fill="hold">
                                              <p:stCondLst>
                                                <p:cond delay="0"/>
                                              </p:stCondLst>
                                            </p:cTn>
                                            <p:tgtEl>
                                              <p:spTgt spid="55"/>
                                            </p:tgtEl>
                                            <p:attrNameLst>
                                              <p:attrName>style.visibility</p:attrName>
                                            </p:attrNameLst>
                                          </p:cBhvr>
                                          <p:to>
                                            <p:strVal val="visible"/>
                                          </p:to>
                                        </p:set>
                                        <p:anim calcmode="lin" valueType="num">
                                          <p:cBhvr>
                                            <p:cTn id="83" dur="750" fill="hold"/>
                                            <p:tgtEl>
                                              <p:spTgt spid="55"/>
                                            </p:tgtEl>
                                            <p:attrNameLst>
                                              <p:attrName>ppt_w</p:attrName>
                                            </p:attrNameLst>
                                          </p:cBhvr>
                                          <p:tavLst>
                                            <p:tav tm="0">
                                              <p:val>
                                                <p:fltVal val="0"/>
                                              </p:val>
                                            </p:tav>
                                            <p:tav tm="100000">
                                              <p:val>
                                                <p:strVal val="#ppt_w"/>
                                              </p:val>
                                            </p:tav>
                                          </p:tavLst>
                                        </p:anim>
                                        <p:anim calcmode="lin" valueType="num">
                                          <p:cBhvr>
                                            <p:cTn id="84" dur="750" fill="hold"/>
                                            <p:tgtEl>
                                              <p:spTgt spid="55"/>
                                            </p:tgtEl>
                                            <p:attrNameLst>
                                              <p:attrName>ppt_h</p:attrName>
                                            </p:attrNameLst>
                                          </p:cBhvr>
                                          <p:tavLst>
                                            <p:tav tm="0">
                                              <p:val>
                                                <p:fltVal val="0"/>
                                              </p:val>
                                            </p:tav>
                                            <p:tav tm="100000">
                                              <p:val>
                                                <p:strVal val="#ppt_h"/>
                                              </p:val>
                                            </p:tav>
                                          </p:tavLst>
                                        </p:anim>
                                        <p:animEffect transition="in" filter="fade">
                                          <p:cBhvr>
                                            <p:cTn id="85" dur="750"/>
                                            <p:tgtEl>
                                              <p:spTgt spid="55"/>
                                            </p:tgtEl>
                                          </p:cBhvr>
                                        </p:animEffect>
                                      </p:childTnLst>
                                    </p:cTn>
                                  </p:par>
                                  <p:par>
                                    <p:cTn id="86" presetID="53" presetClass="entr" presetSubtype="16" fill="hold" grpId="0" nodeType="withEffect">
                                      <p:stCondLst>
                                        <p:cond delay="2500"/>
                                      </p:stCondLst>
                                      <p:childTnLst>
                                        <p:set>
                                          <p:cBhvr>
                                            <p:cTn id="87" dur="1" fill="hold">
                                              <p:stCondLst>
                                                <p:cond delay="0"/>
                                              </p:stCondLst>
                                            </p:cTn>
                                            <p:tgtEl>
                                              <p:spTgt spid="53"/>
                                            </p:tgtEl>
                                            <p:attrNameLst>
                                              <p:attrName>style.visibility</p:attrName>
                                            </p:attrNameLst>
                                          </p:cBhvr>
                                          <p:to>
                                            <p:strVal val="visible"/>
                                          </p:to>
                                        </p:set>
                                        <p:anim calcmode="lin" valueType="num">
                                          <p:cBhvr>
                                            <p:cTn id="88" dur="750" fill="hold"/>
                                            <p:tgtEl>
                                              <p:spTgt spid="53"/>
                                            </p:tgtEl>
                                            <p:attrNameLst>
                                              <p:attrName>ppt_w</p:attrName>
                                            </p:attrNameLst>
                                          </p:cBhvr>
                                          <p:tavLst>
                                            <p:tav tm="0">
                                              <p:val>
                                                <p:fltVal val="0"/>
                                              </p:val>
                                            </p:tav>
                                            <p:tav tm="100000">
                                              <p:val>
                                                <p:strVal val="#ppt_w"/>
                                              </p:val>
                                            </p:tav>
                                          </p:tavLst>
                                        </p:anim>
                                        <p:anim calcmode="lin" valueType="num">
                                          <p:cBhvr>
                                            <p:cTn id="89" dur="750" fill="hold"/>
                                            <p:tgtEl>
                                              <p:spTgt spid="53"/>
                                            </p:tgtEl>
                                            <p:attrNameLst>
                                              <p:attrName>ppt_h</p:attrName>
                                            </p:attrNameLst>
                                          </p:cBhvr>
                                          <p:tavLst>
                                            <p:tav tm="0">
                                              <p:val>
                                                <p:fltVal val="0"/>
                                              </p:val>
                                            </p:tav>
                                            <p:tav tm="100000">
                                              <p:val>
                                                <p:strVal val="#ppt_h"/>
                                              </p:val>
                                            </p:tav>
                                          </p:tavLst>
                                        </p:anim>
                                        <p:animEffect transition="in" filter="fade">
                                          <p:cBhvr>
                                            <p:cTn id="90" dur="750"/>
                                            <p:tgtEl>
                                              <p:spTgt spid="53"/>
                                            </p:tgtEl>
                                          </p:cBhvr>
                                        </p:animEffect>
                                      </p:childTnLst>
                                    </p:cTn>
                                  </p:par>
                                  <p:par>
                                    <p:cTn id="91" presetID="53" presetClass="entr" presetSubtype="16" fill="hold" grpId="0" nodeType="withEffect">
                                      <p:stCondLst>
                                        <p:cond delay="2700"/>
                                      </p:stCondLst>
                                      <p:childTnLst>
                                        <p:set>
                                          <p:cBhvr>
                                            <p:cTn id="92" dur="1" fill="hold">
                                              <p:stCondLst>
                                                <p:cond delay="0"/>
                                              </p:stCondLst>
                                            </p:cTn>
                                            <p:tgtEl>
                                              <p:spTgt spid="54"/>
                                            </p:tgtEl>
                                            <p:attrNameLst>
                                              <p:attrName>style.visibility</p:attrName>
                                            </p:attrNameLst>
                                          </p:cBhvr>
                                          <p:to>
                                            <p:strVal val="visible"/>
                                          </p:to>
                                        </p:set>
                                        <p:anim calcmode="lin" valueType="num">
                                          <p:cBhvr>
                                            <p:cTn id="93" dur="750" fill="hold"/>
                                            <p:tgtEl>
                                              <p:spTgt spid="54"/>
                                            </p:tgtEl>
                                            <p:attrNameLst>
                                              <p:attrName>ppt_w</p:attrName>
                                            </p:attrNameLst>
                                          </p:cBhvr>
                                          <p:tavLst>
                                            <p:tav tm="0">
                                              <p:val>
                                                <p:fltVal val="0"/>
                                              </p:val>
                                            </p:tav>
                                            <p:tav tm="100000">
                                              <p:val>
                                                <p:strVal val="#ppt_w"/>
                                              </p:val>
                                            </p:tav>
                                          </p:tavLst>
                                        </p:anim>
                                        <p:anim calcmode="lin" valueType="num">
                                          <p:cBhvr>
                                            <p:cTn id="94" dur="750" fill="hold"/>
                                            <p:tgtEl>
                                              <p:spTgt spid="54"/>
                                            </p:tgtEl>
                                            <p:attrNameLst>
                                              <p:attrName>ppt_h</p:attrName>
                                            </p:attrNameLst>
                                          </p:cBhvr>
                                          <p:tavLst>
                                            <p:tav tm="0">
                                              <p:val>
                                                <p:fltVal val="0"/>
                                              </p:val>
                                            </p:tav>
                                            <p:tav tm="100000">
                                              <p:val>
                                                <p:strVal val="#ppt_h"/>
                                              </p:val>
                                            </p:tav>
                                          </p:tavLst>
                                        </p:anim>
                                        <p:animEffect transition="in" filter="fade">
                                          <p:cBhvr>
                                            <p:cTn id="95"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1F7EEB08-8EFD-4585-8C63-8836F72489C2}"/>
              </a:ext>
            </a:extLst>
          </p:cNvPr>
          <p:cNvSpPr>
            <a:spLocks/>
          </p:cNvSpPr>
          <p:nvPr/>
        </p:nvSpPr>
        <p:spPr bwMode="auto">
          <a:xfrm>
            <a:off x="2640013" y="915988"/>
            <a:ext cx="2306638" cy="2676525"/>
          </a:xfrm>
          <a:custGeom>
            <a:avLst/>
            <a:gdLst>
              <a:gd name="T0" fmla="*/ 1436 w 1453"/>
              <a:gd name="T1" fmla="*/ 1299 h 1686"/>
              <a:gd name="T2" fmla="*/ 492 w 1453"/>
              <a:gd name="T3" fmla="*/ 1686 h 1686"/>
              <a:gd name="T4" fmla="*/ 0 w 1453"/>
              <a:gd name="T5" fmla="*/ 468 h 1686"/>
              <a:gd name="T6" fmla="*/ 1130 w 1453"/>
              <a:gd name="T7" fmla="*/ 0 h 1686"/>
              <a:gd name="T8" fmla="*/ 1192 w 1453"/>
              <a:gd name="T9" fmla="*/ 515 h 1686"/>
              <a:gd name="T10" fmla="*/ 1111 w 1453"/>
              <a:gd name="T11" fmla="*/ 746 h 1686"/>
              <a:gd name="T12" fmla="*/ 1306 w 1453"/>
              <a:gd name="T13" fmla="*/ 898 h 1686"/>
              <a:gd name="T14" fmla="*/ 1443 w 1453"/>
              <a:gd name="T15" fmla="*/ 1271 h 1686"/>
              <a:gd name="T16" fmla="*/ 1453 w 1453"/>
              <a:gd name="T17" fmla="*/ 1292 h 1686"/>
              <a:gd name="T18" fmla="*/ 1436 w 1453"/>
              <a:gd name="T19" fmla="*/ 1299 h 1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3" h="1686">
                <a:moveTo>
                  <a:pt x="1436" y="1299"/>
                </a:moveTo>
                <a:lnTo>
                  <a:pt x="492" y="1686"/>
                </a:lnTo>
                <a:lnTo>
                  <a:pt x="0" y="468"/>
                </a:lnTo>
                <a:lnTo>
                  <a:pt x="1130" y="0"/>
                </a:lnTo>
                <a:lnTo>
                  <a:pt x="1192" y="515"/>
                </a:lnTo>
                <a:lnTo>
                  <a:pt x="1111" y="746"/>
                </a:lnTo>
                <a:lnTo>
                  <a:pt x="1306" y="898"/>
                </a:lnTo>
                <a:lnTo>
                  <a:pt x="1443" y="1271"/>
                </a:lnTo>
                <a:lnTo>
                  <a:pt x="1453" y="1292"/>
                </a:lnTo>
                <a:lnTo>
                  <a:pt x="1436" y="12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nvGrpSpPr>
          <p:cNvPr id="2" name="Group 1">
            <a:extLst>
              <a:ext uri="{FF2B5EF4-FFF2-40B4-BE49-F238E27FC236}">
                <a16:creationId xmlns:a16="http://schemas.microsoft.com/office/drawing/2014/main" id="{A86FA0F0-F74A-4A34-868E-7EC7C6616A1C}"/>
              </a:ext>
            </a:extLst>
          </p:cNvPr>
          <p:cNvGrpSpPr/>
          <p:nvPr/>
        </p:nvGrpSpPr>
        <p:grpSpPr>
          <a:xfrm>
            <a:off x="2640013" y="889000"/>
            <a:ext cx="2592388" cy="2703513"/>
            <a:chOff x="2640013" y="889000"/>
            <a:chExt cx="2592388" cy="2703513"/>
          </a:xfrm>
        </p:grpSpPr>
        <p:sp>
          <p:nvSpPr>
            <p:cNvPr id="6" name="Freeform 5">
              <a:extLst>
                <a:ext uri="{FF2B5EF4-FFF2-40B4-BE49-F238E27FC236}">
                  <a16:creationId xmlns:a16="http://schemas.microsoft.com/office/drawing/2014/main" id="{9B8FBE58-656E-426F-80B0-203510E63824}"/>
                </a:ext>
              </a:extLst>
            </p:cNvPr>
            <p:cNvSpPr>
              <a:spLocks/>
            </p:cNvSpPr>
            <p:nvPr/>
          </p:nvSpPr>
          <p:spPr bwMode="auto">
            <a:xfrm>
              <a:off x="2640013" y="915988"/>
              <a:ext cx="2306638" cy="2676525"/>
            </a:xfrm>
            <a:custGeom>
              <a:avLst/>
              <a:gdLst>
                <a:gd name="T0" fmla="*/ 1436 w 1453"/>
                <a:gd name="T1" fmla="*/ 1299 h 1686"/>
                <a:gd name="T2" fmla="*/ 492 w 1453"/>
                <a:gd name="T3" fmla="*/ 1686 h 1686"/>
                <a:gd name="T4" fmla="*/ 0 w 1453"/>
                <a:gd name="T5" fmla="*/ 468 h 1686"/>
                <a:gd name="T6" fmla="*/ 1130 w 1453"/>
                <a:gd name="T7" fmla="*/ 0 h 1686"/>
                <a:gd name="T8" fmla="*/ 1192 w 1453"/>
                <a:gd name="T9" fmla="*/ 515 h 1686"/>
                <a:gd name="T10" fmla="*/ 1111 w 1453"/>
                <a:gd name="T11" fmla="*/ 746 h 1686"/>
                <a:gd name="T12" fmla="*/ 1306 w 1453"/>
                <a:gd name="T13" fmla="*/ 898 h 1686"/>
                <a:gd name="T14" fmla="*/ 1443 w 1453"/>
                <a:gd name="T15" fmla="*/ 1271 h 1686"/>
                <a:gd name="T16" fmla="*/ 1453 w 1453"/>
                <a:gd name="T17" fmla="*/ 1292 h 1686"/>
                <a:gd name="T18" fmla="*/ 1436 w 1453"/>
                <a:gd name="T19" fmla="*/ 1299 h 1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3" h="1686">
                  <a:moveTo>
                    <a:pt x="1436" y="1299"/>
                  </a:moveTo>
                  <a:lnTo>
                    <a:pt x="492" y="1686"/>
                  </a:lnTo>
                  <a:lnTo>
                    <a:pt x="0" y="468"/>
                  </a:lnTo>
                  <a:lnTo>
                    <a:pt x="1130" y="0"/>
                  </a:lnTo>
                  <a:lnTo>
                    <a:pt x="1192" y="515"/>
                  </a:lnTo>
                  <a:lnTo>
                    <a:pt x="1111" y="746"/>
                  </a:lnTo>
                  <a:lnTo>
                    <a:pt x="1306" y="898"/>
                  </a:lnTo>
                  <a:lnTo>
                    <a:pt x="1443" y="1271"/>
                  </a:lnTo>
                  <a:lnTo>
                    <a:pt x="1453" y="1292"/>
                  </a:lnTo>
                  <a:lnTo>
                    <a:pt x="1436" y="1299"/>
                  </a:lnTo>
                  <a:close/>
                </a:path>
              </a:pathLst>
            </a:custGeom>
            <a:gradFill flip="none" rotWithShape="1">
              <a:gsLst>
                <a:gs pos="0">
                  <a:srgbClr val="000000">
                    <a:alpha val="47000"/>
                  </a:srgbClr>
                </a:gs>
                <a:gs pos="57000">
                  <a:schemeClr val="bg2">
                    <a:alpha val="0"/>
                  </a:schemeClr>
                </a:gs>
              </a:gsLst>
              <a:lin ang="9300000" scaled="0"/>
              <a:tileRect/>
            </a:gradFill>
            <a:ln>
              <a:noFill/>
            </a:ln>
          </p:spPr>
          <p:txBody>
            <a:bodyPr vert="horz" wrap="square" lIns="91440" tIns="45720" rIns="91440" bIns="45720" numCol="1" anchor="t" anchorCtr="0" compatLnSpc="1">
              <a:prstTxWarp prst="textNoShape">
                <a:avLst/>
              </a:prstTxWarp>
            </a:bodyPr>
            <a:lstStyle/>
            <a:p>
              <a:endParaRPr lang="ru-UA"/>
            </a:p>
          </p:txBody>
        </p:sp>
        <p:grpSp>
          <p:nvGrpSpPr>
            <p:cNvPr id="110" name="Group 109">
              <a:extLst>
                <a:ext uri="{FF2B5EF4-FFF2-40B4-BE49-F238E27FC236}">
                  <a16:creationId xmlns:a16="http://schemas.microsoft.com/office/drawing/2014/main" id="{AB715252-4C44-4FE8-ABEF-FB56303FEB09}"/>
                </a:ext>
              </a:extLst>
            </p:cNvPr>
            <p:cNvGrpSpPr/>
            <p:nvPr/>
          </p:nvGrpSpPr>
          <p:grpSpPr>
            <a:xfrm>
              <a:off x="3284538" y="889000"/>
              <a:ext cx="1947863" cy="2089150"/>
              <a:chOff x="3284538" y="889000"/>
              <a:chExt cx="1947863" cy="2089150"/>
            </a:xfrm>
          </p:grpSpPr>
          <p:sp>
            <p:nvSpPr>
              <p:cNvPr id="8" name="Freeform 7">
                <a:extLst>
                  <a:ext uri="{FF2B5EF4-FFF2-40B4-BE49-F238E27FC236}">
                    <a16:creationId xmlns:a16="http://schemas.microsoft.com/office/drawing/2014/main" id="{DB6CB5EF-8388-4E05-B61F-6C846F323777}"/>
                  </a:ext>
                </a:extLst>
              </p:cNvPr>
              <p:cNvSpPr>
                <a:spLocks/>
              </p:cNvSpPr>
              <p:nvPr/>
            </p:nvSpPr>
            <p:spPr bwMode="auto">
              <a:xfrm>
                <a:off x="3306763" y="2193925"/>
                <a:ext cx="196850" cy="358775"/>
              </a:xfrm>
              <a:custGeom>
                <a:avLst/>
                <a:gdLst>
                  <a:gd name="T0" fmla="*/ 29 w 52"/>
                  <a:gd name="T1" fmla="*/ 1 h 95"/>
                  <a:gd name="T2" fmla="*/ 20 w 52"/>
                  <a:gd name="T3" fmla="*/ 24 h 95"/>
                  <a:gd name="T4" fmla="*/ 14 w 52"/>
                  <a:gd name="T5" fmla="*/ 35 h 95"/>
                  <a:gd name="T6" fmla="*/ 2 w 52"/>
                  <a:gd name="T7" fmla="*/ 67 h 95"/>
                  <a:gd name="T8" fmla="*/ 0 w 52"/>
                  <a:gd name="T9" fmla="*/ 90 h 95"/>
                  <a:gd name="T10" fmla="*/ 8 w 52"/>
                  <a:gd name="T11" fmla="*/ 87 h 95"/>
                  <a:gd name="T12" fmla="*/ 15 w 52"/>
                  <a:gd name="T13" fmla="*/ 72 h 95"/>
                  <a:gd name="T14" fmla="*/ 21 w 52"/>
                  <a:gd name="T15" fmla="*/ 60 h 95"/>
                  <a:gd name="T16" fmla="*/ 25 w 52"/>
                  <a:gd name="T17" fmla="*/ 57 h 95"/>
                  <a:gd name="T18" fmla="*/ 42 w 52"/>
                  <a:gd name="T19" fmla="*/ 46 h 95"/>
                  <a:gd name="T20" fmla="*/ 38 w 52"/>
                  <a:gd name="T21" fmla="*/ 27 h 95"/>
                  <a:gd name="T22" fmla="*/ 44 w 52"/>
                  <a:gd name="T23" fmla="*/ 16 h 95"/>
                  <a:gd name="T24" fmla="*/ 51 w 52"/>
                  <a:gd name="T25" fmla="*/ 10 h 95"/>
                  <a:gd name="T26" fmla="*/ 29 w 52"/>
                  <a:gd name="T27"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95">
                    <a:moveTo>
                      <a:pt x="29" y="1"/>
                    </a:moveTo>
                    <a:cubicBezTo>
                      <a:pt x="20" y="24"/>
                      <a:pt x="20" y="24"/>
                      <a:pt x="20" y="24"/>
                    </a:cubicBezTo>
                    <a:cubicBezTo>
                      <a:pt x="19" y="25"/>
                      <a:pt x="17" y="31"/>
                      <a:pt x="14" y="35"/>
                    </a:cubicBezTo>
                    <a:cubicBezTo>
                      <a:pt x="12" y="38"/>
                      <a:pt x="6" y="47"/>
                      <a:pt x="2" y="67"/>
                    </a:cubicBezTo>
                    <a:cubicBezTo>
                      <a:pt x="1" y="74"/>
                      <a:pt x="0" y="81"/>
                      <a:pt x="0" y="90"/>
                    </a:cubicBezTo>
                    <a:cubicBezTo>
                      <a:pt x="0" y="90"/>
                      <a:pt x="3" y="95"/>
                      <a:pt x="8" y="87"/>
                    </a:cubicBezTo>
                    <a:cubicBezTo>
                      <a:pt x="10" y="84"/>
                      <a:pt x="13" y="77"/>
                      <a:pt x="15" y="72"/>
                    </a:cubicBezTo>
                    <a:cubicBezTo>
                      <a:pt x="17" y="66"/>
                      <a:pt x="19" y="62"/>
                      <a:pt x="21" y="60"/>
                    </a:cubicBezTo>
                    <a:cubicBezTo>
                      <a:pt x="22" y="59"/>
                      <a:pt x="24" y="58"/>
                      <a:pt x="25" y="57"/>
                    </a:cubicBezTo>
                    <a:cubicBezTo>
                      <a:pt x="31" y="54"/>
                      <a:pt x="40" y="50"/>
                      <a:pt x="42" y="46"/>
                    </a:cubicBezTo>
                    <a:cubicBezTo>
                      <a:pt x="44" y="41"/>
                      <a:pt x="38" y="30"/>
                      <a:pt x="38" y="27"/>
                    </a:cubicBezTo>
                    <a:cubicBezTo>
                      <a:pt x="38" y="24"/>
                      <a:pt x="44" y="16"/>
                      <a:pt x="44" y="16"/>
                    </a:cubicBezTo>
                    <a:cubicBezTo>
                      <a:pt x="45" y="16"/>
                      <a:pt x="49" y="15"/>
                      <a:pt x="51" y="10"/>
                    </a:cubicBezTo>
                    <a:cubicBezTo>
                      <a:pt x="52" y="8"/>
                      <a:pt x="38" y="0"/>
                      <a:pt x="29" y="1"/>
                    </a:cubicBezTo>
                    <a:close/>
                  </a:path>
                </a:pathLst>
              </a:custGeom>
              <a:solidFill>
                <a:srgbClr val="663F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 name="Freeform 8">
                <a:extLst>
                  <a:ext uri="{FF2B5EF4-FFF2-40B4-BE49-F238E27FC236}">
                    <a16:creationId xmlns:a16="http://schemas.microsoft.com/office/drawing/2014/main" id="{72624B04-1FAC-4DEF-B881-25F038E27FEC}"/>
                  </a:ext>
                </a:extLst>
              </p:cNvPr>
              <p:cNvSpPr>
                <a:spLocks/>
              </p:cNvSpPr>
              <p:nvPr/>
            </p:nvSpPr>
            <p:spPr bwMode="auto">
              <a:xfrm>
                <a:off x="3360738" y="2193925"/>
                <a:ext cx="47625" cy="93663"/>
              </a:xfrm>
              <a:custGeom>
                <a:avLst/>
                <a:gdLst>
                  <a:gd name="T0" fmla="*/ 19 w 30"/>
                  <a:gd name="T1" fmla="*/ 0 h 59"/>
                  <a:gd name="T2" fmla="*/ 0 w 30"/>
                  <a:gd name="T3" fmla="*/ 55 h 59"/>
                  <a:gd name="T4" fmla="*/ 11 w 30"/>
                  <a:gd name="T5" fmla="*/ 59 h 59"/>
                  <a:gd name="T6" fmla="*/ 30 w 30"/>
                  <a:gd name="T7" fmla="*/ 5 h 59"/>
                  <a:gd name="T8" fmla="*/ 19 w 30"/>
                  <a:gd name="T9" fmla="*/ 0 h 59"/>
                </a:gdLst>
                <a:ahLst/>
                <a:cxnLst>
                  <a:cxn ang="0">
                    <a:pos x="T0" y="T1"/>
                  </a:cxn>
                  <a:cxn ang="0">
                    <a:pos x="T2" y="T3"/>
                  </a:cxn>
                  <a:cxn ang="0">
                    <a:pos x="T4" y="T5"/>
                  </a:cxn>
                  <a:cxn ang="0">
                    <a:pos x="T6" y="T7"/>
                  </a:cxn>
                  <a:cxn ang="0">
                    <a:pos x="T8" y="T9"/>
                  </a:cxn>
                </a:cxnLst>
                <a:rect l="0" t="0" r="r" b="b"/>
                <a:pathLst>
                  <a:path w="30" h="59">
                    <a:moveTo>
                      <a:pt x="19" y="0"/>
                    </a:moveTo>
                    <a:lnTo>
                      <a:pt x="0" y="55"/>
                    </a:lnTo>
                    <a:lnTo>
                      <a:pt x="11" y="59"/>
                    </a:lnTo>
                    <a:lnTo>
                      <a:pt x="30" y="5"/>
                    </a:lnTo>
                    <a:lnTo>
                      <a:pt x="19" y="0"/>
                    </a:lnTo>
                    <a:close/>
                  </a:path>
                </a:pathLst>
              </a:custGeom>
              <a:solidFill>
                <a:srgbClr val="582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0" name="Freeform 9">
                <a:extLst>
                  <a:ext uri="{FF2B5EF4-FFF2-40B4-BE49-F238E27FC236}">
                    <a16:creationId xmlns:a16="http://schemas.microsoft.com/office/drawing/2014/main" id="{5240B4AA-024F-4953-A3E2-85328C361DAA}"/>
                  </a:ext>
                </a:extLst>
              </p:cNvPr>
              <p:cNvSpPr>
                <a:spLocks/>
              </p:cNvSpPr>
              <p:nvPr/>
            </p:nvSpPr>
            <p:spPr bwMode="auto">
              <a:xfrm>
                <a:off x="3300413" y="2197100"/>
                <a:ext cx="115888" cy="336550"/>
              </a:xfrm>
              <a:custGeom>
                <a:avLst/>
                <a:gdLst>
                  <a:gd name="T0" fmla="*/ 16 w 31"/>
                  <a:gd name="T1" fmla="*/ 34 h 89"/>
                  <a:gd name="T2" fmla="*/ 2 w 31"/>
                  <a:gd name="T3" fmla="*/ 89 h 89"/>
                  <a:gd name="T4" fmla="*/ 0 w 31"/>
                  <a:gd name="T5" fmla="*/ 87 h 89"/>
                  <a:gd name="T6" fmla="*/ 15 w 31"/>
                  <a:gd name="T7" fmla="*/ 33 h 89"/>
                  <a:gd name="T8" fmla="*/ 20 w 31"/>
                  <a:gd name="T9" fmla="*/ 22 h 89"/>
                  <a:gd name="T10" fmla="*/ 29 w 31"/>
                  <a:gd name="T11" fmla="*/ 1 h 89"/>
                  <a:gd name="T12" fmla="*/ 31 w 31"/>
                  <a:gd name="T13" fmla="*/ 0 h 89"/>
                  <a:gd name="T14" fmla="*/ 22 w 31"/>
                  <a:gd name="T15" fmla="*/ 23 h 89"/>
                  <a:gd name="T16" fmla="*/ 16 w 31"/>
                  <a:gd name="T17" fmla="*/ 3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89">
                    <a:moveTo>
                      <a:pt x="16" y="34"/>
                    </a:moveTo>
                    <a:cubicBezTo>
                      <a:pt x="14" y="38"/>
                      <a:pt x="4" y="52"/>
                      <a:pt x="2" y="89"/>
                    </a:cubicBezTo>
                    <a:cubicBezTo>
                      <a:pt x="0" y="87"/>
                      <a:pt x="0" y="87"/>
                      <a:pt x="0" y="87"/>
                    </a:cubicBezTo>
                    <a:cubicBezTo>
                      <a:pt x="2" y="51"/>
                      <a:pt x="12" y="37"/>
                      <a:pt x="15" y="33"/>
                    </a:cubicBezTo>
                    <a:cubicBezTo>
                      <a:pt x="17" y="29"/>
                      <a:pt x="20" y="22"/>
                      <a:pt x="20" y="22"/>
                    </a:cubicBezTo>
                    <a:cubicBezTo>
                      <a:pt x="29" y="1"/>
                      <a:pt x="29" y="1"/>
                      <a:pt x="29" y="1"/>
                    </a:cubicBezTo>
                    <a:cubicBezTo>
                      <a:pt x="31" y="0"/>
                      <a:pt x="31" y="0"/>
                      <a:pt x="31" y="0"/>
                    </a:cubicBezTo>
                    <a:cubicBezTo>
                      <a:pt x="22" y="23"/>
                      <a:pt x="22" y="23"/>
                      <a:pt x="22" y="23"/>
                    </a:cubicBezTo>
                    <a:cubicBezTo>
                      <a:pt x="22" y="23"/>
                      <a:pt x="19" y="30"/>
                      <a:pt x="16" y="34"/>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1" name="Freeform 10">
                <a:extLst>
                  <a:ext uri="{FF2B5EF4-FFF2-40B4-BE49-F238E27FC236}">
                    <a16:creationId xmlns:a16="http://schemas.microsoft.com/office/drawing/2014/main" id="{EF25F091-C60B-475C-91B6-D876E1BE0D4B}"/>
                  </a:ext>
                </a:extLst>
              </p:cNvPr>
              <p:cNvSpPr>
                <a:spLocks/>
              </p:cNvSpPr>
              <p:nvPr/>
            </p:nvSpPr>
            <p:spPr bwMode="auto">
              <a:xfrm>
                <a:off x="3382963" y="2193925"/>
                <a:ext cx="120650" cy="214313"/>
              </a:xfrm>
              <a:custGeom>
                <a:avLst/>
                <a:gdLst>
                  <a:gd name="T0" fmla="*/ 9 w 32"/>
                  <a:gd name="T1" fmla="*/ 1 h 57"/>
                  <a:gd name="T2" fmla="*/ 0 w 32"/>
                  <a:gd name="T3" fmla="*/ 24 h 57"/>
                  <a:gd name="T4" fmla="*/ 0 w 32"/>
                  <a:gd name="T5" fmla="*/ 56 h 57"/>
                  <a:gd name="T6" fmla="*/ 5 w 32"/>
                  <a:gd name="T7" fmla="*/ 57 h 57"/>
                  <a:gd name="T8" fmla="*/ 22 w 32"/>
                  <a:gd name="T9" fmla="*/ 46 h 57"/>
                  <a:gd name="T10" fmla="*/ 18 w 32"/>
                  <a:gd name="T11" fmla="*/ 27 h 57"/>
                  <a:gd name="T12" fmla="*/ 24 w 32"/>
                  <a:gd name="T13" fmla="*/ 16 h 57"/>
                  <a:gd name="T14" fmla="*/ 31 w 32"/>
                  <a:gd name="T15" fmla="*/ 10 h 57"/>
                  <a:gd name="T16" fmla="*/ 9 w 32"/>
                  <a:gd name="T17" fmla="*/ 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57">
                    <a:moveTo>
                      <a:pt x="9" y="1"/>
                    </a:moveTo>
                    <a:cubicBezTo>
                      <a:pt x="0" y="24"/>
                      <a:pt x="0" y="24"/>
                      <a:pt x="0" y="24"/>
                    </a:cubicBezTo>
                    <a:cubicBezTo>
                      <a:pt x="13" y="34"/>
                      <a:pt x="2" y="52"/>
                      <a:pt x="0" y="56"/>
                    </a:cubicBezTo>
                    <a:cubicBezTo>
                      <a:pt x="1" y="57"/>
                      <a:pt x="3" y="57"/>
                      <a:pt x="5" y="57"/>
                    </a:cubicBezTo>
                    <a:cubicBezTo>
                      <a:pt x="11" y="54"/>
                      <a:pt x="20" y="50"/>
                      <a:pt x="22" y="46"/>
                    </a:cubicBezTo>
                    <a:cubicBezTo>
                      <a:pt x="24" y="41"/>
                      <a:pt x="18" y="30"/>
                      <a:pt x="18" y="27"/>
                    </a:cubicBezTo>
                    <a:cubicBezTo>
                      <a:pt x="18" y="24"/>
                      <a:pt x="24" y="16"/>
                      <a:pt x="24" y="16"/>
                    </a:cubicBezTo>
                    <a:cubicBezTo>
                      <a:pt x="25" y="16"/>
                      <a:pt x="29" y="15"/>
                      <a:pt x="31" y="10"/>
                    </a:cubicBezTo>
                    <a:cubicBezTo>
                      <a:pt x="32" y="8"/>
                      <a:pt x="18" y="0"/>
                      <a:pt x="9" y="1"/>
                    </a:cubicBezTo>
                    <a:close/>
                  </a:path>
                </a:pathLst>
              </a:custGeom>
              <a:solidFill>
                <a:srgbClr val="582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2" name="Freeform 11">
                <a:extLst>
                  <a:ext uri="{FF2B5EF4-FFF2-40B4-BE49-F238E27FC236}">
                    <a16:creationId xmlns:a16="http://schemas.microsoft.com/office/drawing/2014/main" id="{57830337-9711-4066-AB56-736D0DC5B4A2}"/>
                  </a:ext>
                </a:extLst>
              </p:cNvPr>
              <p:cNvSpPr>
                <a:spLocks/>
              </p:cNvSpPr>
              <p:nvPr/>
            </p:nvSpPr>
            <p:spPr bwMode="auto">
              <a:xfrm>
                <a:off x="3451225" y="2254250"/>
                <a:ext cx="25400" cy="68263"/>
              </a:xfrm>
              <a:custGeom>
                <a:avLst/>
                <a:gdLst>
                  <a:gd name="T0" fmla="*/ 0 w 7"/>
                  <a:gd name="T1" fmla="*/ 11 h 18"/>
                  <a:gd name="T2" fmla="*/ 6 w 7"/>
                  <a:gd name="T3" fmla="*/ 0 h 18"/>
                  <a:gd name="T4" fmla="*/ 7 w 7"/>
                  <a:gd name="T5" fmla="*/ 0 h 18"/>
                  <a:gd name="T6" fmla="*/ 2 w 7"/>
                  <a:gd name="T7" fmla="*/ 18 h 18"/>
                  <a:gd name="T8" fmla="*/ 0 w 7"/>
                  <a:gd name="T9" fmla="*/ 11 h 18"/>
                </a:gdLst>
                <a:ahLst/>
                <a:cxnLst>
                  <a:cxn ang="0">
                    <a:pos x="T0" y="T1"/>
                  </a:cxn>
                  <a:cxn ang="0">
                    <a:pos x="T2" y="T3"/>
                  </a:cxn>
                  <a:cxn ang="0">
                    <a:pos x="T4" y="T5"/>
                  </a:cxn>
                  <a:cxn ang="0">
                    <a:pos x="T6" y="T7"/>
                  </a:cxn>
                  <a:cxn ang="0">
                    <a:pos x="T8" y="T9"/>
                  </a:cxn>
                </a:cxnLst>
                <a:rect l="0" t="0" r="r" b="b"/>
                <a:pathLst>
                  <a:path w="7" h="18">
                    <a:moveTo>
                      <a:pt x="0" y="11"/>
                    </a:moveTo>
                    <a:cubicBezTo>
                      <a:pt x="0" y="8"/>
                      <a:pt x="6" y="0"/>
                      <a:pt x="6" y="0"/>
                    </a:cubicBezTo>
                    <a:cubicBezTo>
                      <a:pt x="7" y="0"/>
                      <a:pt x="7" y="0"/>
                      <a:pt x="7" y="0"/>
                    </a:cubicBezTo>
                    <a:cubicBezTo>
                      <a:pt x="4" y="7"/>
                      <a:pt x="3" y="13"/>
                      <a:pt x="2" y="18"/>
                    </a:cubicBezTo>
                    <a:cubicBezTo>
                      <a:pt x="1" y="15"/>
                      <a:pt x="0" y="12"/>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3" name="Freeform 12">
                <a:extLst>
                  <a:ext uri="{FF2B5EF4-FFF2-40B4-BE49-F238E27FC236}">
                    <a16:creationId xmlns:a16="http://schemas.microsoft.com/office/drawing/2014/main" id="{7701041E-9C3A-4C07-A289-A0334BC3A795}"/>
                  </a:ext>
                </a:extLst>
              </p:cNvPr>
              <p:cNvSpPr>
                <a:spLocks/>
              </p:cNvSpPr>
              <p:nvPr/>
            </p:nvSpPr>
            <p:spPr bwMode="auto">
              <a:xfrm>
                <a:off x="3306763" y="2446338"/>
                <a:ext cx="57150" cy="106363"/>
              </a:xfrm>
              <a:custGeom>
                <a:avLst/>
                <a:gdLst>
                  <a:gd name="T0" fmla="*/ 2 w 15"/>
                  <a:gd name="T1" fmla="*/ 0 h 28"/>
                  <a:gd name="T2" fmla="*/ 0 w 15"/>
                  <a:gd name="T3" fmla="*/ 23 h 28"/>
                  <a:gd name="T4" fmla="*/ 8 w 15"/>
                  <a:gd name="T5" fmla="*/ 20 h 28"/>
                  <a:gd name="T6" fmla="*/ 15 w 15"/>
                  <a:gd name="T7" fmla="*/ 5 h 28"/>
                  <a:gd name="T8" fmla="*/ 2 w 15"/>
                  <a:gd name="T9" fmla="*/ 0 h 28"/>
                </a:gdLst>
                <a:ahLst/>
                <a:cxnLst>
                  <a:cxn ang="0">
                    <a:pos x="T0" y="T1"/>
                  </a:cxn>
                  <a:cxn ang="0">
                    <a:pos x="T2" y="T3"/>
                  </a:cxn>
                  <a:cxn ang="0">
                    <a:pos x="T4" y="T5"/>
                  </a:cxn>
                  <a:cxn ang="0">
                    <a:pos x="T6" y="T7"/>
                  </a:cxn>
                  <a:cxn ang="0">
                    <a:pos x="T8" y="T9"/>
                  </a:cxn>
                </a:cxnLst>
                <a:rect l="0" t="0" r="r" b="b"/>
                <a:pathLst>
                  <a:path w="15" h="28">
                    <a:moveTo>
                      <a:pt x="2" y="0"/>
                    </a:moveTo>
                    <a:cubicBezTo>
                      <a:pt x="1" y="7"/>
                      <a:pt x="0" y="14"/>
                      <a:pt x="0" y="23"/>
                    </a:cubicBezTo>
                    <a:cubicBezTo>
                      <a:pt x="0" y="23"/>
                      <a:pt x="3" y="28"/>
                      <a:pt x="8" y="20"/>
                    </a:cubicBezTo>
                    <a:cubicBezTo>
                      <a:pt x="10" y="17"/>
                      <a:pt x="13" y="10"/>
                      <a:pt x="15" y="5"/>
                    </a:cubicBezTo>
                    <a:cubicBezTo>
                      <a:pt x="12" y="4"/>
                      <a:pt x="7" y="2"/>
                      <a:pt x="2" y="0"/>
                    </a:cubicBezTo>
                    <a:close/>
                  </a:path>
                </a:pathLst>
              </a:custGeom>
              <a:solidFill>
                <a:srgbClr val="582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4" name="Freeform 13">
                <a:extLst>
                  <a:ext uri="{FF2B5EF4-FFF2-40B4-BE49-F238E27FC236}">
                    <a16:creationId xmlns:a16="http://schemas.microsoft.com/office/drawing/2014/main" id="{760A547B-4B63-4A79-B1DC-A63266BAAEBF}"/>
                  </a:ext>
                </a:extLst>
              </p:cNvPr>
              <p:cNvSpPr>
                <a:spLocks/>
              </p:cNvSpPr>
              <p:nvPr/>
            </p:nvSpPr>
            <p:spPr bwMode="auto">
              <a:xfrm>
                <a:off x="3405188" y="2389188"/>
                <a:ext cx="3175" cy="4763"/>
              </a:xfrm>
              <a:custGeom>
                <a:avLst/>
                <a:gdLst>
                  <a:gd name="T0" fmla="*/ 1 w 1"/>
                  <a:gd name="T1" fmla="*/ 0 h 1"/>
                  <a:gd name="T2" fmla="*/ 0 w 1"/>
                  <a:gd name="T3" fmla="*/ 0 h 1"/>
                  <a:gd name="T4" fmla="*/ 0 w 1"/>
                  <a:gd name="T5" fmla="*/ 1 h 1"/>
                  <a:gd name="T6" fmla="*/ 1 w 1"/>
                  <a:gd name="T7" fmla="*/ 1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0"/>
                      <a:pt x="0" y="0"/>
                      <a:pt x="0" y="0"/>
                    </a:cubicBezTo>
                    <a:cubicBezTo>
                      <a:pt x="0" y="1"/>
                      <a:pt x="0" y="1"/>
                      <a:pt x="0" y="1"/>
                    </a:cubicBezTo>
                    <a:cubicBezTo>
                      <a:pt x="1" y="1"/>
                      <a:pt x="1" y="1"/>
                      <a:pt x="1" y="1"/>
                    </a:cubicBezTo>
                    <a:cubicBezTo>
                      <a:pt x="1" y="0"/>
                      <a:pt x="1" y="0"/>
                      <a:pt x="1" y="0"/>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5" name="Freeform 14">
                <a:extLst>
                  <a:ext uri="{FF2B5EF4-FFF2-40B4-BE49-F238E27FC236}">
                    <a16:creationId xmlns:a16="http://schemas.microsoft.com/office/drawing/2014/main" id="{E626D734-E02C-4FA5-BEBD-BCA4088E6BC2}"/>
                  </a:ext>
                </a:extLst>
              </p:cNvPr>
              <p:cNvSpPr>
                <a:spLocks/>
              </p:cNvSpPr>
              <p:nvPr/>
            </p:nvSpPr>
            <p:spPr bwMode="auto">
              <a:xfrm>
                <a:off x="3405188" y="2389188"/>
                <a:ext cx="11113" cy="15875"/>
              </a:xfrm>
              <a:custGeom>
                <a:avLst/>
                <a:gdLst>
                  <a:gd name="T0" fmla="*/ 0 w 3"/>
                  <a:gd name="T1" fmla="*/ 1 h 4"/>
                  <a:gd name="T2" fmla="*/ 0 w 3"/>
                  <a:gd name="T3" fmla="*/ 0 h 4"/>
                  <a:gd name="T4" fmla="*/ 0 w 3"/>
                  <a:gd name="T5" fmla="*/ 0 h 4"/>
                  <a:gd name="T6" fmla="*/ 1 w 3"/>
                  <a:gd name="T7" fmla="*/ 0 h 4"/>
                  <a:gd name="T8" fmla="*/ 3 w 3"/>
                  <a:gd name="T9" fmla="*/ 3 h 4"/>
                  <a:gd name="T10" fmla="*/ 1 w 3"/>
                  <a:gd name="T11" fmla="*/ 4 h 4"/>
                  <a:gd name="T12" fmla="*/ 0 w 3"/>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0" y="1"/>
                    </a:moveTo>
                    <a:cubicBezTo>
                      <a:pt x="0" y="0"/>
                      <a:pt x="0" y="0"/>
                      <a:pt x="0" y="0"/>
                    </a:cubicBezTo>
                    <a:cubicBezTo>
                      <a:pt x="0" y="0"/>
                      <a:pt x="0" y="0"/>
                      <a:pt x="0" y="0"/>
                    </a:cubicBezTo>
                    <a:cubicBezTo>
                      <a:pt x="1" y="0"/>
                      <a:pt x="1" y="0"/>
                      <a:pt x="1" y="0"/>
                    </a:cubicBezTo>
                    <a:cubicBezTo>
                      <a:pt x="3" y="3"/>
                      <a:pt x="3" y="3"/>
                      <a:pt x="3" y="3"/>
                    </a:cubicBezTo>
                    <a:cubicBezTo>
                      <a:pt x="2" y="4"/>
                      <a:pt x="2" y="4"/>
                      <a:pt x="1" y="4"/>
                    </a:cubicBez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6" name="Freeform 15">
                <a:extLst>
                  <a:ext uri="{FF2B5EF4-FFF2-40B4-BE49-F238E27FC236}">
                    <a16:creationId xmlns:a16="http://schemas.microsoft.com/office/drawing/2014/main" id="{A9503BFB-4F6B-4F72-BA6A-420C084D4F03}"/>
                  </a:ext>
                </a:extLst>
              </p:cNvPr>
              <p:cNvSpPr>
                <a:spLocks/>
              </p:cNvSpPr>
              <p:nvPr/>
            </p:nvSpPr>
            <p:spPr bwMode="auto">
              <a:xfrm>
                <a:off x="3416300" y="2382838"/>
                <a:ext cx="7938" cy="3175"/>
              </a:xfrm>
              <a:custGeom>
                <a:avLst/>
                <a:gdLst>
                  <a:gd name="T0" fmla="*/ 1 w 2"/>
                  <a:gd name="T1" fmla="*/ 0 h 1"/>
                  <a:gd name="T2" fmla="*/ 0 w 2"/>
                  <a:gd name="T3" fmla="*/ 0 h 1"/>
                  <a:gd name="T4" fmla="*/ 1 w 2"/>
                  <a:gd name="T5" fmla="*/ 1 h 1"/>
                  <a:gd name="T6" fmla="*/ 2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1" y="0"/>
                      <a:pt x="1" y="0"/>
                      <a:pt x="0" y="0"/>
                    </a:cubicBezTo>
                    <a:cubicBezTo>
                      <a:pt x="0" y="1"/>
                      <a:pt x="1" y="1"/>
                      <a:pt x="1" y="1"/>
                    </a:cubicBezTo>
                    <a:cubicBezTo>
                      <a:pt x="1" y="1"/>
                      <a:pt x="2" y="1"/>
                      <a:pt x="2" y="1"/>
                    </a:cubicBezTo>
                    <a:cubicBezTo>
                      <a:pt x="2" y="0"/>
                      <a:pt x="2" y="0"/>
                      <a:pt x="1" y="0"/>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7" name="Freeform 16">
                <a:extLst>
                  <a:ext uri="{FF2B5EF4-FFF2-40B4-BE49-F238E27FC236}">
                    <a16:creationId xmlns:a16="http://schemas.microsoft.com/office/drawing/2014/main" id="{30D688B7-31B8-41CB-9D53-01E8FB905439}"/>
                  </a:ext>
                </a:extLst>
              </p:cNvPr>
              <p:cNvSpPr>
                <a:spLocks/>
              </p:cNvSpPr>
              <p:nvPr/>
            </p:nvSpPr>
            <p:spPr bwMode="auto">
              <a:xfrm>
                <a:off x="3421063" y="2382838"/>
                <a:ext cx="6350" cy="14288"/>
              </a:xfrm>
              <a:custGeom>
                <a:avLst/>
                <a:gdLst>
                  <a:gd name="T0" fmla="*/ 0 w 2"/>
                  <a:gd name="T1" fmla="*/ 1 h 4"/>
                  <a:gd name="T2" fmla="*/ 0 w 2"/>
                  <a:gd name="T3" fmla="*/ 0 h 4"/>
                  <a:gd name="T4" fmla="*/ 0 w 2"/>
                  <a:gd name="T5" fmla="*/ 0 h 4"/>
                  <a:gd name="T6" fmla="*/ 1 w 2"/>
                  <a:gd name="T7" fmla="*/ 0 h 4"/>
                  <a:gd name="T8" fmla="*/ 2 w 2"/>
                  <a:gd name="T9" fmla="*/ 3 h 4"/>
                  <a:gd name="T10" fmla="*/ 1 w 2"/>
                  <a:gd name="T11" fmla="*/ 4 h 4"/>
                  <a:gd name="T12" fmla="*/ 0 w 2"/>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1"/>
                    </a:moveTo>
                    <a:cubicBezTo>
                      <a:pt x="0" y="0"/>
                      <a:pt x="0" y="0"/>
                      <a:pt x="0" y="0"/>
                    </a:cubicBezTo>
                    <a:cubicBezTo>
                      <a:pt x="0" y="0"/>
                      <a:pt x="0" y="0"/>
                      <a:pt x="0" y="0"/>
                    </a:cubicBezTo>
                    <a:cubicBezTo>
                      <a:pt x="1" y="0"/>
                      <a:pt x="1" y="0"/>
                      <a:pt x="1" y="0"/>
                    </a:cubicBezTo>
                    <a:cubicBezTo>
                      <a:pt x="2" y="3"/>
                      <a:pt x="2" y="3"/>
                      <a:pt x="2" y="3"/>
                    </a:cubicBezTo>
                    <a:cubicBezTo>
                      <a:pt x="2" y="4"/>
                      <a:pt x="2" y="4"/>
                      <a:pt x="1" y="4"/>
                    </a:cubicBez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8" name="Freeform 17">
                <a:extLst>
                  <a:ext uri="{FF2B5EF4-FFF2-40B4-BE49-F238E27FC236}">
                    <a16:creationId xmlns:a16="http://schemas.microsoft.com/office/drawing/2014/main" id="{747778EA-37B8-4905-9149-11E507858831}"/>
                  </a:ext>
                </a:extLst>
              </p:cNvPr>
              <p:cNvSpPr>
                <a:spLocks/>
              </p:cNvSpPr>
              <p:nvPr/>
            </p:nvSpPr>
            <p:spPr bwMode="auto">
              <a:xfrm>
                <a:off x="3432175" y="2374900"/>
                <a:ext cx="6350" cy="7938"/>
              </a:xfrm>
              <a:custGeom>
                <a:avLst/>
                <a:gdLst>
                  <a:gd name="T0" fmla="*/ 1 w 2"/>
                  <a:gd name="T1" fmla="*/ 0 h 2"/>
                  <a:gd name="T2" fmla="*/ 0 w 2"/>
                  <a:gd name="T3" fmla="*/ 0 h 2"/>
                  <a:gd name="T4" fmla="*/ 1 w 2"/>
                  <a:gd name="T5" fmla="*/ 1 h 2"/>
                  <a:gd name="T6" fmla="*/ 2 w 2"/>
                  <a:gd name="T7" fmla="*/ 1 h 2"/>
                  <a:gd name="T8" fmla="*/ 1 w 2"/>
                  <a:gd name="T9" fmla="*/ 0 h 2"/>
                </a:gdLst>
                <a:ahLst/>
                <a:cxnLst>
                  <a:cxn ang="0">
                    <a:pos x="T0" y="T1"/>
                  </a:cxn>
                  <a:cxn ang="0">
                    <a:pos x="T2" y="T3"/>
                  </a:cxn>
                  <a:cxn ang="0">
                    <a:pos x="T4" y="T5"/>
                  </a:cxn>
                  <a:cxn ang="0">
                    <a:pos x="T6" y="T7"/>
                  </a:cxn>
                  <a:cxn ang="0">
                    <a:pos x="T8" y="T9"/>
                  </a:cxn>
                </a:cxnLst>
                <a:rect l="0" t="0" r="r" b="b"/>
                <a:pathLst>
                  <a:path w="2" h="2">
                    <a:moveTo>
                      <a:pt x="1" y="0"/>
                    </a:moveTo>
                    <a:cubicBezTo>
                      <a:pt x="1" y="0"/>
                      <a:pt x="0" y="0"/>
                      <a:pt x="0" y="0"/>
                    </a:cubicBezTo>
                    <a:cubicBezTo>
                      <a:pt x="0" y="1"/>
                      <a:pt x="0" y="1"/>
                      <a:pt x="1" y="1"/>
                    </a:cubicBezTo>
                    <a:cubicBezTo>
                      <a:pt x="1" y="2"/>
                      <a:pt x="2" y="1"/>
                      <a:pt x="2" y="1"/>
                    </a:cubicBezTo>
                    <a:cubicBezTo>
                      <a:pt x="2" y="0"/>
                      <a:pt x="2" y="0"/>
                      <a:pt x="1" y="0"/>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9" name="Freeform 18">
                <a:extLst>
                  <a:ext uri="{FF2B5EF4-FFF2-40B4-BE49-F238E27FC236}">
                    <a16:creationId xmlns:a16="http://schemas.microsoft.com/office/drawing/2014/main" id="{BFE012FE-A2C2-4444-8059-6263188F36ED}"/>
                  </a:ext>
                </a:extLst>
              </p:cNvPr>
              <p:cNvSpPr>
                <a:spLocks/>
              </p:cNvSpPr>
              <p:nvPr/>
            </p:nvSpPr>
            <p:spPr bwMode="auto">
              <a:xfrm>
                <a:off x="3432175" y="2374900"/>
                <a:ext cx="11113" cy="14288"/>
              </a:xfrm>
              <a:custGeom>
                <a:avLst/>
                <a:gdLst>
                  <a:gd name="T0" fmla="*/ 0 w 3"/>
                  <a:gd name="T1" fmla="*/ 1 h 4"/>
                  <a:gd name="T2" fmla="*/ 0 w 3"/>
                  <a:gd name="T3" fmla="*/ 0 h 4"/>
                  <a:gd name="T4" fmla="*/ 1 w 3"/>
                  <a:gd name="T5" fmla="*/ 0 h 4"/>
                  <a:gd name="T6" fmla="*/ 2 w 3"/>
                  <a:gd name="T7" fmla="*/ 0 h 4"/>
                  <a:gd name="T8" fmla="*/ 3 w 3"/>
                  <a:gd name="T9" fmla="*/ 3 h 4"/>
                  <a:gd name="T10" fmla="*/ 2 w 3"/>
                  <a:gd name="T11" fmla="*/ 4 h 4"/>
                  <a:gd name="T12" fmla="*/ 0 w 3"/>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3" h="4">
                    <a:moveTo>
                      <a:pt x="0" y="1"/>
                    </a:moveTo>
                    <a:cubicBezTo>
                      <a:pt x="0" y="0"/>
                      <a:pt x="0" y="0"/>
                      <a:pt x="0" y="0"/>
                    </a:cubicBezTo>
                    <a:cubicBezTo>
                      <a:pt x="1" y="0"/>
                      <a:pt x="1" y="0"/>
                      <a:pt x="1" y="0"/>
                    </a:cubicBezTo>
                    <a:cubicBezTo>
                      <a:pt x="2" y="0"/>
                      <a:pt x="2" y="0"/>
                      <a:pt x="2" y="0"/>
                    </a:cubicBezTo>
                    <a:cubicBezTo>
                      <a:pt x="3" y="3"/>
                      <a:pt x="3" y="3"/>
                      <a:pt x="3" y="3"/>
                    </a:cubicBezTo>
                    <a:cubicBezTo>
                      <a:pt x="3" y="3"/>
                      <a:pt x="2" y="4"/>
                      <a:pt x="2" y="4"/>
                    </a:cubicBez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0" name="Freeform 19">
                <a:extLst>
                  <a:ext uri="{FF2B5EF4-FFF2-40B4-BE49-F238E27FC236}">
                    <a16:creationId xmlns:a16="http://schemas.microsoft.com/office/drawing/2014/main" id="{BE2FD035-4346-425F-9751-5F7F620900EF}"/>
                  </a:ext>
                </a:extLst>
              </p:cNvPr>
              <p:cNvSpPr>
                <a:spLocks/>
              </p:cNvSpPr>
              <p:nvPr/>
            </p:nvSpPr>
            <p:spPr bwMode="auto">
              <a:xfrm>
                <a:off x="4864100" y="2794000"/>
                <a:ext cx="368300" cy="161925"/>
              </a:xfrm>
              <a:custGeom>
                <a:avLst/>
                <a:gdLst>
                  <a:gd name="T0" fmla="*/ 11 w 98"/>
                  <a:gd name="T1" fmla="*/ 43 h 43"/>
                  <a:gd name="T2" fmla="*/ 34 w 98"/>
                  <a:gd name="T3" fmla="*/ 35 h 43"/>
                  <a:gd name="T4" fmla="*/ 46 w 98"/>
                  <a:gd name="T5" fmla="*/ 32 h 43"/>
                  <a:gd name="T6" fmla="*/ 78 w 98"/>
                  <a:gd name="T7" fmla="*/ 19 h 43"/>
                  <a:gd name="T8" fmla="*/ 96 w 98"/>
                  <a:gd name="T9" fmla="*/ 5 h 43"/>
                  <a:gd name="T10" fmla="*/ 88 w 98"/>
                  <a:gd name="T11" fmla="*/ 1 h 43"/>
                  <a:gd name="T12" fmla="*/ 72 w 98"/>
                  <a:gd name="T13" fmla="*/ 6 h 43"/>
                  <a:gd name="T14" fmla="*/ 59 w 98"/>
                  <a:gd name="T15" fmla="*/ 10 h 43"/>
                  <a:gd name="T16" fmla="*/ 55 w 98"/>
                  <a:gd name="T17" fmla="*/ 8 h 43"/>
                  <a:gd name="T18" fmla="*/ 35 w 98"/>
                  <a:gd name="T19" fmla="*/ 4 h 43"/>
                  <a:gd name="T20" fmla="*/ 24 w 98"/>
                  <a:gd name="T21" fmla="*/ 19 h 43"/>
                  <a:gd name="T22" fmla="*/ 11 w 98"/>
                  <a:gd name="T23" fmla="*/ 22 h 43"/>
                  <a:gd name="T24" fmla="*/ 3 w 98"/>
                  <a:gd name="T25" fmla="*/ 20 h 43"/>
                  <a:gd name="T26" fmla="*/ 11 w 98"/>
                  <a:gd name="T2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43">
                    <a:moveTo>
                      <a:pt x="11" y="43"/>
                    </a:moveTo>
                    <a:cubicBezTo>
                      <a:pt x="34" y="35"/>
                      <a:pt x="34" y="35"/>
                      <a:pt x="34" y="35"/>
                    </a:cubicBezTo>
                    <a:cubicBezTo>
                      <a:pt x="35" y="35"/>
                      <a:pt x="41" y="32"/>
                      <a:pt x="46" y="32"/>
                    </a:cubicBezTo>
                    <a:cubicBezTo>
                      <a:pt x="49" y="31"/>
                      <a:pt x="60" y="30"/>
                      <a:pt x="78" y="19"/>
                    </a:cubicBezTo>
                    <a:cubicBezTo>
                      <a:pt x="83" y="15"/>
                      <a:pt x="89" y="11"/>
                      <a:pt x="96" y="5"/>
                    </a:cubicBezTo>
                    <a:cubicBezTo>
                      <a:pt x="96" y="5"/>
                      <a:pt x="98" y="0"/>
                      <a:pt x="88" y="1"/>
                    </a:cubicBezTo>
                    <a:cubicBezTo>
                      <a:pt x="84" y="2"/>
                      <a:pt x="78" y="4"/>
                      <a:pt x="72" y="6"/>
                    </a:cubicBezTo>
                    <a:cubicBezTo>
                      <a:pt x="67" y="8"/>
                      <a:pt x="62" y="10"/>
                      <a:pt x="59" y="10"/>
                    </a:cubicBezTo>
                    <a:cubicBezTo>
                      <a:pt x="58" y="9"/>
                      <a:pt x="57" y="9"/>
                      <a:pt x="55" y="8"/>
                    </a:cubicBezTo>
                    <a:cubicBezTo>
                      <a:pt x="48" y="6"/>
                      <a:pt x="39" y="2"/>
                      <a:pt x="35" y="4"/>
                    </a:cubicBezTo>
                    <a:cubicBezTo>
                      <a:pt x="30" y="5"/>
                      <a:pt x="26" y="17"/>
                      <a:pt x="24" y="19"/>
                    </a:cubicBezTo>
                    <a:cubicBezTo>
                      <a:pt x="22" y="21"/>
                      <a:pt x="12" y="22"/>
                      <a:pt x="11" y="22"/>
                    </a:cubicBezTo>
                    <a:cubicBezTo>
                      <a:pt x="11" y="22"/>
                      <a:pt x="7" y="19"/>
                      <a:pt x="3" y="20"/>
                    </a:cubicBezTo>
                    <a:cubicBezTo>
                      <a:pt x="0" y="22"/>
                      <a:pt x="3" y="37"/>
                      <a:pt x="11" y="43"/>
                    </a:cubicBezTo>
                    <a:close/>
                  </a:path>
                </a:pathLst>
              </a:custGeom>
              <a:solidFill>
                <a:srgbClr val="663F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1" name="Freeform 20">
                <a:extLst>
                  <a:ext uri="{FF2B5EF4-FFF2-40B4-BE49-F238E27FC236}">
                    <a16:creationId xmlns:a16="http://schemas.microsoft.com/office/drawing/2014/main" id="{CB409F3B-5897-4719-B5A1-0F104B366027}"/>
                  </a:ext>
                </a:extLst>
              </p:cNvPr>
              <p:cNvSpPr>
                <a:spLocks/>
              </p:cNvSpPr>
              <p:nvPr/>
            </p:nvSpPr>
            <p:spPr bwMode="auto">
              <a:xfrm>
                <a:off x="4908550" y="2921000"/>
                <a:ext cx="95250" cy="57150"/>
              </a:xfrm>
              <a:custGeom>
                <a:avLst/>
                <a:gdLst>
                  <a:gd name="T0" fmla="*/ 7 w 60"/>
                  <a:gd name="T1" fmla="*/ 36 h 36"/>
                  <a:gd name="T2" fmla="*/ 60 w 60"/>
                  <a:gd name="T3" fmla="*/ 15 h 36"/>
                  <a:gd name="T4" fmla="*/ 55 w 60"/>
                  <a:gd name="T5" fmla="*/ 0 h 36"/>
                  <a:gd name="T6" fmla="*/ 0 w 60"/>
                  <a:gd name="T7" fmla="*/ 24 h 36"/>
                  <a:gd name="T8" fmla="*/ 7 w 60"/>
                  <a:gd name="T9" fmla="*/ 36 h 36"/>
                </a:gdLst>
                <a:ahLst/>
                <a:cxnLst>
                  <a:cxn ang="0">
                    <a:pos x="T0" y="T1"/>
                  </a:cxn>
                  <a:cxn ang="0">
                    <a:pos x="T2" y="T3"/>
                  </a:cxn>
                  <a:cxn ang="0">
                    <a:pos x="T4" y="T5"/>
                  </a:cxn>
                  <a:cxn ang="0">
                    <a:pos x="T6" y="T7"/>
                  </a:cxn>
                  <a:cxn ang="0">
                    <a:pos x="T8" y="T9"/>
                  </a:cxn>
                </a:cxnLst>
                <a:rect l="0" t="0" r="r" b="b"/>
                <a:pathLst>
                  <a:path w="60" h="36">
                    <a:moveTo>
                      <a:pt x="7" y="36"/>
                    </a:moveTo>
                    <a:lnTo>
                      <a:pt x="60" y="15"/>
                    </a:lnTo>
                    <a:lnTo>
                      <a:pt x="55" y="0"/>
                    </a:lnTo>
                    <a:lnTo>
                      <a:pt x="0" y="24"/>
                    </a:lnTo>
                    <a:lnTo>
                      <a:pt x="7" y="36"/>
                    </a:lnTo>
                    <a:close/>
                  </a:path>
                </a:pathLst>
              </a:custGeom>
              <a:solidFill>
                <a:srgbClr val="582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2" name="Freeform 21">
                <a:extLst>
                  <a:ext uri="{FF2B5EF4-FFF2-40B4-BE49-F238E27FC236}">
                    <a16:creationId xmlns:a16="http://schemas.microsoft.com/office/drawing/2014/main" id="{20A7B72C-1E37-4515-B0AA-27ADC3A8B85E}"/>
                  </a:ext>
                </a:extLst>
              </p:cNvPr>
              <p:cNvSpPr>
                <a:spLocks/>
              </p:cNvSpPr>
              <p:nvPr/>
            </p:nvSpPr>
            <p:spPr bwMode="auto">
              <a:xfrm>
                <a:off x="4905375" y="2813050"/>
                <a:ext cx="320675" cy="146050"/>
              </a:xfrm>
              <a:custGeom>
                <a:avLst/>
                <a:gdLst>
                  <a:gd name="T0" fmla="*/ 35 w 85"/>
                  <a:gd name="T1" fmla="*/ 27 h 39"/>
                  <a:gd name="T2" fmla="*/ 85 w 85"/>
                  <a:gd name="T3" fmla="*/ 0 h 39"/>
                  <a:gd name="T4" fmla="*/ 85 w 85"/>
                  <a:gd name="T5" fmla="*/ 2 h 39"/>
                  <a:gd name="T6" fmla="*/ 35 w 85"/>
                  <a:gd name="T7" fmla="*/ 28 h 39"/>
                  <a:gd name="T8" fmla="*/ 23 w 85"/>
                  <a:gd name="T9" fmla="*/ 31 h 39"/>
                  <a:gd name="T10" fmla="*/ 1 w 85"/>
                  <a:gd name="T11" fmla="*/ 39 h 39"/>
                  <a:gd name="T12" fmla="*/ 0 w 85"/>
                  <a:gd name="T13" fmla="*/ 38 h 39"/>
                  <a:gd name="T14" fmla="*/ 23 w 85"/>
                  <a:gd name="T15" fmla="*/ 30 h 39"/>
                  <a:gd name="T16" fmla="*/ 35 w 85"/>
                  <a:gd name="T1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9">
                    <a:moveTo>
                      <a:pt x="35" y="27"/>
                    </a:moveTo>
                    <a:cubicBezTo>
                      <a:pt x="39" y="26"/>
                      <a:pt x="57" y="24"/>
                      <a:pt x="85" y="0"/>
                    </a:cubicBezTo>
                    <a:cubicBezTo>
                      <a:pt x="85" y="2"/>
                      <a:pt x="85" y="2"/>
                      <a:pt x="85" y="2"/>
                    </a:cubicBezTo>
                    <a:cubicBezTo>
                      <a:pt x="57" y="25"/>
                      <a:pt x="40" y="27"/>
                      <a:pt x="35" y="28"/>
                    </a:cubicBezTo>
                    <a:cubicBezTo>
                      <a:pt x="30" y="29"/>
                      <a:pt x="23" y="31"/>
                      <a:pt x="23" y="31"/>
                    </a:cubicBezTo>
                    <a:cubicBezTo>
                      <a:pt x="1" y="39"/>
                      <a:pt x="1" y="39"/>
                      <a:pt x="1" y="39"/>
                    </a:cubicBezTo>
                    <a:cubicBezTo>
                      <a:pt x="0" y="38"/>
                      <a:pt x="0" y="38"/>
                      <a:pt x="0" y="38"/>
                    </a:cubicBezTo>
                    <a:cubicBezTo>
                      <a:pt x="23" y="30"/>
                      <a:pt x="23" y="30"/>
                      <a:pt x="23" y="30"/>
                    </a:cubicBezTo>
                    <a:cubicBezTo>
                      <a:pt x="23" y="30"/>
                      <a:pt x="30" y="27"/>
                      <a:pt x="35" y="27"/>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3" name="Freeform 22">
                <a:extLst>
                  <a:ext uri="{FF2B5EF4-FFF2-40B4-BE49-F238E27FC236}">
                    <a16:creationId xmlns:a16="http://schemas.microsoft.com/office/drawing/2014/main" id="{4D28A300-88B0-4DB9-831A-C5BB447DE265}"/>
                  </a:ext>
                </a:extLst>
              </p:cNvPr>
              <p:cNvSpPr>
                <a:spLocks/>
              </p:cNvSpPr>
              <p:nvPr/>
            </p:nvSpPr>
            <p:spPr bwMode="auto">
              <a:xfrm>
                <a:off x="4864100" y="2800350"/>
                <a:ext cx="214313" cy="155575"/>
              </a:xfrm>
              <a:custGeom>
                <a:avLst/>
                <a:gdLst>
                  <a:gd name="T0" fmla="*/ 11 w 57"/>
                  <a:gd name="T1" fmla="*/ 41 h 41"/>
                  <a:gd name="T2" fmla="*/ 34 w 57"/>
                  <a:gd name="T3" fmla="*/ 33 h 41"/>
                  <a:gd name="T4" fmla="*/ 57 w 57"/>
                  <a:gd name="T5" fmla="*/ 11 h 41"/>
                  <a:gd name="T6" fmla="*/ 55 w 57"/>
                  <a:gd name="T7" fmla="*/ 6 h 41"/>
                  <a:gd name="T8" fmla="*/ 35 w 57"/>
                  <a:gd name="T9" fmla="*/ 2 h 41"/>
                  <a:gd name="T10" fmla="*/ 24 w 57"/>
                  <a:gd name="T11" fmla="*/ 17 h 41"/>
                  <a:gd name="T12" fmla="*/ 11 w 57"/>
                  <a:gd name="T13" fmla="*/ 20 h 41"/>
                  <a:gd name="T14" fmla="*/ 3 w 57"/>
                  <a:gd name="T15" fmla="*/ 18 h 41"/>
                  <a:gd name="T16" fmla="*/ 11 w 57"/>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1">
                    <a:moveTo>
                      <a:pt x="11" y="41"/>
                    </a:moveTo>
                    <a:cubicBezTo>
                      <a:pt x="34" y="33"/>
                      <a:pt x="34" y="33"/>
                      <a:pt x="34" y="33"/>
                    </a:cubicBezTo>
                    <a:cubicBezTo>
                      <a:pt x="32" y="16"/>
                      <a:pt x="53" y="12"/>
                      <a:pt x="57" y="11"/>
                    </a:cubicBezTo>
                    <a:cubicBezTo>
                      <a:pt x="57" y="10"/>
                      <a:pt x="56" y="8"/>
                      <a:pt x="55" y="6"/>
                    </a:cubicBezTo>
                    <a:cubicBezTo>
                      <a:pt x="48" y="4"/>
                      <a:pt x="39" y="0"/>
                      <a:pt x="35" y="2"/>
                    </a:cubicBezTo>
                    <a:cubicBezTo>
                      <a:pt x="30" y="3"/>
                      <a:pt x="26" y="15"/>
                      <a:pt x="24" y="17"/>
                    </a:cubicBezTo>
                    <a:cubicBezTo>
                      <a:pt x="22" y="19"/>
                      <a:pt x="12" y="20"/>
                      <a:pt x="11" y="20"/>
                    </a:cubicBezTo>
                    <a:cubicBezTo>
                      <a:pt x="11" y="20"/>
                      <a:pt x="7" y="17"/>
                      <a:pt x="3" y="18"/>
                    </a:cubicBezTo>
                    <a:cubicBezTo>
                      <a:pt x="0" y="20"/>
                      <a:pt x="3" y="35"/>
                      <a:pt x="11" y="41"/>
                    </a:cubicBezTo>
                    <a:close/>
                  </a:path>
                </a:pathLst>
              </a:custGeom>
              <a:solidFill>
                <a:srgbClr val="582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4" name="Freeform 23">
                <a:extLst>
                  <a:ext uri="{FF2B5EF4-FFF2-40B4-BE49-F238E27FC236}">
                    <a16:creationId xmlns:a16="http://schemas.microsoft.com/office/drawing/2014/main" id="{7C7E0148-22C9-492A-B078-AA6603FBC467}"/>
                  </a:ext>
                </a:extLst>
              </p:cNvPr>
              <p:cNvSpPr>
                <a:spLocks/>
              </p:cNvSpPr>
              <p:nvPr/>
            </p:nvSpPr>
            <p:spPr bwMode="auto">
              <a:xfrm>
                <a:off x="4900613" y="2843213"/>
                <a:ext cx="68263" cy="33338"/>
              </a:xfrm>
              <a:custGeom>
                <a:avLst/>
                <a:gdLst>
                  <a:gd name="T0" fmla="*/ 14 w 18"/>
                  <a:gd name="T1" fmla="*/ 6 h 9"/>
                  <a:gd name="T2" fmla="*/ 1 w 18"/>
                  <a:gd name="T3" fmla="*/ 9 h 9"/>
                  <a:gd name="T4" fmla="*/ 0 w 18"/>
                  <a:gd name="T5" fmla="*/ 8 h 9"/>
                  <a:gd name="T6" fmla="*/ 18 w 18"/>
                  <a:gd name="T7" fmla="*/ 0 h 9"/>
                  <a:gd name="T8" fmla="*/ 14 w 18"/>
                  <a:gd name="T9" fmla="*/ 6 h 9"/>
                </a:gdLst>
                <a:ahLst/>
                <a:cxnLst>
                  <a:cxn ang="0">
                    <a:pos x="T0" y="T1"/>
                  </a:cxn>
                  <a:cxn ang="0">
                    <a:pos x="T2" y="T3"/>
                  </a:cxn>
                  <a:cxn ang="0">
                    <a:pos x="T4" y="T5"/>
                  </a:cxn>
                  <a:cxn ang="0">
                    <a:pos x="T6" y="T7"/>
                  </a:cxn>
                  <a:cxn ang="0">
                    <a:pos x="T8" y="T9"/>
                  </a:cxn>
                </a:cxnLst>
                <a:rect l="0" t="0" r="r" b="b"/>
                <a:pathLst>
                  <a:path w="18" h="9">
                    <a:moveTo>
                      <a:pt x="14" y="6"/>
                    </a:moveTo>
                    <a:cubicBezTo>
                      <a:pt x="12" y="8"/>
                      <a:pt x="2" y="9"/>
                      <a:pt x="1" y="9"/>
                    </a:cubicBezTo>
                    <a:cubicBezTo>
                      <a:pt x="1" y="9"/>
                      <a:pt x="1" y="9"/>
                      <a:pt x="0" y="8"/>
                    </a:cubicBezTo>
                    <a:cubicBezTo>
                      <a:pt x="8" y="6"/>
                      <a:pt x="14" y="3"/>
                      <a:pt x="18" y="0"/>
                    </a:cubicBezTo>
                    <a:cubicBezTo>
                      <a:pt x="16" y="3"/>
                      <a:pt x="15" y="6"/>
                      <a:pt x="14"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5" name="Freeform 24">
                <a:extLst>
                  <a:ext uri="{FF2B5EF4-FFF2-40B4-BE49-F238E27FC236}">
                    <a16:creationId xmlns:a16="http://schemas.microsoft.com/office/drawing/2014/main" id="{2BB23FC7-A10A-42DE-99BA-09F42A52CD7D}"/>
                  </a:ext>
                </a:extLst>
              </p:cNvPr>
              <p:cNvSpPr>
                <a:spLocks/>
              </p:cNvSpPr>
              <p:nvPr/>
            </p:nvSpPr>
            <p:spPr bwMode="auto">
              <a:xfrm>
                <a:off x="5135563" y="2794000"/>
                <a:ext cx="96838" cy="71438"/>
              </a:xfrm>
              <a:custGeom>
                <a:avLst/>
                <a:gdLst>
                  <a:gd name="T0" fmla="*/ 6 w 26"/>
                  <a:gd name="T1" fmla="*/ 19 h 19"/>
                  <a:gd name="T2" fmla="*/ 24 w 26"/>
                  <a:gd name="T3" fmla="*/ 5 h 19"/>
                  <a:gd name="T4" fmla="*/ 16 w 26"/>
                  <a:gd name="T5" fmla="*/ 1 h 19"/>
                  <a:gd name="T6" fmla="*/ 0 w 26"/>
                  <a:gd name="T7" fmla="*/ 6 h 19"/>
                  <a:gd name="T8" fmla="*/ 6 w 26"/>
                  <a:gd name="T9" fmla="*/ 19 h 19"/>
                </a:gdLst>
                <a:ahLst/>
                <a:cxnLst>
                  <a:cxn ang="0">
                    <a:pos x="T0" y="T1"/>
                  </a:cxn>
                  <a:cxn ang="0">
                    <a:pos x="T2" y="T3"/>
                  </a:cxn>
                  <a:cxn ang="0">
                    <a:pos x="T4" y="T5"/>
                  </a:cxn>
                  <a:cxn ang="0">
                    <a:pos x="T6" y="T7"/>
                  </a:cxn>
                  <a:cxn ang="0">
                    <a:pos x="T8" y="T9"/>
                  </a:cxn>
                </a:cxnLst>
                <a:rect l="0" t="0" r="r" b="b"/>
                <a:pathLst>
                  <a:path w="26" h="19">
                    <a:moveTo>
                      <a:pt x="6" y="19"/>
                    </a:moveTo>
                    <a:cubicBezTo>
                      <a:pt x="11" y="15"/>
                      <a:pt x="17" y="11"/>
                      <a:pt x="24" y="5"/>
                    </a:cubicBezTo>
                    <a:cubicBezTo>
                      <a:pt x="24" y="5"/>
                      <a:pt x="26" y="0"/>
                      <a:pt x="16" y="1"/>
                    </a:cubicBezTo>
                    <a:cubicBezTo>
                      <a:pt x="12" y="2"/>
                      <a:pt x="6" y="4"/>
                      <a:pt x="0" y="6"/>
                    </a:cubicBezTo>
                    <a:cubicBezTo>
                      <a:pt x="2" y="9"/>
                      <a:pt x="4" y="14"/>
                      <a:pt x="6" y="19"/>
                    </a:cubicBezTo>
                    <a:close/>
                  </a:path>
                </a:pathLst>
              </a:custGeom>
              <a:solidFill>
                <a:srgbClr val="582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6" name="Freeform 25">
                <a:extLst>
                  <a:ext uri="{FF2B5EF4-FFF2-40B4-BE49-F238E27FC236}">
                    <a16:creationId xmlns:a16="http://schemas.microsoft.com/office/drawing/2014/main" id="{C1453AEE-194F-499C-9ED7-18643FD2C00E}"/>
                  </a:ext>
                </a:extLst>
              </p:cNvPr>
              <p:cNvSpPr>
                <a:spLocks/>
              </p:cNvSpPr>
              <p:nvPr/>
            </p:nvSpPr>
            <p:spPr bwMode="auto">
              <a:xfrm>
                <a:off x="5048250" y="2830513"/>
                <a:ext cx="7938" cy="7938"/>
              </a:xfrm>
              <a:custGeom>
                <a:avLst/>
                <a:gdLst>
                  <a:gd name="T0" fmla="*/ 1 w 2"/>
                  <a:gd name="T1" fmla="*/ 1 h 2"/>
                  <a:gd name="T2" fmla="*/ 2 w 2"/>
                  <a:gd name="T3" fmla="*/ 1 h 2"/>
                  <a:gd name="T4" fmla="*/ 2 w 2"/>
                  <a:gd name="T5" fmla="*/ 0 h 2"/>
                  <a:gd name="T6" fmla="*/ 1 w 2"/>
                  <a:gd name="T7" fmla="*/ 0 h 2"/>
                  <a:gd name="T8" fmla="*/ 1 w 2"/>
                  <a:gd name="T9" fmla="*/ 1 h 2"/>
                </a:gdLst>
                <a:ahLst/>
                <a:cxnLst>
                  <a:cxn ang="0">
                    <a:pos x="T0" y="T1"/>
                  </a:cxn>
                  <a:cxn ang="0">
                    <a:pos x="T2" y="T3"/>
                  </a:cxn>
                  <a:cxn ang="0">
                    <a:pos x="T4" y="T5"/>
                  </a:cxn>
                  <a:cxn ang="0">
                    <a:pos x="T6" y="T7"/>
                  </a:cxn>
                  <a:cxn ang="0">
                    <a:pos x="T8" y="T9"/>
                  </a:cxn>
                </a:cxnLst>
                <a:rect l="0" t="0" r="r" b="b"/>
                <a:pathLst>
                  <a:path w="2" h="2">
                    <a:moveTo>
                      <a:pt x="1" y="1"/>
                    </a:moveTo>
                    <a:cubicBezTo>
                      <a:pt x="1" y="1"/>
                      <a:pt x="1" y="2"/>
                      <a:pt x="2" y="1"/>
                    </a:cubicBezTo>
                    <a:cubicBezTo>
                      <a:pt x="2" y="1"/>
                      <a:pt x="2" y="1"/>
                      <a:pt x="2" y="0"/>
                    </a:cubicBezTo>
                    <a:cubicBezTo>
                      <a:pt x="2" y="0"/>
                      <a:pt x="1" y="0"/>
                      <a:pt x="1" y="0"/>
                    </a:cubicBezTo>
                    <a:cubicBezTo>
                      <a:pt x="1" y="0"/>
                      <a:pt x="0" y="1"/>
                      <a:pt x="1" y="1"/>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7" name="Freeform 26">
                <a:extLst>
                  <a:ext uri="{FF2B5EF4-FFF2-40B4-BE49-F238E27FC236}">
                    <a16:creationId xmlns:a16="http://schemas.microsoft.com/office/drawing/2014/main" id="{B0881554-1E73-401F-9B93-D4D3A9DA68DC}"/>
                  </a:ext>
                </a:extLst>
              </p:cNvPr>
              <p:cNvSpPr>
                <a:spLocks/>
              </p:cNvSpPr>
              <p:nvPr/>
            </p:nvSpPr>
            <p:spPr bwMode="auto">
              <a:xfrm>
                <a:off x="5051425" y="2819400"/>
                <a:ext cx="7938" cy="15875"/>
              </a:xfrm>
              <a:custGeom>
                <a:avLst/>
                <a:gdLst>
                  <a:gd name="T0" fmla="*/ 1 w 2"/>
                  <a:gd name="T1" fmla="*/ 4 h 4"/>
                  <a:gd name="T2" fmla="*/ 1 w 2"/>
                  <a:gd name="T3" fmla="*/ 4 h 4"/>
                  <a:gd name="T4" fmla="*/ 0 w 2"/>
                  <a:gd name="T5" fmla="*/ 4 h 4"/>
                  <a:gd name="T6" fmla="*/ 0 w 2"/>
                  <a:gd name="T7" fmla="*/ 4 h 4"/>
                  <a:gd name="T8" fmla="*/ 1 w 2"/>
                  <a:gd name="T9" fmla="*/ 0 h 4"/>
                  <a:gd name="T10" fmla="*/ 2 w 2"/>
                  <a:gd name="T11" fmla="*/ 0 h 4"/>
                  <a:gd name="T12" fmla="*/ 1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4"/>
                    </a:moveTo>
                    <a:cubicBezTo>
                      <a:pt x="1" y="4"/>
                      <a:pt x="1" y="4"/>
                      <a:pt x="1" y="4"/>
                    </a:cubicBezTo>
                    <a:cubicBezTo>
                      <a:pt x="0" y="4"/>
                      <a:pt x="0" y="4"/>
                      <a:pt x="0" y="4"/>
                    </a:cubicBezTo>
                    <a:cubicBezTo>
                      <a:pt x="0" y="4"/>
                      <a:pt x="0" y="4"/>
                      <a:pt x="0" y="4"/>
                    </a:cubicBezTo>
                    <a:cubicBezTo>
                      <a:pt x="1" y="0"/>
                      <a:pt x="1" y="0"/>
                      <a:pt x="1" y="0"/>
                    </a:cubicBezTo>
                    <a:cubicBezTo>
                      <a:pt x="2" y="0"/>
                      <a:pt x="2" y="0"/>
                      <a:pt x="2" y="0"/>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8" name="Freeform 27">
                <a:extLst>
                  <a:ext uri="{FF2B5EF4-FFF2-40B4-BE49-F238E27FC236}">
                    <a16:creationId xmlns:a16="http://schemas.microsoft.com/office/drawing/2014/main" id="{6E5BE2D1-EEEE-4D93-8FCD-8F3D241A98AE}"/>
                  </a:ext>
                </a:extLst>
              </p:cNvPr>
              <p:cNvSpPr>
                <a:spLocks/>
              </p:cNvSpPr>
              <p:nvPr/>
            </p:nvSpPr>
            <p:spPr bwMode="auto">
              <a:xfrm>
                <a:off x="5037138" y="2824163"/>
                <a:ext cx="3175" cy="6350"/>
              </a:xfrm>
              <a:custGeom>
                <a:avLst/>
                <a:gdLst>
                  <a:gd name="T0" fmla="*/ 0 w 1"/>
                  <a:gd name="T1" fmla="*/ 1 h 2"/>
                  <a:gd name="T2" fmla="*/ 1 w 1"/>
                  <a:gd name="T3" fmla="*/ 2 h 2"/>
                  <a:gd name="T4" fmla="*/ 1 w 1"/>
                  <a:gd name="T5" fmla="*/ 1 h 2"/>
                  <a:gd name="T6" fmla="*/ 0 w 1"/>
                  <a:gd name="T7" fmla="*/ 0 h 2"/>
                  <a:gd name="T8" fmla="*/ 0 w 1"/>
                  <a:gd name="T9" fmla="*/ 1 h 2"/>
                </a:gdLst>
                <a:ahLst/>
                <a:cxnLst>
                  <a:cxn ang="0">
                    <a:pos x="T0" y="T1"/>
                  </a:cxn>
                  <a:cxn ang="0">
                    <a:pos x="T2" y="T3"/>
                  </a:cxn>
                  <a:cxn ang="0">
                    <a:pos x="T4" y="T5"/>
                  </a:cxn>
                  <a:cxn ang="0">
                    <a:pos x="T6" y="T7"/>
                  </a:cxn>
                  <a:cxn ang="0">
                    <a:pos x="T8" y="T9"/>
                  </a:cxn>
                </a:cxnLst>
                <a:rect l="0" t="0" r="r" b="b"/>
                <a:pathLst>
                  <a:path w="1" h="2">
                    <a:moveTo>
                      <a:pt x="0" y="1"/>
                    </a:moveTo>
                    <a:cubicBezTo>
                      <a:pt x="0" y="2"/>
                      <a:pt x="0" y="2"/>
                      <a:pt x="1" y="2"/>
                    </a:cubicBezTo>
                    <a:cubicBezTo>
                      <a:pt x="1" y="2"/>
                      <a:pt x="1" y="1"/>
                      <a:pt x="1" y="1"/>
                    </a:cubicBezTo>
                    <a:cubicBezTo>
                      <a:pt x="1" y="0"/>
                      <a:pt x="0" y="0"/>
                      <a:pt x="0" y="0"/>
                    </a:cubicBezTo>
                    <a:cubicBezTo>
                      <a:pt x="0" y="1"/>
                      <a:pt x="0" y="1"/>
                      <a:pt x="0" y="1"/>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9" name="Freeform 28">
                <a:extLst>
                  <a:ext uri="{FF2B5EF4-FFF2-40B4-BE49-F238E27FC236}">
                    <a16:creationId xmlns:a16="http://schemas.microsoft.com/office/drawing/2014/main" id="{7EC1E691-91B0-4023-B522-7147D66F66D1}"/>
                  </a:ext>
                </a:extLst>
              </p:cNvPr>
              <p:cNvSpPr>
                <a:spLocks/>
              </p:cNvSpPr>
              <p:nvPr/>
            </p:nvSpPr>
            <p:spPr bwMode="auto">
              <a:xfrm>
                <a:off x="5037138" y="2816225"/>
                <a:ext cx="7938" cy="14288"/>
              </a:xfrm>
              <a:custGeom>
                <a:avLst/>
                <a:gdLst>
                  <a:gd name="T0" fmla="*/ 1 w 2"/>
                  <a:gd name="T1" fmla="*/ 3 h 4"/>
                  <a:gd name="T2" fmla="*/ 1 w 2"/>
                  <a:gd name="T3" fmla="*/ 4 h 4"/>
                  <a:gd name="T4" fmla="*/ 0 w 2"/>
                  <a:gd name="T5" fmla="*/ 4 h 4"/>
                  <a:gd name="T6" fmla="*/ 0 w 2"/>
                  <a:gd name="T7" fmla="*/ 3 h 4"/>
                  <a:gd name="T8" fmla="*/ 1 w 2"/>
                  <a:gd name="T9" fmla="*/ 0 h 4"/>
                  <a:gd name="T10" fmla="*/ 2 w 2"/>
                  <a:gd name="T11" fmla="*/ 0 h 4"/>
                  <a:gd name="T12" fmla="*/ 1 w 2"/>
                  <a:gd name="T13" fmla="*/ 3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3"/>
                    </a:moveTo>
                    <a:cubicBezTo>
                      <a:pt x="1" y="4"/>
                      <a:pt x="1" y="4"/>
                      <a:pt x="1" y="4"/>
                    </a:cubicBezTo>
                    <a:cubicBezTo>
                      <a:pt x="0" y="4"/>
                      <a:pt x="0" y="4"/>
                      <a:pt x="0" y="4"/>
                    </a:cubicBezTo>
                    <a:cubicBezTo>
                      <a:pt x="0" y="3"/>
                      <a:pt x="0" y="3"/>
                      <a:pt x="0" y="3"/>
                    </a:cubicBezTo>
                    <a:cubicBezTo>
                      <a:pt x="1" y="0"/>
                      <a:pt x="1" y="0"/>
                      <a:pt x="1" y="0"/>
                    </a:cubicBezTo>
                    <a:cubicBezTo>
                      <a:pt x="1" y="0"/>
                      <a:pt x="2" y="0"/>
                      <a:pt x="2" y="0"/>
                    </a:cubicBezTo>
                    <a:lnTo>
                      <a:pt x="1"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0" name="Freeform 29">
                <a:extLst>
                  <a:ext uri="{FF2B5EF4-FFF2-40B4-BE49-F238E27FC236}">
                    <a16:creationId xmlns:a16="http://schemas.microsoft.com/office/drawing/2014/main" id="{9FD4F11C-8DD5-41A6-A4CD-185877A48C52}"/>
                  </a:ext>
                </a:extLst>
              </p:cNvPr>
              <p:cNvSpPr>
                <a:spLocks/>
              </p:cNvSpPr>
              <p:nvPr/>
            </p:nvSpPr>
            <p:spPr bwMode="auto">
              <a:xfrm>
                <a:off x="5021263" y="2819400"/>
                <a:ext cx="4763" cy="4763"/>
              </a:xfrm>
              <a:custGeom>
                <a:avLst/>
                <a:gdLst>
                  <a:gd name="T0" fmla="*/ 0 w 1"/>
                  <a:gd name="T1" fmla="*/ 1 h 1"/>
                  <a:gd name="T2" fmla="*/ 1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1" y="1"/>
                    </a:cubicBezTo>
                    <a:cubicBezTo>
                      <a:pt x="1" y="1"/>
                      <a:pt x="1" y="1"/>
                      <a:pt x="1" y="0"/>
                    </a:cubicBezTo>
                    <a:cubicBezTo>
                      <a:pt x="1" y="0"/>
                      <a:pt x="1" y="0"/>
                      <a:pt x="0" y="0"/>
                    </a:cubicBezTo>
                    <a:cubicBezTo>
                      <a:pt x="0" y="0"/>
                      <a:pt x="0" y="1"/>
                      <a:pt x="0" y="1"/>
                    </a:cubicBez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1" name="Freeform 30">
                <a:extLst>
                  <a:ext uri="{FF2B5EF4-FFF2-40B4-BE49-F238E27FC236}">
                    <a16:creationId xmlns:a16="http://schemas.microsoft.com/office/drawing/2014/main" id="{3B127A44-B098-4373-AC62-C7ADA548027D}"/>
                  </a:ext>
                </a:extLst>
              </p:cNvPr>
              <p:cNvSpPr>
                <a:spLocks/>
              </p:cNvSpPr>
              <p:nvPr/>
            </p:nvSpPr>
            <p:spPr bwMode="auto">
              <a:xfrm>
                <a:off x="5021263" y="2808288"/>
                <a:ext cx="7938" cy="15875"/>
              </a:xfrm>
              <a:custGeom>
                <a:avLst/>
                <a:gdLst>
                  <a:gd name="T0" fmla="*/ 1 w 2"/>
                  <a:gd name="T1" fmla="*/ 4 h 4"/>
                  <a:gd name="T2" fmla="*/ 1 w 2"/>
                  <a:gd name="T3" fmla="*/ 4 h 4"/>
                  <a:gd name="T4" fmla="*/ 0 w 2"/>
                  <a:gd name="T5" fmla="*/ 4 h 4"/>
                  <a:gd name="T6" fmla="*/ 0 w 2"/>
                  <a:gd name="T7" fmla="*/ 3 h 4"/>
                  <a:gd name="T8" fmla="*/ 1 w 2"/>
                  <a:gd name="T9" fmla="*/ 0 h 4"/>
                  <a:gd name="T10" fmla="*/ 2 w 2"/>
                  <a:gd name="T11" fmla="*/ 1 h 4"/>
                  <a:gd name="T12" fmla="*/ 1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1" y="4"/>
                    </a:moveTo>
                    <a:cubicBezTo>
                      <a:pt x="1" y="4"/>
                      <a:pt x="1" y="4"/>
                      <a:pt x="1" y="4"/>
                    </a:cubicBezTo>
                    <a:cubicBezTo>
                      <a:pt x="0" y="4"/>
                      <a:pt x="0" y="4"/>
                      <a:pt x="0" y="4"/>
                    </a:cubicBezTo>
                    <a:cubicBezTo>
                      <a:pt x="0" y="3"/>
                      <a:pt x="0" y="3"/>
                      <a:pt x="0" y="3"/>
                    </a:cubicBezTo>
                    <a:cubicBezTo>
                      <a:pt x="1" y="0"/>
                      <a:pt x="1" y="0"/>
                      <a:pt x="1" y="0"/>
                    </a:cubicBezTo>
                    <a:cubicBezTo>
                      <a:pt x="1" y="1"/>
                      <a:pt x="2" y="1"/>
                      <a:pt x="2" y="1"/>
                    </a:cubicBezTo>
                    <a:lnTo>
                      <a:pt x="1"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2" name="Freeform 31">
                <a:extLst>
                  <a:ext uri="{FF2B5EF4-FFF2-40B4-BE49-F238E27FC236}">
                    <a16:creationId xmlns:a16="http://schemas.microsoft.com/office/drawing/2014/main" id="{4E431844-3C3F-4C3F-BFC2-77FFCDCACC86}"/>
                  </a:ext>
                </a:extLst>
              </p:cNvPr>
              <p:cNvSpPr>
                <a:spLocks/>
              </p:cNvSpPr>
              <p:nvPr/>
            </p:nvSpPr>
            <p:spPr bwMode="auto">
              <a:xfrm>
                <a:off x="4291013" y="2016125"/>
                <a:ext cx="723900" cy="898525"/>
              </a:xfrm>
              <a:custGeom>
                <a:avLst/>
                <a:gdLst>
                  <a:gd name="T0" fmla="*/ 143 w 192"/>
                  <a:gd name="T1" fmla="*/ 90 h 238"/>
                  <a:gd name="T2" fmla="*/ 140 w 192"/>
                  <a:gd name="T3" fmla="*/ 86 h 238"/>
                  <a:gd name="T4" fmla="*/ 54 w 192"/>
                  <a:gd name="T5" fmla="*/ 0 h 238"/>
                  <a:gd name="T6" fmla="*/ 29 w 192"/>
                  <a:gd name="T7" fmla="*/ 2 h 238"/>
                  <a:gd name="T8" fmla="*/ 0 w 192"/>
                  <a:gd name="T9" fmla="*/ 37 h 238"/>
                  <a:gd name="T10" fmla="*/ 101 w 192"/>
                  <a:gd name="T11" fmla="*/ 118 h 238"/>
                  <a:gd name="T12" fmla="*/ 156 w 192"/>
                  <a:gd name="T13" fmla="*/ 238 h 238"/>
                  <a:gd name="T14" fmla="*/ 192 w 192"/>
                  <a:gd name="T15" fmla="*/ 216 h 238"/>
                  <a:gd name="T16" fmla="*/ 143 w 192"/>
                  <a:gd name="T17" fmla="*/ 9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238">
                    <a:moveTo>
                      <a:pt x="143" y="90"/>
                    </a:moveTo>
                    <a:cubicBezTo>
                      <a:pt x="143" y="89"/>
                      <a:pt x="141" y="87"/>
                      <a:pt x="140" y="86"/>
                    </a:cubicBezTo>
                    <a:cubicBezTo>
                      <a:pt x="54" y="0"/>
                      <a:pt x="54" y="0"/>
                      <a:pt x="54" y="0"/>
                    </a:cubicBezTo>
                    <a:cubicBezTo>
                      <a:pt x="47" y="3"/>
                      <a:pt x="36" y="1"/>
                      <a:pt x="29" y="2"/>
                    </a:cubicBezTo>
                    <a:cubicBezTo>
                      <a:pt x="0" y="37"/>
                      <a:pt x="0" y="37"/>
                      <a:pt x="0" y="37"/>
                    </a:cubicBezTo>
                    <a:cubicBezTo>
                      <a:pt x="101" y="118"/>
                      <a:pt x="101" y="118"/>
                      <a:pt x="101" y="118"/>
                    </a:cubicBezTo>
                    <a:cubicBezTo>
                      <a:pt x="156" y="238"/>
                      <a:pt x="156" y="238"/>
                      <a:pt x="156" y="238"/>
                    </a:cubicBezTo>
                    <a:cubicBezTo>
                      <a:pt x="192" y="216"/>
                      <a:pt x="192" y="216"/>
                      <a:pt x="192" y="216"/>
                    </a:cubicBezTo>
                    <a:cubicBezTo>
                      <a:pt x="192" y="216"/>
                      <a:pt x="144" y="91"/>
                      <a:pt x="143" y="90"/>
                    </a:cubicBezTo>
                    <a:close/>
                  </a:path>
                </a:pathLst>
              </a:custGeom>
              <a:solidFill>
                <a:srgbClr val="2B3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3" name="Freeform 32">
                <a:extLst>
                  <a:ext uri="{FF2B5EF4-FFF2-40B4-BE49-F238E27FC236}">
                    <a16:creationId xmlns:a16="http://schemas.microsoft.com/office/drawing/2014/main" id="{AA811108-E594-4A23-A5CB-354E35DF6C75}"/>
                  </a:ext>
                </a:extLst>
              </p:cNvPr>
              <p:cNvSpPr>
                <a:spLocks/>
              </p:cNvSpPr>
              <p:nvPr/>
            </p:nvSpPr>
            <p:spPr bwMode="auto">
              <a:xfrm>
                <a:off x="4305300" y="2024063"/>
                <a:ext cx="106363" cy="136525"/>
              </a:xfrm>
              <a:custGeom>
                <a:avLst/>
                <a:gdLst>
                  <a:gd name="T0" fmla="*/ 28 w 28"/>
                  <a:gd name="T1" fmla="*/ 2 h 36"/>
                  <a:gd name="T2" fmla="*/ 10 w 28"/>
                  <a:gd name="T3" fmla="*/ 36 h 36"/>
                  <a:gd name="T4" fmla="*/ 0 w 28"/>
                  <a:gd name="T5" fmla="*/ 29 h 36"/>
                  <a:gd name="T6" fmla="*/ 19 w 28"/>
                  <a:gd name="T7" fmla="*/ 0 h 36"/>
                  <a:gd name="T8" fmla="*/ 28 w 28"/>
                  <a:gd name="T9" fmla="*/ 2 h 36"/>
                </a:gdLst>
                <a:ahLst/>
                <a:cxnLst>
                  <a:cxn ang="0">
                    <a:pos x="T0" y="T1"/>
                  </a:cxn>
                  <a:cxn ang="0">
                    <a:pos x="T2" y="T3"/>
                  </a:cxn>
                  <a:cxn ang="0">
                    <a:pos x="T4" y="T5"/>
                  </a:cxn>
                  <a:cxn ang="0">
                    <a:pos x="T6" y="T7"/>
                  </a:cxn>
                  <a:cxn ang="0">
                    <a:pos x="T8" y="T9"/>
                  </a:cxn>
                </a:cxnLst>
                <a:rect l="0" t="0" r="r" b="b"/>
                <a:pathLst>
                  <a:path w="28" h="36">
                    <a:moveTo>
                      <a:pt x="28" y="2"/>
                    </a:moveTo>
                    <a:cubicBezTo>
                      <a:pt x="28" y="2"/>
                      <a:pt x="24" y="30"/>
                      <a:pt x="10" y="36"/>
                    </a:cubicBezTo>
                    <a:cubicBezTo>
                      <a:pt x="0" y="31"/>
                      <a:pt x="0" y="29"/>
                      <a:pt x="0" y="29"/>
                    </a:cubicBezTo>
                    <a:cubicBezTo>
                      <a:pt x="19" y="0"/>
                      <a:pt x="19" y="0"/>
                      <a:pt x="19" y="0"/>
                    </a:cubicBezTo>
                    <a:lnTo>
                      <a:pt x="28" y="2"/>
                    </a:lnTo>
                    <a:close/>
                  </a:path>
                </a:pathLst>
              </a:custGeom>
              <a:solidFill>
                <a:srgbClr val="2735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4" name="Freeform 33">
                <a:extLst>
                  <a:ext uri="{FF2B5EF4-FFF2-40B4-BE49-F238E27FC236}">
                    <a16:creationId xmlns:a16="http://schemas.microsoft.com/office/drawing/2014/main" id="{2B641EF2-EF98-4F23-BA2B-C6721A4152D1}"/>
                  </a:ext>
                </a:extLst>
              </p:cNvPr>
              <p:cNvSpPr>
                <a:spLocks/>
              </p:cNvSpPr>
              <p:nvPr/>
            </p:nvSpPr>
            <p:spPr bwMode="auto">
              <a:xfrm>
                <a:off x="3435350" y="2032000"/>
                <a:ext cx="957263" cy="436563"/>
              </a:xfrm>
              <a:custGeom>
                <a:avLst/>
                <a:gdLst>
                  <a:gd name="T0" fmla="*/ 254 w 254"/>
                  <a:gd name="T1" fmla="*/ 4 h 116"/>
                  <a:gd name="T2" fmla="*/ 252 w 254"/>
                  <a:gd name="T3" fmla="*/ 11 h 116"/>
                  <a:gd name="T4" fmla="*/ 230 w 254"/>
                  <a:gd name="T5" fmla="*/ 36 h 116"/>
                  <a:gd name="T6" fmla="*/ 163 w 254"/>
                  <a:gd name="T7" fmla="*/ 106 h 116"/>
                  <a:gd name="T8" fmla="*/ 158 w 254"/>
                  <a:gd name="T9" fmla="*/ 111 h 116"/>
                  <a:gd name="T10" fmla="*/ 146 w 254"/>
                  <a:gd name="T11" fmla="*/ 115 h 116"/>
                  <a:gd name="T12" fmla="*/ 141 w 254"/>
                  <a:gd name="T13" fmla="*/ 114 h 116"/>
                  <a:gd name="T14" fmla="*/ 0 w 254"/>
                  <a:gd name="T15" fmla="*/ 91 h 116"/>
                  <a:gd name="T16" fmla="*/ 6 w 254"/>
                  <a:gd name="T17" fmla="*/ 48 h 116"/>
                  <a:gd name="T18" fmla="*/ 132 w 254"/>
                  <a:gd name="T19" fmla="*/ 64 h 116"/>
                  <a:gd name="T20" fmla="*/ 178 w 254"/>
                  <a:gd name="T21" fmla="*/ 0 h 116"/>
                  <a:gd name="T22" fmla="*/ 246 w 254"/>
                  <a:gd name="T23" fmla="*/ 5 h 116"/>
                  <a:gd name="T24" fmla="*/ 254 w 254"/>
                  <a:gd name="T25" fmla="*/ 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4" h="116">
                    <a:moveTo>
                      <a:pt x="254" y="4"/>
                    </a:moveTo>
                    <a:cubicBezTo>
                      <a:pt x="253" y="6"/>
                      <a:pt x="253" y="8"/>
                      <a:pt x="252" y="11"/>
                    </a:cubicBezTo>
                    <a:cubicBezTo>
                      <a:pt x="249" y="19"/>
                      <a:pt x="243" y="29"/>
                      <a:pt x="230" y="36"/>
                    </a:cubicBezTo>
                    <a:cubicBezTo>
                      <a:pt x="163" y="106"/>
                      <a:pt x="163" y="106"/>
                      <a:pt x="163" y="106"/>
                    </a:cubicBezTo>
                    <a:cubicBezTo>
                      <a:pt x="158" y="111"/>
                      <a:pt x="158" y="111"/>
                      <a:pt x="158" y="111"/>
                    </a:cubicBezTo>
                    <a:cubicBezTo>
                      <a:pt x="155" y="114"/>
                      <a:pt x="150" y="116"/>
                      <a:pt x="146" y="115"/>
                    </a:cubicBezTo>
                    <a:cubicBezTo>
                      <a:pt x="143" y="115"/>
                      <a:pt x="141" y="114"/>
                      <a:pt x="141" y="114"/>
                    </a:cubicBezTo>
                    <a:cubicBezTo>
                      <a:pt x="0" y="91"/>
                      <a:pt x="0" y="91"/>
                      <a:pt x="0" y="91"/>
                    </a:cubicBezTo>
                    <a:cubicBezTo>
                      <a:pt x="6" y="48"/>
                      <a:pt x="6" y="48"/>
                      <a:pt x="6" y="48"/>
                    </a:cubicBezTo>
                    <a:cubicBezTo>
                      <a:pt x="132" y="64"/>
                      <a:pt x="132" y="64"/>
                      <a:pt x="132" y="64"/>
                    </a:cubicBezTo>
                    <a:cubicBezTo>
                      <a:pt x="178" y="0"/>
                      <a:pt x="178" y="0"/>
                      <a:pt x="178" y="0"/>
                    </a:cubicBezTo>
                    <a:cubicBezTo>
                      <a:pt x="195" y="7"/>
                      <a:pt x="218" y="10"/>
                      <a:pt x="246" y="5"/>
                    </a:cubicBezTo>
                    <a:cubicBezTo>
                      <a:pt x="249" y="5"/>
                      <a:pt x="251" y="4"/>
                      <a:pt x="254" y="4"/>
                    </a:cubicBezTo>
                  </a:path>
                </a:pathLst>
              </a:custGeom>
              <a:solidFill>
                <a:srgbClr val="2F41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5" name="Freeform 34">
                <a:extLst>
                  <a:ext uri="{FF2B5EF4-FFF2-40B4-BE49-F238E27FC236}">
                    <a16:creationId xmlns:a16="http://schemas.microsoft.com/office/drawing/2014/main" id="{27E25E83-3BA0-43AD-B290-8898AE47FB8E}"/>
                  </a:ext>
                </a:extLst>
              </p:cNvPr>
              <p:cNvSpPr>
                <a:spLocks/>
              </p:cNvSpPr>
              <p:nvPr/>
            </p:nvSpPr>
            <p:spPr bwMode="auto">
              <a:xfrm>
                <a:off x="4302125" y="2125663"/>
                <a:ext cx="641350" cy="788988"/>
              </a:xfrm>
              <a:custGeom>
                <a:avLst/>
                <a:gdLst>
                  <a:gd name="T0" fmla="*/ 115 w 170"/>
                  <a:gd name="T1" fmla="*/ 80 h 209"/>
                  <a:gd name="T2" fmla="*/ 13 w 170"/>
                  <a:gd name="T3" fmla="*/ 0 h 209"/>
                  <a:gd name="T4" fmla="*/ 0 w 170"/>
                  <a:gd name="T5" fmla="*/ 11 h 209"/>
                  <a:gd name="T6" fmla="*/ 98 w 170"/>
                  <a:gd name="T7" fmla="*/ 89 h 209"/>
                  <a:gd name="T8" fmla="*/ 153 w 170"/>
                  <a:gd name="T9" fmla="*/ 209 h 209"/>
                  <a:gd name="T10" fmla="*/ 170 w 170"/>
                  <a:gd name="T11" fmla="*/ 198 h 209"/>
                  <a:gd name="T12" fmla="*/ 115 w 170"/>
                  <a:gd name="T13" fmla="*/ 80 h 209"/>
                </a:gdLst>
                <a:ahLst/>
                <a:cxnLst>
                  <a:cxn ang="0">
                    <a:pos x="T0" y="T1"/>
                  </a:cxn>
                  <a:cxn ang="0">
                    <a:pos x="T2" y="T3"/>
                  </a:cxn>
                  <a:cxn ang="0">
                    <a:pos x="T4" y="T5"/>
                  </a:cxn>
                  <a:cxn ang="0">
                    <a:pos x="T6" y="T7"/>
                  </a:cxn>
                  <a:cxn ang="0">
                    <a:pos x="T8" y="T9"/>
                  </a:cxn>
                  <a:cxn ang="0">
                    <a:pos x="T10" y="T11"/>
                  </a:cxn>
                  <a:cxn ang="0">
                    <a:pos x="T12" y="T13"/>
                  </a:cxn>
                </a:cxnLst>
                <a:rect l="0" t="0" r="r" b="b"/>
                <a:pathLst>
                  <a:path w="170" h="209">
                    <a:moveTo>
                      <a:pt x="115" y="80"/>
                    </a:moveTo>
                    <a:cubicBezTo>
                      <a:pt x="13" y="0"/>
                      <a:pt x="13" y="0"/>
                      <a:pt x="13" y="0"/>
                    </a:cubicBezTo>
                    <a:cubicBezTo>
                      <a:pt x="10" y="4"/>
                      <a:pt x="6" y="8"/>
                      <a:pt x="0" y="11"/>
                    </a:cubicBezTo>
                    <a:cubicBezTo>
                      <a:pt x="98" y="89"/>
                      <a:pt x="98" y="89"/>
                      <a:pt x="98" y="89"/>
                    </a:cubicBezTo>
                    <a:cubicBezTo>
                      <a:pt x="153" y="209"/>
                      <a:pt x="153" y="209"/>
                      <a:pt x="153" y="209"/>
                    </a:cubicBezTo>
                    <a:cubicBezTo>
                      <a:pt x="170" y="198"/>
                      <a:pt x="170" y="198"/>
                      <a:pt x="170" y="198"/>
                    </a:cubicBezTo>
                    <a:lnTo>
                      <a:pt x="115" y="80"/>
                    </a:ln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6" name="Freeform 35">
                <a:extLst>
                  <a:ext uri="{FF2B5EF4-FFF2-40B4-BE49-F238E27FC236}">
                    <a16:creationId xmlns:a16="http://schemas.microsoft.com/office/drawing/2014/main" id="{436BBAE5-0823-4D6B-8721-043AFF32A3F7}"/>
                  </a:ext>
                </a:extLst>
              </p:cNvPr>
              <p:cNvSpPr>
                <a:spLocks/>
              </p:cNvSpPr>
              <p:nvPr/>
            </p:nvSpPr>
            <p:spPr bwMode="auto">
              <a:xfrm>
                <a:off x="4343400" y="1270000"/>
                <a:ext cx="263525" cy="101600"/>
              </a:xfrm>
              <a:custGeom>
                <a:avLst/>
                <a:gdLst>
                  <a:gd name="T0" fmla="*/ 0 w 70"/>
                  <a:gd name="T1" fmla="*/ 26 h 27"/>
                  <a:gd name="T2" fmla="*/ 70 w 70"/>
                  <a:gd name="T3" fmla="*/ 27 h 27"/>
                  <a:gd name="T4" fmla="*/ 67 w 70"/>
                  <a:gd name="T5" fmla="*/ 12 h 27"/>
                  <a:gd name="T6" fmla="*/ 67 w 70"/>
                  <a:gd name="T7" fmla="*/ 11 h 27"/>
                  <a:gd name="T8" fmla="*/ 21 w 70"/>
                  <a:gd name="T9" fmla="*/ 0 h 27"/>
                  <a:gd name="T10" fmla="*/ 0 w 70"/>
                  <a:gd name="T11" fmla="*/ 26 h 27"/>
                </a:gdLst>
                <a:ahLst/>
                <a:cxnLst>
                  <a:cxn ang="0">
                    <a:pos x="T0" y="T1"/>
                  </a:cxn>
                  <a:cxn ang="0">
                    <a:pos x="T2" y="T3"/>
                  </a:cxn>
                  <a:cxn ang="0">
                    <a:pos x="T4" y="T5"/>
                  </a:cxn>
                  <a:cxn ang="0">
                    <a:pos x="T6" y="T7"/>
                  </a:cxn>
                  <a:cxn ang="0">
                    <a:pos x="T8" y="T9"/>
                  </a:cxn>
                  <a:cxn ang="0">
                    <a:pos x="T10" y="T11"/>
                  </a:cxn>
                </a:cxnLst>
                <a:rect l="0" t="0" r="r" b="b"/>
                <a:pathLst>
                  <a:path w="70" h="27">
                    <a:moveTo>
                      <a:pt x="0" y="26"/>
                    </a:moveTo>
                    <a:cubicBezTo>
                      <a:pt x="70" y="27"/>
                      <a:pt x="70" y="27"/>
                      <a:pt x="70" y="27"/>
                    </a:cubicBezTo>
                    <a:cubicBezTo>
                      <a:pt x="70" y="27"/>
                      <a:pt x="64" y="22"/>
                      <a:pt x="67" y="12"/>
                    </a:cubicBezTo>
                    <a:cubicBezTo>
                      <a:pt x="67" y="11"/>
                      <a:pt x="67" y="11"/>
                      <a:pt x="67" y="11"/>
                    </a:cubicBezTo>
                    <a:cubicBezTo>
                      <a:pt x="52" y="8"/>
                      <a:pt x="36" y="5"/>
                      <a:pt x="21" y="0"/>
                    </a:cubicBezTo>
                    <a:cubicBezTo>
                      <a:pt x="18" y="11"/>
                      <a:pt x="8" y="22"/>
                      <a:pt x="0" y="26"/>
                    </a:cubicBezTo>
                  </a:path>
                </a:pathLst>
              </a:custGeom>
              <a:solidFill>
                <a:srgbClr val="E3AD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7" name="Freeform 36">
                <a:extLst>
                  <a:ext uri="{FF2B5EF4-FFF2-40B4-BE49-F238E27FC236}">
                    <a16:creationId xmlns:a16="http://schemas.microsoft.com/office/drawing/2014/main" id="{8C5EE223-08C5-4614-930B-52C4ADCA8B38}"/>
                  </a:ext>
                </a:extLst>
              </p:cNvPr>
              <p:cNvSpPr>
                <a:spLocks/>
              </p:cNvSpPr>
              <p:nvPr/>
            </p:nvSpPr>
            <p:spPr bwMode="auto">
              <a:xfrm>
                <a:off x="4340225" y="889000"/>
                <a:ext cx="411163" cy="460375"/>
              </a:xfrm>
              <a:custGeom>
                <a:avLst/>
                <a:gdLst>
                  <a:gd name="T0" fmla="*/ 105 w 109"/>
                  <a:gd name="T1" fmla="*/ 83 h 122"/>
                  <a:gd name="T2" fmla="*/ 96 w 109"/>
                  <a:gd name="T3" fmla="*/ 60 h 122"/>
                  <a:gd name="T4" fmla="*/ 76 w 109"/>
                  <a:gd name="T5" fmla="*/ 8 h 122"/>
                  <a:gd name="T6" fmla="*/ 11 w 109"/>
                  <a:gd name="T7" fmla="*/ 29 h 122"/>
                  <a:gd name="T8" fmla="*/ 22 w 109"/>
                  <a:gd name="T9" fmla="*/ 87 h 122"/>
                  <a:gd name="T10" fmla="*/ 22 w 109"/>
                  <a:gd name="T11" fmla="*/ 101 h 122"/>
                  <a:gd name="T12" fmla="*/ 68 w 109"/>
                  <a:gd name="T13" fmla="*/ 112 h 122"/>
                  <a:gd name="T14" fmla="*/ 92 w 109"/>
                  <a:gd name="T15" fmla="*/ 111 h 122"/>
                  <a:gd name="T16" fmla="*/ 94 w 109"/>
                  <a:gd name="T17" fmla="*/ 99 h 122"/>
                  <a:gd name="T18" fmla="*/ 93 w 109"/>
                  <a:gd name="T19" fmla="*/ 95 h 122"/>
                  <a:gd name="T20" fmla="*/ 97 w 109"/>
                  <a:gd name="T21" fmla="*/ 86 h 122"/>
                  <a:gd name="T22" fmla="*/ 105 w 109"/>
                  <a:gd name="T23" fmla="*/ 8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 h="122">
                    <a:moveTo>
                      <a:pt x="105" y="83"/>
                    </a:moveTo>
                    <a:cubicBezTo>
                      <a:pt x="105" y="83"/>
                      <a:pt x="99" y="66"/>
                      <a:pt x="96" y="60"/>
                    </a:cubicBezTo>
                    <a:cubicBezTo>
                      <a:pt x="109" y="44"/>
                      <a:pt x="95" y="15"/>
                      <a:pt x="76" y="8"/>
                    </a:cubicBezTo>
                    <a:cubicBezTo>
                      <a:pt x="52" y="0"/>
                      <a:pt x="24" y="6"/>
                      <a:pt x="11" y="29"/>
                    </a:cubicBezTo>
                    <a:cubicBezTo>
                      <a:pt x="0" y="50"/>
                      <a:pt x="13" y="68"/>
                      <a:pt x="22" y="87"/>
                    </a:cubicBezTo>
                    <a:cubicBezTo>
                      <a:pt x="24" y="91"/>
                      <a:pt x="24" y="96"/>
                      <a:pt x="22" y="101"/>
                    </a:cubicBezTo>
                    <a:cubicBezTo>
                      <a:pt x="37" y="106"/>
                      <a:pt x="53" y="109"/>
                      <a:pt x="68" y="112"/>
                    </a:cubicBezTo>
                    <a:cubicBezTo>
                      <a:pt x="71" y="106"/>
                      <a:pt x="86" y="122"/>
                      <a:pt x="92" y="111"/>
                    </a:cubicBezTo>
                    <a:cubicBezTo>
                      <a:pt x="94" y="106"/>
                      <a:pt x="90" y="103"/>
                      <a:pt x="94" y="99"/>
                    </a:cubicBezTo>
                    <a:cubicBezTo>
                      <a:pt x="97" y="96"/>
                      <a:pt x="92" y="95"/>
                      <a:pt x="93" y="95"/>
                    </a:cubicBezTo>
                    <a:cubicBezTo>
                      <a:pt x="98" y="95"/>
                      <a:pt x="97" y="89"/>
                      <a:pt x="97" y="86"/>
                    </a:cubicBezTo>
                    <a:cubicBezTo>
                      <a:pt x="101" y="86"/>
                      <a:pt x="105" y="83"/>
                      <a:pt x="105" y="83"/>
                    </a:cubicBezTo>
                    <a:close/>
                  </a:path>
                </a:pathLst>
              </a:custGeom>
              <a:solidFill>
                <a:srgbClr val="EABA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8" name="Freeform 37">
                <a:extLst>
                  <a:ext uri="{FF2B5EF4-FFF2-40B4-BE49-F238E27FC236}">
                    <a16:creationId xmlns:a16="http://schemas.microsoft.com/office/drawing/2014/main" id="{DEDA0EA2-92FF-45DB-B0CE-D913281C692A}"/>
                  </a:ext>
                </a:extLst>
              </p:cNvPr>
              <p:cNvSpPr>
                <a:spLocks/>
              </p:cNvSpPr>
              <p:nvPr/>
            </p:nvSpPr>
            <p:spPr bwMode="auto">
              <a:xfrm>
                <a:off x="4595813" y="911225"/>
                <a:ext cx="155575" cy="415925"/>
              </a:xfrm>
              <a:custGeom>
                <a:avLst/>
                <a:gdLst>
                  <a:gd name="T0" fmla="*/ 37 w 41"/>
                  <a:gd name="T1" fmla="*/ 77 h 110"/>
                  <a:gd name="T2" fmla="*/ 28 w 41"/>
                  <a:gd name="T3" fmla="*/ 54 h 110"/>
                  <a:gd name="T4" fmla="*/ 8 w 41"/>
                  <a:gd name="T5" fmla="*/ 2 h 110"/>
                  <a:gd name="T6" fmla="*/ 0 w 41"/>
                  <a:gd name="T7" fmla="*/ 0 h 110"/>
                  <a:gd name="T8" fmla="*/ 3 w 41"/>
                  <a:gd name="T9" fmla="*/ 1 h 110"/>
                  <a:gd name="T10" fmla="*/ 23 w 41"/>
                  <a:gd name="T11" fmla="*/ 53 h 110"/>
                  <a:gd name="T12" fmla="*/ 32 w 41"/>
                  <a:gd name="T13" fmla="*/ 75 h 110"/>
                  <a:gd name="T14" fmla="*/ 24 w 41"/>
                  <a:gd name="T15" fmla="*/ 79 h 110"/>
                  <a:gd name="T16" fmla="*/ 21 w 41"/>
                  <a:gd name="T17" fmla="*/ 87 h 110"/>
                  <a:gd name="T18" fmla="*/ 22 w 41"/>
                  <a:gd name="T19" fmla="*/ 92 h 110"/>
                  <a:gd name="T20" fmla="*/ 19 w 41"/>
                  <a:gd name="T21" fmla="*/ 103 h 110"/>
                  <a:gd name="T22" fmla="*/ 12 w 41"/>
                  <a:gd name="T23" fmla="*/ 108 h 110"/>
                  <a:gd name="T24" fmla="*/ 24 w 41"/>
                  <a:gd name="T25" fmla="*/ 105 h 110"/>
                  <a:gd name="T26" fmla="*/ 26 w 41"/>
                  <a:gd name="T27" fmla="*/ 93 h 110"/>
                  <a:gd name="T28" fmla="*/ 25 w 41"/>
                  <a:gd name="T29" fmla="*/ 89 h 110"/>
                  <a:gd name="T30" fmla="*/ 29 w 41"/>
                  <a:gd name="T31" fmla="*/ 80 h 110"/>
                  <a:gd name="T32" fmla="*/ 37 w 41"/>
                  <a:gd name="T33"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10">
                    <a:moveTo>
                      <a:pt x="37" y="77"/>
                    </a:moveTo>
                    <a:cubicBezTo>
                      <a:pt x="37" y="77"/>
                      <a:pt x="31" y="60"/>
                      <a:pt x="28" y="54"/>
                    </a:cubicBezTo>
                    <a:cubicBezTo>
                      <a:pt x="41" y="38"/>
                      <a:pt x="27" y="9"/>
                      <a:pt x="8" y="2"/>
                    </a:cubicBezTo>
                    <a:cubicBezTo>
                      <a:pt x="6" y="1"/>
                      <a:pt x="3" y="1"/>
                      <a:pt x="0" y="0"/>
                    </a:cubicBezTo>
                    <a:cubicBezTo>
                      <a:pt x="1" y="0"/>
                      <a:pt x="2" y="1"/>
                      <a:pt x="3" y="1"/>
                    </a:cubicBezTo>
                    <a:cubicBezTo>
                      <a:pt x="22" y="8"/>
                      <a:pt x="36" y="37"/>
                      <a:pt x="23" y="53"/>
                    </a:cubicBezTo>
                    <a:cubicBezTo>
                      <a:pt x="26" y="59"/>
                      <a:pt x="32" y="75"/>
                      <a:pt x="32" y="75"/>
                    </a:cubicBezTo>
                    <a:cubicBezTo>
                      <a:pt x="32" y="75"/>
                      <a:pt x="28" y="79"/>
                      <a:pt x="24" y="79"/>
                    </a:cubicBezTo>
                    <a:cubicBezTo>
                      <a:pt x="24" y="82"/>
                      <a:pt x="25" y="88"/>
                      <a:pt x="21" y="87"/>
                    </a:cubicBezTo>
                    <a:cubicBezTo>
                      <a:pt x="19" y="87"/>
                      <a:pt x="24" y="89"/>
                      <a:pt x="22" y="92"/>
                    </a:cubicBezTo>
                    <a:cubicBezTo>
                      <a:pt x="17" y="96"/>
                      <a:pt x="22" y="99"/>
                      <a:pt x="19" y="103"/>
                    </a:cubicBezTo>
                    <a:cubicBezTo>
                      <a:pt x="18" y="107"/>
                      <a:pt x="15" y="108"/>
                      <a:pt x="12" y="108"/>
                    </a:cubicBezTo>
                    <a:cubicBezTo>
                      <a:pt x="17" y="109"/>
                      <a:pt x="22" y="110"/>
                      <a:pt x="24" y="105"/>
                    </a:cubicBezTo>
                    <a:cubicBezTo>
                      <a:pt x="26" y="100"/>
                      <a:pt x="22" y="97"/>
                      <a:pt x="26" y="93"/>
                    </a:cubicBezTo>
                    <a:cubicBezTo>
                      <a:pt x="29" y="90"/>
                      <a:pt x="24" y="89"/>
                      <a:pt x="25" y="89"/>
                    </a:cubicBezTo>
                    <a:cubicBezTo>
                      <a:pt x="30" y="89"/>
                      <a:pt x="29" y="83"/>
                      <a:pt x="29" y="80"/>
                    </a:cubicBezTo>
                    <a:cubicBezTo>
                      <a:pt x="33" y="80"/>
                      <a:pt x="37" y="77"/>
                      <a:pt x="37" y="77"/>
                    </a:cubicBezTo>
                    <a:close/>
                  </a:path>
                </a:pathLst>
              </a:custGeom>
              <a:solidFill>
                <a:srgbClr val="E8AD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9" name="Freeform 38">
                <a:extLst>
                  <a:ext uri="{FF2B5EF4-FFF2-40B4-BE49-F238E27FC236}">
                    <a16:creationId xmlns:a16="http://schemas.microsoft.com/office/drawing/2014/main" id="{78A97CE8-F4C1-4FBE-869A-1458C19BF6A5}"/>
                  </a:ext>
                </a:extLst>
              </p:cNvPr>
              <p:cNvSpPr>
                <a:spLocks/>
              </p:cNvSpPr>
              <p:nvPr/>
            </p:nvSpPr>
            <p:spPr bwMode="auto">
              <a:xfrm>
                <a:off x="4460875" y="1281113"/>
                <a:ext cx="142875" cy="30163"/>
              </a:xfrm>
              <a:custGeom>
                <a:avLst/>
                <a:gdLst>
                  <a:gd name="T0" fmla="*/ 31 w 38"/>
                  <a:gd name="T1" fmla="*/ 6 h 8"/>
                  <a:gd name="T2" fmla="*/ 0 w 38"/>
                  <a:gd name="T3" fmla="*/ 0 h 8"/>
                  <a:gd name="T4" fmla="*/ 36 w 38"/>
                  <a:gd name="T5" fmla="*/ 8 h 8"/>
                  <a:gd name="T6" fmla="*/ 38 w 38"/>
                  <a:gd name="T7" fmla="*/ 6 h 8"/>
                  <a:gd name="T8" fmla="*/ 31 w 38"/>
                  <a:gd name="T9" fmla="*/ 6 h 8"/>
                </a:gdLst>
                <a:ahLst/>
                <a:cxnLst>
                  <a:cxn ang="0">
                    <a:pos x="T0" y="T1"/>
                  </a:cxn>
                  <a:cxn ang="0">
                    <a:pos x="T2" y="T3"/>
                  </a:cxn>
                  <a:cxn ang="0">
                    <a:pos x="T4" y="T5"/>
                  </a:cxn>
                  <a:cxn ang="0">
                    <a:pos x="T6" y="T7"/>
                  </a:cxn>
                  <a:cxn ang="0">
                    <a:pos x="T8" y="T9"/>
                  </a:cxn>
                </a:cxnLst>
                <a:rect l="0" t="0" r="r" b="b"/>
                <a:pathLst>
                  <a:path w="38" h="8">
                    <a:moveTo>
                      <a:pt x="31" y="6"/>
                    </a:moveTo>
                    <a:cubicBezTo>
                      <a:pt x="21" y="5"/>
                      <a:pt x="11" y="3"/>
                      <a:pt x="0" y="0"/>
                    </a:cubicBezTo>
                    <a:cubicBezTo>
                      <a:pt x="12" y="4"/>
                      <a:pt x="24" y="6"/>
                      <a:pt x="36" y="8"/>
                    </a:cubicBezTo>
                    <a:cubicBezTo>
                      <a:pt x="37" y="7"/>
                      <a:pt x="37" y="6"/>
                      <a:pt x="38" y="6"/>
                    </a:cubicBezTo>
                    <a:cubicBezTo>
                      <a:pt x="35" y="5"/>
                      <a:pt x="32" y="4"/>
                      <a:pt x="31" y="6"/>
                    </a:cubicBezTo>
                    <a:close/>
                  </a:path>
                </a:pathLst>
              </a:custGeom>
              <a:solidFill>
                <a:srgbClr val="E8AD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0" name="Freeform 39">
                <a:extLst>
                  <a:ext uri="{FF2B5EF4-FFF2-40B4-BE49-F238E27FC236}">
                    <a16:creationId xmlns:a16="http://schemas.microsoft.com/office/drawing/2014/main" id="{DEE73423-FA6B-4760-BA25-531B6D34CAEB}"/>
                  </a:ext>
                </a:extLst>
              </p:cNvPr>
              <p:cNvSpPr>
                <a:spLocks/>
              </p:cNvSpPr>
              <p:nvPr/>
            </p:nvSpPr>
            <p:spPr bwMode="auto">
              <a:xfrm>
                <a:off x="4354513" y="889000"/>
                <a:ext cx="430213" cy="282575"/>
              </a:xfrm>
              <a:custGeom>
                <a:avLst/>
                <a:gdLst>
                  <a:gd name="T0" fmla="*/ 103 w 114"/>
                  <a:gd name="T1" fmla="*/ 2 h 75"/>
                  <a:gd name="T2" fmla="*/ 96 w 114"/>
                  <a:gd name="T3" fmla="*/ 8 h 75"/>
                  <a:gd name="T4" fmla="*/ 88 w 114"/>
                  <a:gd name="T5" fmla="*/ 4 h 75"/>
                  <a:gd name="T6" fmla="*/ 40 w 114"/>
                  <a:gd name="T7" fmla="*/ 2 h 75"/>
                  <a:gd name="T8" fmla="*/ 12 w 114"/>
                  <a:gd name="T9" fmla="*/ 13 h 75"/>
                  <a:gd name="T10" fmla="*/ 2 w 114"/>
                  <a:gd name="T11" fmla="*/ 52 h 75"/>
                  <a:gd name="T12" fmla="*/ 6 w 114"/>
                  <a:gd name="T13" fmla="*/ 63 h 75"/>
                  <a:gd name="T14" fmla="*/ 11 w 114"/>
                  <a:gd name="T15" fmla="*/ 75 h 75"/>
                  <a:gd name="T16" fmla="*/ 15 w 114"/>
                  <a:gd name="T17" fmla="*/ 69 h 75"/>
                  <a:gd name="T18" fmla="*/ 19 w 114"/>
                  <a:gd name="T19" fmla="*/ 52 h 75"/>
                  <a:gd name="T20" fmla="*/ 26 w 114"/>
                  <a:gd name="T21" fmla="*/ 47 h 75"/>
                  <a:gd name="T22" fmla="*/ 41 w 114"/>
                  <a:gd name="T23" fmla="*/ 39 h 75"/>
                  <a:gd name="T24" fmla="*/ 61 w 114"/>
                  <a:gd name="T25" fmla="*/ 33 h 75"/>
                  <a:gd name="T26" fmla="*/ 89 w 114"/>
                  <a:gd name="T27" fmla="*/ 35 h 75"/>
                  <a:gd name="T28" fmla="*/ 103 w 114"/>
                  <a:gd name="T29" fmla="*/ 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 h="75">
                    <a:moveTo>
                      <a:pt x="103" y="2"/>
                    </a:moveTo>
                    <a:cubicBezTo>
                      <a:pt x="100" y="1"/>
                      <a:pt x="98" y="8"/>
                      <a:pt x="96" y="8"/>
                    </a:cubicBezTo>
                    <a:cubicBezTo>
                      <a:pt x="94" y="9"/>
                      <a:pt x="93" y="5"/>
                      <a:pt x="88" y="4"/>
                    </a:cubicBezTo>
                    <a:cubicBezTo>
                      <a:pt x="73" y="0"/>
                      <a:pt x="55" y="1"/>
                      <a:pt x="40" y="2"/>
                    </a:cubicBezTo>
                    <a:cubicBezTo>
                      <a:pt x="30" y="3"/>
                      <a:pt x="19" y="6"/>
                      <a:pt x="12" y="13"/>
                    </a:cubicBezTo>
                    <a:cubicBezTo>
                      <a:pt x="2" y="23"/>
                      <a:pt x="0" y="39"/>
                      <a:pt x="2" y="52"/>
                    </a:cubicBezTo>
                    <a:cubicBezTo>
                      <a:pt x="3" y="56"/>
                      <a:pt x="4" y="60"/>
                      <a:pt x="6" y="63"/>
                    </a:cubicBezTo>
                    <a:cubicBezTo>
                      <a:pt x="6" y="65"/>
                      <a:pt x="10" y="75"/>
                      <a:pt x="11" y="75"/>
                    </a:cubicBezTo>
                    <a:cubicBezTo>
                      <a:pt x="14" y="75"/>
                      <a:pt x="15" y="71"/>
                      <a:pt x="15" y="69"/>
                    </a:cubicBezTo>
                    <a:cubicBezTo>
                      <a:pt x="17" y="63"/>
                      <a:pt x="16" y="57"/>
                      <a:pt x="19" y="52"/>
                    </a:cubicBezTo>
                    <a:cubicBezTo>
                      <a:pt x="20" y="48"/>
                      <a:pt x="23" y="45"/>
                      <a:pt x="26" y="47"/>
                    </a:cubicBezTo>
                    <a:cubicBezTo>
                      <a:pt x="28" y="41"/>
                      <a:pt x="31" y="35"/>
                      <a:pt x="41" y="39"/>
                    </a:cubicBezTo>
                    <a:cubicBezTo>
                      <a:pt x="45" y="34"/>
                      <a:pt x="54" y="33"/>
                      <a:pt x="61" y="33"/>
                    </a:cubicBezTo>
                    <a:cubicBezTo>
                      <a:pt x="70" y="33"/>
                      <a:pt x="80" y="37"/>
                      <a:pt x="89" y="35"/>
                    </a:cubicBezTo>
                    <a:cubicBezTo>
                      <a:pt x="104" y="31"/>
                      <a:pt x="114" y="5"/>
                      <a:pt x="103" y="2"/>
                    </a:cubicBezTo>
                    <a:close/>
                  </a:path>
                </a:pathLst>
              </a:custGeom>
              <a:solidFill>
                <a:srgbClr val="6039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1" name="Freeform 40">
                <a:extLst>
                  <a:ext uri="{FF2B5EF4-FFF2-40B4-BE49-F238E27FC236}">
                    <a16:creationId xmlns:a16="http://schemas.microsoft.com/office/drawing/2014/main" id="{84803AEF-3F88-4FC1-80D7-6A53A7AA1BB6}"/>
                  </a:ext>
                </a:extLst>
              </p:cNvPr>
              <p:cNvSpPr>
                <a:spLocks/>
              </p:cNvSpPr>
              <p:nvPr/>
            </p:nvSpPr>
            <p:spPr bwMode="auto">
              <a:xfrm>
                <a:off x="4354513" y="889000"/>
                <a:ext cx="400050" cy="282575"/>
              </a:xfrm>
              <a:custGeom>
                <a:avLst/>
                <a:gdLst>
                  <a:gd name="T0" fmla="*/ 14 w 106"/>
                  <a:gd name="T1" fmla="*/ 68 h 75"/>
                  <a:gd name="T2" fmla="*/ 11 w 106"/>
                  <a:gd name="T3" fmla="*/ 57 h 75"/>
                  <a:gd name="T4" fmla="*/ 20 w 106"/>
                  <a:gd name="T5" fmla="*/ 18 h 75"/>
                  <a:gd name="T6" fmla="*/ 48 w 106"/>
                  <a:gd name="T7" fmla="*/ 7 h 75"/>
                  <a:gd name="T8" fmla="*/ 96 w 106"/>
                  <a:gd name="T9" fmla="*/ 9 h 75"/>
                  <a:gd name="T10" fmla="*/ 104 w 106"/>
                  <a:gd name="T11" fmla="*/ 13 h 75"/>
                  <a:gd name="T12" fmla="*/ 103 w 106"/>
                  <a:gd name="T13" fmla="*/ 2 h 75"/>
                  <a:gd name="T14" fmla="*/ 96 w 106"/>
                  <a:gd name="T15" fmla="*/ 8 h 75"/>
                  <a:gd name="T16" fmla="*/ 88 w 106"/>
                  <a:gd name="T17" fmla="*/ 4 h 75"/>
                  <a:gd name="T18" fmla="*/ 40 w 106"/>
                  <a:gd name="T19" fmla="*/ 2 h 75"/>
                  <a:gd name="T20" fmla="*/ 12 w 106"/>
                  <a:gd name="T21" fmla="*/ 13 h 75"/>
                  <a:gd name="T22" fmla="*/ 2 w 106"/>
                  <a:gd name="T23" fmla="*/ 52 h 75"/>
                  <a:gd name="T24" fmla="*/ 6 w 106"/>
                  <a:gd name="T25" fmla="*/ 63 h 75"/>
                  <a:gd name="T26" fmla="*/ 11 w 106"/>
                  <a:gd name="T27" fmla="*/ 75 h 75"/>
                  <a:gd name="T28" fmla="*/ 15 w 106"/>
                  <a:gd name="T29" fmla="*/ 71 h 75"/>
                  <a:gd name="T30" fmla="*/ 14 w 106"/>
                  <a:gd name="T31"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 h="75">
                    <a:moveTo>
                      <a:pt x="14" y="68"/>
                    </a:moveTo>
                    <a:cubicBezTo>
                      <a:pt x="13" y="65"/>
                      <a:pt x="11" y="61"/>
                      <a:pt x="11" y="57"/>
                    </a:cubicBezTo>
                    <a:cubicBezTo>
                      <a:pt x="8" y="44"/>
                      <a:pt x="10" y="28"/>
                      <a:pt x="20" y="18"/>
                    </a:cubicBezTo>
                    <a:cubicBezTo>
                      <a:pt x="28" y="11"/>
                      <a:pt x="38" y="8"/>
                      <a:pt x="48" y="7"/>
                    </a:cubicBezTo>
                    <a:cubicBezTo>
                      <a:pt x="63" y="6"/>
                      <a:pt x="81" y="5"/>
                      <a:pt x="96" y="9"/>
                    </a:cubicBezTo>
                    <a:cubicBezTo>
                      <a:pt x="100" y="10"/>
                      <a:pt x="103" y="12"/>
                      <a:pt x="104" y="13"/>
                    </a:cubicBezTo>
                    <a:cubicBezTo>
                      <a:pt x="104" y="9"/>
                      <a:pt x="106" y="3"/>
                      <a:pt x="103" y="2"/>
                    </a:cubicBezTo>
                    <a:cubicBezTo>
                      <a:pt x="100" y="1"/>
                      <a:pt x="98" y="8"/>
                      <a:pt x="96" y="8"/>
                    </a:cubicBezTo>
                    <a:cubicBezTo>
                      <a:pt x="94" y="9"/>
                      <a:pt x="93" y="5"/>
                      <a:pt x="88" y="4"/>
                    </a:cubicBezTo>
                    <a:cubicBezTo>
                      <a:pt x="73" y="0"/>
                      <a:pt x="55" y="1"/>
                      <a:pt x="40" y="2"/>
                    </a:cubicBezTo>
                    <a:cubicBezTo>
                      <a:pt x="30" y="3"/>
                      <a:pt x="19" y="6"/>
                      <a:pt x="12" y="13"/>
                    </a:cubicBezTo>
                    <a:cubicBezTo>
                      <a:pt x="2" y="23"/>
                      <a:pt x="0" y="39"/>
                      <a:pt x="2" y="52"/>
                    </a:cubicBezTo>
                    <a:cubicBezTo>
                      <a:pt x="3" y="56"/>
                      <a:pt x="4" y="60"/>
                      <a:pt x="6" y="63"/>
                    </a:cubicBezTo>
                    <a:cubicBezTo>
                      <a:pt x="6" y="65"/>
                      <a:pt x="10" y="75"/>
                      <a:pt x="11" y="75"/>
                    </a:cubicBezTo>
                    <a:cubicBezTo>
                      <a:pt x="13" y="75"/>
                      <a:pt x="14" y="73"/>
                      <a:pt x="15" y="71"/>
                    </a:cubicBezTo>
                    <a:cubicBezTo>
                      <a:pt x="15" y="70"/>
                      <a:pt x="14" y="69"/>
                      <a:pt x="14" y="68"/>
                    </a:cubicBezTo>
                    <a:close/>
                  </a:path>
                </a:pathLst>
              </a:custGeom>
              <a:solidFill>
                <a:srgbClr val="7D4B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2" name="Freeform 41">
                <a:extLst>
                  <a:ext uri="{FF2B5EF4-FFF2-40B4-BE49-F238E27FC236}">
                    <a16:creationId xmlns:a16="http://schemas.microsoft.com/office/drawing/2014/main" id="{D727E2DE-8325-4B2A-B430-35FBF05B9061}"/>
                  </a:ext>
                </a:extLst>
              </p:cNvPr>
              <p:cNvSpPr>
                <a:spLocks/>
              </p:cNvSpPr>
              <p:nvPr/>
            </p:nvSpPr>
            <p:spPr bwMode="auto">
              <a:xfrm>
                <a:off x="3586163" y="2227263"/>
                <a:ext cx="177800" cy="23813"/>
              </a:xfrm>
              <a:custGeom>
                <a:avLst/>
                <a:gdLst>
                  <a:gd name="T0" fmla="*/ 0 w 47"/>
                  <a:gd name="T1" fmla="*/ 0 h 6"/>
                  <a:gd name="T2" fmla="*/ 47 w 47"/>
                  <a:gd name="T3" fmla="*/ 6 h 6"/>
                  <a:gd name="T4" fmla="*/ 47 w 47"/>
                  <a:gd name="T5" fmla="*/ 6 h 6"/>
                  <a:gd name="T6" fmla="*/ 0 w 47"/>
                  <a:gd name="T7" fmla="*/ 0 h 6"/>
                </a:gdLst>
                <a:ahLst/>
                <a:cxnLst>
                  <a:cxn ang="0">
                    <a:pos x="T0" y="T1"/>
                  </a:cxn>
                  <a:cxn ang="0">
                    <a:pos x="T2" y="T3"/>
                  </a:cxn>
                  <a:cxn ang="0">
                    <a:pos x="T4" y="T5"/>
                  </a:cxn>
                  <a:cxn ang="0">
                    <a:pos x="T6" y="T7"/>
                  </a:cxn>
                </a:cxnLst>
                <a:rect l="0" t="0" r="r" b="b"/>
                <a:pathLst>
                  <a:path w="47" h="6">
                    <a:moveTo>
                      <a:pt x="0" y="0"/>
                    </a:moveTo>
                    <a:cubicBezTo>
                      <a:pt x="47" y="6"/>
                      <a:pt x="47" y="6"/>
                      <a:pt x="47" y="6"/>
                    </a:cubicBezTo>
                    <a:cubicBezTo>
                      <a:pt x="47" y="6"/>
                      <a:pt x="47" y="6"/>
                      <a:pt x="47" y="6"/>
                    </a:cubicBezTo>
                    <a:cubicBezTo>
                      <a:pt x="0" y="0"/>
                      <a:pt x="0" y="0"/>
                      <a:pt x="0" y="0"/>
                    </a:cubicBezTo>
                  </a:path>
                </a:pathLst>
              </a:custGeom>
              <a:solidFill>
                <a:srgbClr val="A7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3" name="Freeform 42">
                <a:extLst>
                  <a:ext uri="{FF2B5EF4-FFF2-40B4-BE49-F238E27FC236}">
                    <a16:creationId xmlns:a16="http://schemas.microsoft.com/office/drawing/2014/main" id="{E393B2B2-5476-4745-A0E0-DE3D74CBD46E}"/>
                  </a:ext>
                </a:extLst>
              </p:cNvPr>
              <p:cNvSpPr>
                <a:spLocks/>
              </p:cNvSpPr>
              <p:nvPr/>
            </p:nvSpPr>
            <p:spPr bwMode="auto">
              <a:xfrm>
                <a:off x="3575050" y="2227263"/>
                <a:ext cx="188913" cy="71438"/>
              </a:xfrm>
              <a:custGeom>
                <a:avLst/>
                <a:gdLst>
                  <a:gd name="T0" fmla="*/ 0 w 50"/>
                  <a:gd name="T1" fmla="*/ 0 h 19"/>
                  <a:gd name="T2" fmla="*/ 26 w 50"/>
                  <a:gd name="T3" fmla="*/ 18 h 19"/>
                  <a:gd name="T4" fmla="*/ 33 w 50"/>
                  <a:gd name="T5" fmla="*/ 19 h 19"/>
                  <a:gd name="T6" fmla="*/ 50 w 50"/>
                  <a:gd name="T7" fmla="*/ 6 h 19"/>
                  <a:gd name="T8" fmla="*/ 3 w 50"/>
                  <a:gd name="T9" fmla="*/ 0 h 19"/>
                  <a:gd name="T10" fmla="*/ 0 w 50"/>
                  <a:gd name="T11" fmla="*/ 0 h 19"/>
                </a:gdLst>
                <a:ahLst/>
                <a:cxnLst>
                  <a:cxn ang="0">
                    <a:pos x="T0" y="T1"/>
                  </a:cxn>
                  <a:cxn ang="0">
                    <a:pos x="T2" y="T3"/>
                  </a:cxn>
                  <a:cxn ang="0">
                    <a:pos x="T4" y="T5"/>
                  </a:cxn>
                  <a:cxn ang="0">
                    <a:pos x="T6" y="T7"/>
                  </a:cxn>
                  <a:cxn ang="0">
                    <a:pos x="T8" y="T9"/>
                  </a:cxn>
                  <a:cxn ang="0">
                    <a:pos x="T10" y="T11"/>
                  </a:cxn>
                </a:cxnLst>
                <a:rect l="0" t="0" r="r" b="b"/>
                <a:pathLst>
                  <a:path w="50" h="19">
                    <a:moveTo>
                      <a:pt x="0" y="0"/>
                    </a:moveTo>
                    <a:cubicBezTo>
                      <a:pt x="6" y="5"/>
                      <a:pt x="19" y="16"/>
                      <a:pt x="26" y="18"/>
                    </a:cubicBezTo>
                    <a:cubicBezTo>
                      <a:pt x="28" y="19"/>
                      <a:pt x="30" y="19"/>
                      <a:pt x="33" y="19"/>
                    </a:cubicBezTo>
                    <a:cubicBezTo>
                      <a:pt x="39" y="19"/>
                      <a:pt x="46" y="15"/>
                      <a:pt x="50" y="6"/>
                    </a:cubicBezTo>
                    <a:cubicBezTo>
                      <a:pt x="3" y="0"/>
                      <a:pt x="3" y="0"/>
                      <a:pt x="3" y="0"/>
                    </a:cubicBezTo>
                    <a:cubicBezTo>
                      <a:pt x="0" y="0"/>
                      <a:pt x="0" y="0"/>
                      <a:pt x="0" y="0"/>
                    </a:cubicBezTo>
                  </a:path>
                </a:pathLst>
              </a:custGeom>
              <a:solidFill>
                <a:srgbClr val="273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4" name="Freeform 43">
                <a:extLst>
                  <a:ext uri="{FF2B5EF4-FFF2-40B4-BE49-F238E27FC236}">
                    <a16:creationId xmlns:a16="http://schemas.microsoft.com/office/drawing/2014/main" id="{2DD12B2F-702A-4D5F-82DD-767390FD1E9E}"/>
                  </a:ext>
                </a:extLst>
              </p:cNvPr>
              <p:cNvSpPr>
                <a:spLocks/>
              </p:cNvSpPr>
              <p:nvPr/>
            </p:nvSpPr>
            <p:spPr bwMode="auto">
              <a:xfrm>
                <a:off x="3284538" y="1881188"/>
                <a:ext cx="520700" cy="403225"/>
              </a:xfrm>
              <a:custGeom>
                <a:avLst/>
                <a:gdLst>
                  <a:gd name="T0" fmla="*/ 1 w 138"/>
                  <a:gd name="T1" fmla="*/ 39 h 107"/>
                  <a:gd name="T2" fmla="*/ 4 w 138"/>
                  <a:gd name="T3" fmla="*/ 48 h 107"/>
                  <a:gd name="T4" fmla="*/ 108 w 138"/>
                  <a:gd name="T5" fmla="*/ 105 h 107"/>
                  <a:gd name="T6" fmla="*/ 116 w 138"/>
                  <a:gd name="T7" fmla="*/ 103 h 107"/>
                  <a:gd name="T8" fmla="*/ 138 w 138"/>
                  <a:gd name="T9" fmla="*/ 64 h 107"/>
                  <a:gd name="T10" fmla="*/ 75 w 138"/>
                  <a:gd name="T11" fmla="*/ 42 h 107"/>
                  <a:gd name="T12" fmla="*/ 23 w 138"/>
                  <a:gd name="T13" fmla="*/ 0 h 107"/>
                  <a:gd name="T14" fmla="*/ 1 w 138"/>
                  <a:gd name="T15" fmla="*/ 39 h 1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107">
                    <a:moveTo>
                      <a:pt x="1" y="39"/>
                    </a:moveTo>
                    <a:cubicBezTo>
                      <a:pt x="0" y="42"/>
                      <a:pt x="1" y="46"/>
                      <a:pt x="4" y="48"/>
                    </a:cubicBezTo>
                    <a:cubicBezTo>
                      <a:pt x="108" y="105"/>
                      <a:pt x="108" y="105"/>
                      <a:pt x="108" y="105"/>
                    </a:cubicBezTo>
                    <a:cubicBezTo>
                      <a:pt x="111" y="107"/>
                      <a:pt x="115" y="106"/>
                      <a:pt x="116" y="103"/>
                    </a:cubicBezTo>
                    <a:cubicBezTo>
                      <a:pt x="138" y="64"/>
                      <a:pt x="138" y="64"/>
                      <a:pt x="138" y="64"/>
                    </a:cubicBezTo>
                    <a:cubicBezTo>
                      <a:pt x="118" y="61"/>
                      <a:pt x="97" y="54"/>
                      <a:pt x="75" y="42"/>
                    </a:cubicBezTo>
                    <a:cubicBezTo>
                      <a:pt x="54" y="30"/>
                      <a:pt x="36" y="15"/>
                      <a:pt x="23" y="0"/>
                    </a:cubicBezTo>
                    <a:lnTo>
                      <a:pt x="1" y="39"/>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5" name="Freeform 44">
                <a:extLst>
                  <a:ext uri="{FF2B5EF4-FFF2-40B4-BE49-F238E27FC236}">
                    <a16:creationId xmlns:a16="http://schemas.microsoft.com/office/drawing/2014/main" id="{FA71C6AC-0BF3-4B5B-9DCF-6C1EDD2F69C0}"/>
                  </a:ext>
                </a:extLst>
              </p:cNvPr>
              <p:cNvSpPr>
                <a:spLocks/>
              </p:cNvSpPr>
              <p:nvPr/>
            </p:nvSpPr>
            <p:spPr bwMode="auto">
              <a:xfrm>
                <a:off x="3371850" y="1760538"/>
                <a:ext cx="496888" cy="361950"/>
              </a:xfrm>
              <a:custGeom>
                <a:avLst/>
                <a:gdLst>
                  <a:gd name="T0" fmla="*/ 15 w 132"/>
                  <a:gd name="T1" fmla="*/ 4 h 96"/>
                  <a:gd name="T2" fmla="*/ 0 w 132"/>
                  <a:gd name="T3" fmla="*/ 32 h 96"/>
                  <a:gd name="T4" fmla="*/ 52 w 132"/>
                  <a:gd name="T5" fmla="*/ 74 h 96"/>
                  <a:gd name="T6" fmla="*/ 115 w 132"/>
                  <a:gd name="T7" fmla="*/ 96 h 96"/>
                  <a:gd name="T8" fmla="*/ 130 w 132"/>
                  <a:gd name="T9" fmla="*/ 68 h 96"/>
                  <a:gd name="T10" fmla="*/ 128 w 132"/>
                  <a:gd name="T11" fmla="*/ 59 h 96"/>
                  <a:gd name="T12" fmla="*/ 24 w 132"/>
                  <a:gd name="T13" fmla="*/ 2 h 96"/>
                  <a:gd name="T14" fmla="*/ 15 w 132"/>
                  <a:gd name="T15" fmla="*/ 4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96">
                    <a:moveTo>
                      <a:pt x="15" y="4"/>
                    </a:moveTo>
                    <a:cubicBezTo>
                      <a:pt x="0" y="32"/>
                      <a:pt x="0" y="32"/>
                      <a:pt x="0" y="32"/>
                    </a:cubicBezTo>
                    <a:cubicBezTo>
                      <a:pt x="13" y="47"/>
                      <a:pt x="31" y="62"/>
                      <a:pt x="52" y="74"/>
                    </a:cubicBezTo>
                    <a:cubicBezTo>
                      <a:pt x="74" y="86"/>
                      <a:pt x="95" y="93"/>
                      <a:pt x="115" y="96"/>
                    </a:cubicBezTo>
                    <a:cubicBezTo>
                      <a:pt x="130" y="68"/>
                      <a:pt x="130" y="68"/>
                      <a:pt x="130" y="68"/>
                    </a:cubicBezTo>
                    <a:cubicBezTo>
                      <a:pt x="132" y="65"/>
                      <a:pt x="131" y="61"/>
                      <a:pt x="128" y="59"/>
                    </a:cubicBezTo>
                    <a:cubicBezTo>
                      <a:pt x="24" y="2"/>
                      <a:pt x="24" y="2"/>
                      <a:pt x="24" y="2"/>
                    </a:cubicBezTo>
                    <a:cubicBezTo>
                      <a:pt x="21" y="0"/>
                      <a:pt x="17" y="1"/>
                      <a:pt x="15" y="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6" name="Freeform 45">
                <a:extLst>
                  <a:ext uri="{FF2B5EF4-FFF2-40B4-BE49-F238E27FC236}">
                    <a16:creationId xmlns:a16="http://schemas.microsoft.com/office/drawing/2014/main" id="{981E0E28-7F92-4B39-9AF9-A00B202408AC}"/>
                  </a:ext>
                </a:extLst>
              </p:cNvPr>
              <p:cNvSpPr>
                <a:spLocks/>
              </p:cNvSpPr>
              <p:nvPr/>
            </p:nvSpPr>
            <p:spPr bwMode="auto">
              <a:xfrm>
                <a:off x="3525838" y="1993900"/>
                <a:ext cx="79375" cy="93663"/>
              </a:xfrm>
              <a:custGeom>
                <a:avLst/>
                <a:gdLst>
                  <a:gd name="T0" fmla="*/ 24 w 50"/>
                  <a:gd name="T1" fmla="*/ 59 h 59"/>
                  <a:gd name="T2" fmla="*/ 0 w 50"/>
                  <a:gd name="T3" fmla="*/ 48 h 59"/>
                  <a:gd name="T4" fmla="*/ 26 w 50"/>
                  <a:gd name="T5" fmla="*/ 0 h 59"/>
                  <a:gd name="T6" fmla="*/ 50 w 50"/>
                  <a:gd name="T7" fmla="*/ 12 h 59"/>
                  <a:gd name="T8" fmla="*/ 24 w 50"/>
                  <a:gd name="T9" fmla="*/ 59 h 59"/>
                </a:gdLst>
                <a:ahLst/>
                <a:cxnLst>
                  <a:cxn ang="0">
                    <a:pos x="T0" y="T1"/>
                  </a:cxn>
                  <a:cxn ang="0">
                    <a:pos x="T2" y="T3"/>
                  </a:cxn>
                  <a:cxn ang="0">
                    <a:pos x="T4" y="T5"/>
                  </a:cxn>
                  <a:cxn ang="0">
                    <a:pos x="T6" y="T7"/>
                  </a:cxn>
                  <a:cxn ang="0">
                    <a:pos x="T8" y="T9"/>
                  </a:cxn>
                </a:cxnLst>
                <a:rect l="0" t="0" r="r" b="b"/>
                <a:pathLst>
                  <a:path w="50" h="59">
                    <a:moveTo>
                      <a:pt x="24" y="59"/>
                    </a:moveTo>
                    <a:lnTo>
                      <a:pt x="0" y="48"/>
                    </a:lnTo>
                    <a:lnTo>
                      <a:pt x="26" y="0"/>
                    </a:lnTo>
                    <a:lnTo>
                      <a:pt x="50" y="12"/>
                    </a:lnTo>
                    <a:lnTo>
                      <a:pt x="24"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7" name="Freeform 46">
                <a:extLst>
                  <a:ext uri="{FF2B5EF4-FFF2-40B4-BE49-F238E27FC236}">
                    <a16:creationId xmlns:a16="http://schemas.microsoft.com/office/drawing/2014/main" id="{D1C570A6-2A65-4E2A-AF0F-808A180F35DB}"/>
                  </a:ext>
                </a:extLst>
              </p:cNvPr>
              <p:cNvSpPr>
                <a:spLocks/>
              </p:cNvSpPr>
              <p:nvPr/>
            </p:nvSpPr>
            <p:spPr bwMode="auto">
              <a:xfrm>
                <a:off x="3536950" y="2043113"/>
                <a:ext cx="38100" cy="33338"/>
              </a:xfrm>
              <a:custGeom>
                <a:avLst/>
                <a:gdLst>
                  <a:gd name="T0" fmla="*/ 14 w 24"/>
                  <a:gd name="T1" fmla="*/ 21 h 21"/>
                  <a:gd name="T2" fmla="*/ 0 w 24"/>
                  <a:gd name="T3" fmla="*/ 14 h 21"/>
                  <a:gd name="T4" fmla="*/ 10 w 24"/>
                  <a:gd name="T5" fmla="*/ 0 h 21"/>
                  <a:gd name="T6" fmla="*/ 24 w 24"/>
                  <a:gd name="T7" fmla="*/ 7 h 21"/>
                  <a:gd name="T8" fmla="*/ 14 w 24"/>
                  <a:gd name="T9" fmla="*/ 21 h 21"/>
                </a:gdLst>
                <a:ahLst/>
                <a:cxnLst>
                  <a:cxn ang="0">
                    <a:pos x="T0" y="T1"/>
                  </a:cxn>
                  <a:cxn ang="0">
                    <a:pos x="T2" y="T3"/>
                  </a:cxn>
                  <a:cxn ang="0">
                    <a:pos x="T4" y="T5"/>
                  </a:cxn>
                  <a:cxn ang="0">
                    <a:pos x="T6" y="T7"/>
                  </a:cxn>
                  <a:cxn ang="0">
                    <a:pos x="T8" y="T9"/>
                  </a:cxn>
                </a:cxnLst>
                <a:rect l="0" t="0" r="r" b="b"/>
                <a:pathLst>
                  <a:path w="24" h="21">
                    <a:moveTo>
                      <a:pt x="14" y="21"/>
                    </a:moveTo>
                    <a:lnTo>
                      <a:pt x="0" y="14"/>
                    </a:lnTo>
                    <a:lnTo>
                      <a:pt x="10" y="0"/>
                    </a:lnTo>
                    <a:lnTo>
                      <a:pt x="24" y="7"/>
                    </a:lnTo>
                    <a:lnTo>
                      <a:pt x="14" y="2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8" name="Freeform 47">
                <a:extLst>
                  <a:ext uri="{FF2B5EF4-FFF2-40B4-BE49-F238E27FC236}">
                    <a16:creationId xmlns:a16="http://schemas.microsoft.com/office/drawing/2014/main" id="{EC997A4C-D7C9-45B7-A1F3-151CC496A043}"/>
                  </a:ext>
                </a:extLst>
              </p:cNvPr>
              <p:cNvSpPr>
                <a:spLocks/>
              </p:cNvSpPr>
              <p:nvPr/>
            </p:nvSpPr>
            <p:spPr bwMode="auto">
              <a:xfrm>
                <a:off x="3582988" y="1782763"/>
                <a:ext cx="173038" cy="131763"/>
              </a:xfrm>
              <a:custGeom>
                <a:avLst/>
                <a:gdLst>
                  <a:gd name="T0" fmla="*/ 6 w 46"/>
                  <a:gd name="T1" fmla="*/ 17 h 35"/>
                  <a:gd name="T2" fmla="*/ 10 w 46"/>
                  <a:gd name="T3" fmla="*/ 10 h 35"/>
                  <a:gd name="T4" fmla="*/ 14 w 46"/>
                  <a:gd name="T5" fmla="*/ 8 h 35"/>
                  <a:gd name="T6" fmla="*/ 37 w 46"/>
                  <a:gd name="T7" fmla="*/ 21 h 35"/>
                  <a:gd name="T8" fmla="*/ 37 w 46"/>
                  <a:gd name="T9" fmla="*/ 25 h 35"/>
                  <a:gd name="T10" fmla="*/ 33 w 46"/>
                  <a:gd name="T11" fmla="*/ 32 h 35"/>
                  <a:gd name="T12" fmla="*/ 39 w 46"/>
                  <a:gd name="T13" fmla="*/ 35 h 35"/>
                  <a:gd name="T14" fmla="*/ 44 w 46"/>
                  <a:gd name="T15" fmla="*/ 27 h 35"/>
                  <a:gd name="T16" fmla="*/ 40 w 46"/>
                  <a:gd name="T17" fmla="*/ 15 h 35"/>
                  <a:gd name="T18" fmla="*/ 17 w 46"/>
                  <a:gd name="T19" fmla="*/ 2 h 35"/>
                  <a:gd name="T20" fmla="*/ 5 w 46"/>
                  <a:gd name="T21" fmla="*/ 6 h 35"/>
                  <a:gd name="T22" fmla="*/ 0 w 46"/>
                  <a:gd name="T23" fmla="*/ 14 h 35"/>
                  <a:gd name="T24" fmla="*/ 6 w 46"/>
                  <a:gd name="T25"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35">
                    <a:moveTo>
                      <a:pt x="6" y="17"/>
                    </a:moveTo>
                    <a:cubicBezTo>
                      <a:pt x="10" y="10"/>
                      <a:pt x="10" y="10"/>
                      <a:pt x="10" y="10"/>
                    </a:cubicBezTo>
                    <a:cubicBezTo>
                      <a:pt x="11" y="8"/>
                      <a:pt x="13" y="8"/>
                      <a:pt x="14" y="8"/>
                    </a:cubicBezTo>
                    <a:cubicBezTo>
                      <a:pt x="37" y="21"/>
                      <a:pt x="37" y="21"/>
                      <a:pt x="37" y="21"/>
                    </a:cubicBezTo>
                    <a:cubicBezTo>
                      <a:pt x="38" y="21"/>
                      <a:pt x="38" y="23"/>
                      <a:pt x="37" y="25"/>
                    </a:cubicBezTo>
                    <a:cubicBezTo>
                      <a:pt x="33" y="32"/>
                      <a:pt x="33" y="32"/>
                      <a:pt x="33" y="32"/>
                    </a:cubicBezTo>
                    <a:cubicBezTo>
                      <a:pt x="39" y="35"/>
                      <a:pt x="39" y="35"/>
                      <a:pt x="39" y="35"/>
                    </a:cubicBezTo>
                    <a:cubicBezTo>
                      <a:pt x="44" y="27"/>
                      <a:pt x="44" y="27"/>
                      <a:pt x="44" y="27"/>
                    </a:cubicBezTo>
                    <a:cubicBezTo>
                      <a:pt x="46" y="23"/>
                      <a:pt x="45" y="17"/>
                      <a:pt x="40" y="15"/>
                    </a:cubicBezTo>
                    <a:cubicBezTo>
                      <a:pt x="17" y="2"/>
                      <a:pt x="17" y="2"/>
                      <a:pt x="17" y="2"/>
                    </a:cubicBezTo>
                    <a:cubicBezTo>
                      <a:pt x="13" y="0"/>
                      <a:pt x="7" y="1"/>
                      <a:pt x="5" y="6"/>
                    </a:cubicBezTo>
                    <a:cubicBezTo>
                      <a:pt x="0" y="14"/>
                      <a:pt x="0" y="14"/>
                      <a:pt x="0" y="14"/>
                    </a:cubicBezTo>
                    <a:lnTo>
                      <a:pt x="6" y="17"/>
                    </a:lnTo>
                    <a:close/>
                  </a:path>
                </a:pathLst>
              </a:cu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9" name="Freeform 48">
                <a:extLst>
                  <a:ext uri="{FF2B5EF4-FFF2-40B4-BE49-F238E27FC236}">
                    <a16:creationId xmlns:a16="http://schemas.microsoft.com/office/drawing/2014/main" id="{B0016077-4A72-42F9-828E-97BB0BB09867}"/>
                  </a:ext>
                </a:extLst>
              </p:cNvPr>
              <p:cNvSpPr>
                <a:spLocks/>
              </p:cNvSpPr>
              <p:nvPr/>
            </p:nvSpPr>
            <p:spPr bwMode="auto">
              <a:xfrm>
                <a:off x="5026025" y="1530350"/>
                <a:ext cx="192088" cy="165100"/>
              </a:xfrm>
              <a:custGeom>
                <a:avLst/>
                <a:gdLst>
                  <a:gd name="T0" fmla="*/ 49 w 51"/>
                  <a:gd name="T1" fmla="*/ 29 h 44"/>
                  <a:gd name="T2" fmla="*/ 50 w 51"/>
                  <a:gd name="T3" fmla="*/ 25 h 44"/>
                  <a:gd name="T4" fmla="*/ 46 w 51"/>
                  <a:gd name="T5" fmla="*/ 24 h 44"/>
                  <a:gd name="T6" fmla="*/ 36 w 51"/>
                  <a:gd name="T7" fmla="*/ 29 h 44"/>
                  <a:gd name="T8" fmla="*/ 36 w 51"/>
                  <a:gd name="T9" fmla="*/ 27 h 44"/>
                  <a:gd name="T10" fmla="*/ 46 w 51"/>
                  <a:gd name="T11" fmla="*/ 23 h 44"/>
                  <a:gd name="T12" fmla="*/ 47 w 51"/>
                  <a:gd name="T13" fmla="*/ 19 h 44"/>
                  <a:gd name="T14" fmla="*/ 43 w 51"/>
                  <a:gd name="T15" fmla="*/ 17 h 44"/>
                  <a:gd name="T16" fmla="*/ 35 w 51"/>
                  <a:gd name="T17" fmla="*/ 21 h 44"/>
                  <a:gd name="T18" fmla="*/ 34 w 51"/>
                  <a:gd name="T19" fmla="*/ 20 h 44"/>
                  <a:gd name="T20" fmla="*/ 43 w 51"/>
                  <a:gd name="T21" fmla="*/ 16 h 44"/>
                  <a:gd name="T22" fmla="*/ 44 w 51"/>
                  <a:gd name="T23" fmla="*/ 12 h 44"/>
                  <a:gd name="T24" fmla="*/ 40 w 51"/>
                  <a:gd name="T25" fmla="*/ 11 h 44"/>
                  <a:gd name="T26" fmla="*/ 31 w 51"/>
                  <a:gd name="T27" fmla="*/ 15 h 44"/>
                  <a:gd name="T28" fmla="*/ 31 w 51"/>
                  <a:gd name="T29" fmla="*/ 14 h 44"/>
                  <a:gd name="T30" fmla="*/ 39 w 51"/>
                  <a:gd name="T31" fmla="*/ 10 h 44"/>
                  <a:gd name="T32" fmla="*/ 41 w 51"/>
                  <a:gd name="T33" fmla="*/ 6 h 44"/>
                  <a:gd name="T34" fmla="*/ 37 w 51"/>
                  <a:gd name="T35" fmla="*/ 4 h 44"/>
                  <a:gd name="T36" fmla="*/ 27 w 51"/>
                  <a:gd name="T37" fmla="*/ 9 h 44"/>
                  <a:gd name="T38" fmla="*/ 26 w 51"/>
                  <a:gd name="T39" fmla="*/ 8 h 44"/>
                  <a:gd name="T40" fmla="*/ 31 w 51"/>
                  <a:gd name="T41" fmla="*/ 6 h 44"/>
                  <a:gd name="T42" fmla="*/ 33 w 51"/>
                  <a:gd name="T43" fmla="*/ 2 h 44"/>
                  <a:gd name="T44" fmla="*/ 29 w 51"/>
                  <a:gd name="T45" fmla="*/ 1 h 44"/>
                  <a:gd name="T46" fmla="*/ 14 w 51"/>
                  <a:gd name="T47" fmla="*/ 7 h 44"/>
                  <a:gd name="T48" fmla="*/ 11 w 51"/>
                  <a:gd name="T49" fmla="*/ 9 h 44"/>
                  <a:gd name="T50" fmla="*/ 9 w 51"/>
                  <a:gd name="T51" fmla="*/ 10 h 44"/>
                  <a:gd name="T52" fmla="*/ 3 w 51"/>
                  <a:gd name="T53" fmla="*/ 26 h 44"/>
                  <a:gd name="T54" fmla="*/ 7 w 51"/>
                  <a:gd name="T55" fmla="*/ 35 h 44"/>
                  <a:gd name="T56" fmla="*/ 23 w 51"/>
                  <a:gd name="T57" fmla="*/ 41 h 44"/>
                  <a:gd name="T58" fmla="*/ 29 w 51"/>
                  <a:gd name="T59" fmla="*/ 39 h 44"/>
                  <a:gd name="T60" fmla="*/ 30 w 51"/>
                  <a:gd name="T61" fmla="*/ 38 h 44"/>
                  <a:gd name="T62" fmla="*/ 32 w 51"/>
                  <a:gd name="T63" fmla="*/ 37 h 44"/>
                  <a:gd name="T64" fmla="*/ 49 w 51"/>
                  <a:gd name="T65" fmla="*/ 2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44">
                    <a:moveTo>
                      <a:pt x="49" y="29"/>
                    </a:moveTo>
                    <a:cubicBezTo>
                      <a:pt x="50" y="28"/>
                      <a:pt x="51" y="27"/>
                      <a:pt x="50" y="25"/>
                    </a:cubicBezTo>
                    <a:cubicBezTo>
                      <a:pt x="49" y="24"/>
                      <a:pt x="48" y="23"/>
                      <a:pt x="46" y="24"/>
                    </a:cubicBezTo>
                    <a:cubicBezTo>
                      <a:pt x="36" y="29"/>
                      <a:pt x="36" y="29"/>
                      <a:pt x="36" y="29"/>
                    </a:cubicBezTo>
                    <a:cubicBezTo>
                      <a:pt x="36" y="28"/>
                      <a:pt x="36" y="28"/>
                      <a:pt x="36" y="27"/>
                    </a:cubicBezTo>
                    <a:cubicBezTo>
                      <a:pt x="46" y="23"/>
                      <a:pt x="46" y="23"/>
                      <a:pt x="46" y="23"/>
                    </a:cubicBezTo>
                    <a:cubicBezTo>
                      <a:pt x="47" y="22"/>
                      <a:pt x="48" y="20"/>
                      <a:pt x="47" y="19"/>
                    </a:cubicBezTo>
                    <a:cubicBezTo>
                      <a:pt x="46" y="17"/>
                      <a:pt x="45" y="17"/>
                      <a:pt x="43" y="17"/>
                    </a:cubicBezTo>
                    <a:cubicBezTo>
                      <a:pt x="35" y="21"/>
                      <a:pt x="35" y="21"/>
                      <a:pt x="35" y="21"/>
                    </a:cubicBezTo>
                    <a:cubicBezTo>
                      <a:pt x="34" y="20"/>
                      <a:pt x="34" y="20"/>
                      <a:pt x="34" y="20"/>
                    </a:cubicBezTo>
                    <a:cubicBezTo>
                      <a:pt x="43" y="16"/>
                      <a:pt x="43" y="16"/>
                      <a:pt x="43" y="16"/>
                    </a:cubicBezTo>
                    <a:cubicBezTo>
                      <a:pt x="44" y="15"/>
                      <a:pt x="45" y="14"/>
                      <a:pt x="44" y="12"/>
                    </a:cubicBezTo>
                    <a:cubicBezTo>
                      <a:pt x="43" y="11"/>
                      <a:pt x="42" y="10"/>
                      <a:pt x="40" y="11"/>
                    </a:cubicBezTo>
                    <a:cubicBezTo>
                      <a:pt x="31" y="15"/>
                      <a:pt x="31" y="15"/>
                      <a:pt x="31" y="15"/>
                    </a:cubicBezTo>
                    <a:cubicBezTo>
                      <a:pt x="31" y="14"/>
                      <a:pt x="31" y="14"/>
                      <a:pt x="31" y="14"/>
                    </a:cubicBezTo>
                    <a:cubicBezTo>
                      <a:pt x="39" y="10"/>
                      <a:pt x="39" y="10"/>
                      <a:pt x="39" y="10"/>
                    </a:cubicBezTo>
                    <a:cubicBezTo>
                      <a:pt x="41" y="9"/>
                      <a:pt x="42" y="7"/>
                      <a:pt x="41" y="6"/>
                    </a:cubicBezTo>
                    <a:cubicBezTo>
                      <a:pt x="40" y="4"/>
                      <a:pt x="38" y="4"/>
                      <a:pt x="37" y="4"/>
                    </a:cubicBezTo>
                    <a:cubicBezTo>
                      <a:pt x="27" y="9"/>
                      <a:pt x="27" y="9"/>
                      <a:pt x="27" y="9"/>
                    </a:cubicBezTo>
                    <a:cubicBezTo>
                      <a:pt x="26" y="8"/>
                      <a:pt x="26" y="8"/>
                      <a:pt x="26" y="8"/>
                    </a:cubicBezTo>
                    <a:cubicBezTo>
                      <a:pt x="31" y="6"/>
                      <a:pt x="31" y="6"/>
                      <a:pt x="31" y="6"/>
                    </a:cubicBezTo>
                    <a:cubicBezTo>
                      <a:pt x="33" y="5"/>
                      <a:pt x="33" y="3"/>
                      <a:pt x="33" y="2"/>
                    </a:cubicBezTo>
                    <a:cubicBezTo>
                      <a:pt x="32" y="0"/>
                      <a:pt x="30" y="0"/>
                      <a:pt x="29" y="1"/>
                    </a:cubicBezTo>
                    <a:cubicBezTo>
                      <a:pt x="14" y="7"/>
                      <a:pt x="14" y="7"/>
                      <a:pt x="14" y="7"/>
                    </a:cubicBezTo>
                    <a:cubicBezTo>
                      <a:pt x="11" y="9"/>
                      <a:pt x="11" y="9"/>
                      <a:pt x="11" y="9"/>
                    </a:cubicBezTo>
                    <a:cubicBezTo>
                      <a:pt x="9" y="10"/>
                      <a:pt x="9" y="10"/>
                      <a:pt x="9" y="10"/>
                    </a:cubicBezTo>
                    <a:cubicBezTo>
                      <a:pt x="2" y="13"/>
                      <a:pt x="0" y="20"/>
                      <a:pt x="3" y="26"/>
                    </a:cubicBezTo>
                    <a:cubicBezTo>
                      <a:pt x="7" y="35"/>
                      <a:pt x="7" y="35"/>
                      <a:pt x="7" y="35"/>
                    </a:cubicBezTo>
                    <a:cubicBezTo>
                      <a:pt x="10" y="41"/>
                      <a:pt x="17" y="44"/>
                      <a:pt x="23" y="41"/>
                    </a:cubicBezTo>
                    <a:cubicBezTo>
                      <a:pt x="29" y="39"/>
                      <a:pt x="29" y="39"/>
                      <a:pt x="29" y="39"/>
                    </a:cubicBezTo>
                    <a:cubicBezTo>
                      <a:pt x="29" y="38"/>
                      <a:pt x="30" y="38"/>
                      <a:pt x="30" y="38"/>
                    </a:cubicBezTo>
                    <a:cubicBezTo>
                      <a:pt x="32" y="37"/>
                      <a:pt x="32" y="37"/>
                      <a:pt x="32" y="37"/>
                    </a:cubicBezTo>
                    <a:lnTo>
                      <a:pt x="49" y="29"/>
                    </a:lnTo>
                    <a:close/>
                  </a:path>
                </a:pathLst>
              </a:custGeom>
              <a:solidFill>
                <a:srgbClr val="EABA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0" name="Freeform 49">
                <a:extLst>
                  <a:ext uri="{FF2B5EF4-FFF2-40B4-BE49-F238E27FC236}">
                    <a16:creationId xmlns:a16="http://schemas.microsoft.com/office/drawing/2014/main" id="{A997D45B-7605-49EE-8A7A-2694218C3830}"/>
                  </a:ext>
                </a:extLst>
              </p:cNvPr>
              <p:cNvSpPr>
                <a:spLocks/>
              </p:cNvSpPr>
              <p:nvPr/>
            </p:nvSpPr>
            <p:spPr bwMode="auto">
              <a:xfrm>
                <a:off x="3627438" y="1700213"/>
                <a:ext cx="173038" cy="195263"/>
              </a:xfrm>
              <a:custGeom>
                <a:avLst/>
                <a:gdLst>
                  <a:gd name="T0" fmla="*/ 26 w 46"/>
                  <a:gd name="T1" fmla="*/ 50 h 52"/>
                  <a:gd name="T2" fmla="*/ 22 w 46"/>
                  <a:gd name="T3" fmla="*/ 51 h 52"/>
                  <a:gd name="T4" fmla="*/ 21 w 46"/>
                  <a:gd name="T5" fmla="*/ 47 h 52"/>
                  <a:gd name="T6" fmla="*/ 28 w 46"/>
                  <a:gd name="T7" fmla="*/ 37 h 52"/>
                  <a:gd name="T8" fmla="*/ 26 w 46"/>
                  <a:gd name="T9" fmla="*/ 37 h 52"/>
                  <a:gd name="T10" fmla="*/ 20 w 46"/>
                  <a:gd name="T11" fmla="*/ 46 h 52"/>
                  <a:gd name="T12" fmla="*/ 16 w 46"/>
                  <a:gd name="T13" fmla="*/ 46 h 52"/>
                  <a:gd name="T14" fmla="*/ 15 w 46"/>
                  <a:gd name="T15" fmla="*/ 42 h 52"/>
                  <a:gd name="T16" fmla="*/ 21 w 46"/>
                  <a:gd name="T17" fmla="*/ 35 h 52"/>
                  <a:gd name="T18" fmla="*/ 20 w 46"/>
                  <a:gd name="T19" fmla="*/ 34 h 52"/>
                  <a:gd name="T20" fmla="*/ 14 w 46"/>
                  <a:gd name="T21" fmla="*/ 42 h 52"/>
                  <a:gd name="T22" fmla="*/ 10 w 46"/>
                  <a:gd name="T23" fmla="*/ 42 h 52"/>
                  <a:gd name="T24" fmla="*/ 9 w 46"/>
                  <a:gd name="T25" fmla="*/ 38 h 52"/>
                  <a:gd name="T26" fmla="*/ 15 w 46"/>
                  <a:gd name="T27" fmla="*/ 30 h 52"/>
                  <a:gd name="T28" fmla="*/ 14 w 46"/>
                  <a:gd name="T29" fmla="*/ 30 h 52"/>
                  <a:gd name="T30" fmla="*/ 8 w 46"/>
                  <a:gd name="T31" fmla="*/ 37 h 52"/>
                  <a:gd name="T32" fmla="*/ 4 w 46"/>
                  <a:gd name="T33" fmla="*/ 38 h 52"/>
                  <a:gd name="T34" fmla="*/ 4 w 46"/>
                  <a:gd name="T35" fmla="*/ 34 h 52"/>
                  <a:gd name="T36" fmla="*/ 10 w 46"/>
                  <a:gd name="T37" fmla="*/ 25 h 52"/>
                  <a:gd name="T38" fmla="*/ 9 w 46"/>
                  <a:gd name="T39" fmla="*/ 24 h 52"/>
                  <a:gd name="T40" fmla="*/ 6 w 46"/>
                  <a:gd name="T41" fmla="*/ 28 h 52"/>
                  <a:gd name="T42" fmla="*/ 2 w 46"/>
                  <a:gd name="T43" fmla="*/ 29 h 52"/>
                  <a:gd name="T44" fmla="*/ 1 w 46"/>
                  <a:gd name="T45" fmla="*/ 25 h 52"/>
                  <a:gd name="T46" fmla="*/ 11 w 46"/>
                  <a:gd name="T47" fmla="*/ 12 h 52"/>
                  <a:gd name="T48" fmla="*/ 12 w 46"/>
                  <a:gd name="T49" fmla="*/ 10 h 52"/>
                  <a:gd name="T50" fmla="*/ 14 w 46"/>
                  <a:gd name="T51" fmla="*/ 7 h 52"/>
                  <a:gd name="T52" fmla="*/ 32 w 46"/>
                  <a:gd name="T53" fmla="*/ 4 h 52"/>
                  <a:gd name="T54" fmla="*/ 40 w 46"/>
                  <a:gd name="T55" fmla="*/ 10 h 52"/>
                  <a:gd name="T56" fmla="*/ 42 w 46"/>
                  <a:gd name="T57" fmla="*/ 27 h 52"/>
                  <a:gd name="T58" fmla="*/ 39 w 46"/>
                  <a:gd name="T59" fmla="*/ 32 h 52"/>
                  <a:gd name="T60" fmla="*/ 37 w 46"/>
                  <a:gd name="T61" fmla="*/ 34 h 52"/>
                  <a:gd name="T62" fmla="*/ 37 w 46"/>
                  <a:gd name="T63" fmla="*/ 35 h 52"/>
                  <a:gd name="T64" fmla="*/ 26 w 46"/>
                  <a:gd name="T65"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 h="52">
                    <a:moveTo>
                      <a:pt x="26" y="50"/>
                    </a:moveTo>
                    <a:cubicBezTo>
                      <a:pt x="25" y="51"/>
                      <a:pt x="23" y="52"/>
                      <a:pt x="22" y="51"/>
                    </a:cubicBezTo>
                    <a:cubicBezTo>
                      <a:pt x="20" y="50"/>
                      <a:pt x="20" y="48"/>
                      <a:pt x="21" y="47"/>
                    </a:cubicBezTo>
                    <a:cubicBezTo>
                      <a:pt x="28" y="37"/>
                      <a:pt x="28" y="37"/>
                      <a:pt x="28" y="37"/>
                    </a:cubicBezTo>
                    <a:cubicBezTo>
                      <a:pt x="27" y="37"/>
                      <a:pt x="27" y="37"/>
                      <a:pt x="26" y="37"/>
                    </a:cubicBezTo>
                    <a:cubicBezTo>
                      <a:pt x="20" y="46"/>
                      <a:pt x="20" y="46"/>
                      <a:pt x="20" y="46"/>
                    </a:cubicBezTo>
                    <a:cubicBezTo>
                      <a:pt x="19" y="47"/>
                      <a:pt x="17" y="47"/>
                      <a:pt x="16" y="46"/>
                    </a:cubicBezTo>
                    <a:cubicBezTo>
                      <a:pt x="15" y="46"/>
                      <a:pt x="14" y="44"/>
                      <a:pt x="15" y="42"/>
                    </a:cubicBezTo>
                    <a:cubicBezTo>
                      <a:pt x="21" y="35"/>
                      <a:pt x="21" y="35"/>
                      <a:pt x="21" y="35"/>
                    </a:cubicBezTo>
                    <a:cubicBezTo>
                      <a:pt x="20" y="34"/>
                      <a:pt x="20" y="34"/>
                      <a:pt x="20" y="34"/>
                    </a:cubicBezTo>
                    <a:cubicBezTo>
                      <a:pt x="14" y="42"/>
                      <a:pt x="14" y="42"/>
                      <a:pt x="14" y="42"/>
                    </a:cubicBezTo>
                    <a:cubicBezTo>
                      <a:pt x="13" y="43"/>
                      <a:pt x="11" y="43"/>
                      <a:pt x="10" y="42"/>
                    </a:cubicBezTo>
                    <a:cubicBezTo>
                      <a:pt x="9" y="41"/>
                      <a:pt x="8" y="39"/>
                      <a:pt x="9" y="38"/>
                    </a:cubicBezTo>
                    <a:cubicBezTo>
                      <a:pt x="15" y="30"/>
                      <a:pt x="15" y="30"/>
                      <a:pt x="15" y="30"/>
                    </a:cubicBezTo>
                    <a:cubicBezTo>
                      <a:pt x="14" y="30"/>
                      <a:pt x="14" y="30"/>
                      <a:pt x="14" y="30"/>
                    </a:cubicBezTo>
                    <a:cubicBezTo>
                      <a:pt x="8" y="37"/>
                      <a:pt x="8" y="37"/>
                      <a:pt x="8" y="37"/>
                    </a:cubicBezTo>
                    <a:cubicBezTo>
                      <a:pt x="7" y="39"/>
                      <a:pt x="5" y="39"/>
                      <a:pt x="4" y="38"/>
                    </a:cubicBezTo>
                    <a:cubicBezTo>
                      <a:pt x="3" y="37"/>
                      <a:pt x="3" y="35"/>
                      <a:pt x="4" y="34"/>
                    </a:cubicBezTo>
                    <a:cubicBezTo>
                      <a:pt x="10" y="25"/>
                      <a:pt x="10" y="25"/>
                      <a:pt x="10" y="25"/>
                    </a:cubicBezTo>
                    <a:cubicBezTo>
                      <a:pt x="10" y="25"/>
                      <a:pt x="9" y="24"/>
                      <a:pt x="9" y="24"/>
                    </a:cubicBezTo>
                    <a:cubicBezTo>
                      <a:pt x="6" y="28"/>
                      <a:pt x="6" y="28"/>
                      <a:pt x="6" y="28"/>
                    </a:cubicBezTo>
                    <a:cubicBezTo>
                      <a:pt x="5" y="30"/>
                      <a:pt x="3" y="30"/>
                      <a:pt x="2" y="29"/>
                    </a:cubicBezTo>
                    <a:cubicBezTo>
                      <a:pt x="1" y="28"/>
                      <a:pt x="0" y="26"/>
                      <a:pt x="1" y="25"/>
                    </a:cubicBezTo>
                    <a:cubicBezTo>
                      <a:pt x="11" y="12"/>
                      <a:pt x="11" y="12"/>
                      <a:pt x="11" y="12"/>
                    </a:cubicBezTo>
                    <a:cubicBezTo>
                      <a:pt x="12" y="10"/>
                      <a:pt x="12" y="10"/>
                      <a:pt x="12" y="10"/>
                    </a:cubicBezTo>
                    <a:cubicBezTo>
                      <a:pt x="14" y="7"/>
                      <a:pt x="14" y="7"/>
                      <a:pt x="14" y="7"/>
                    </a:cubicBezTo>
                    <a:cubicBezTo>
                      <a:pt x="18" y="2"/>
                      <a:pt x="26" y="0"/>
                      <a:pt x="32" y="4"/>
                    </a:cubicBezTo>
                    <a:cubicBezTo>
                      <a:pt x="40" y="10"/>
                      <a:pt x="40" y="10"/>
                      <a:pt x="40" y="10"/>
                    </a:cubicBezTo>
                    <a:cubicBezTo>
                      <a:pt x="45" y="14"/>
                      <a:pt x="46" y="22"/>
                      <a:pt x="42" y="27"/>
                    </a:cubicBezTo>
                    <a:cubicBezTo>
                      <a:pt x="39" y="32"/>
                      <a:pt x="39" y="32"/>
                      <a:pt x="39" y="32"/>
                    </a:cubicBezTo>
                    <a:cubicBezTo>
                      <a:pt x="38" y="33"/>
                      <a:pt x="38" y="33"/>
                      <a:pt x="37" y="34"/>
                    </a:cubicBezTo>
                    <a:cubicBezTo>
                      <a:pt x="37" y="35"/>
                      <a:pt x="37" y="35"/>
                      <a:pt x="37" y="35"/>
                    </a:cubicBezTo>
                    <a:lnTo>
                      <a:pt x="26" y="50"/>
                    </a:lnTo>
                    <a:close/>
                  </a:path>
                </a:pathLst>
              </a:custGeom>
              <a:solidFill>
                <a:srgbClr val="EABA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1" name="Freeform 50">
                <a:extLst>
                  <a:ext uri="{FF2B5EF4-FFF2-40B4-BE49-F238E27FC236}">
                    <a16:creationId xmlns:a16="http://schemas.microsoft.com/office/drawing/2014/main" id="{2F48AE93-E8FB-47D9-A77A-F42A02F201BF}"/>
                  </a:ext>
                </a:extLst>
              </p:cNvPr>
              <p:cNvSpPr>
                <a:spLocks/>
              </p:cNvSpPr>
              <p:nvPr/>
            </p:nvSpPr>
            <p:spPr bwMode="auto">
              <a:xfrm>
                <a:off x="4471988" y="1333500"/>
                <a:ext cx="598488" cy="646113"/>
              </a:xfrm>
              <a:custGeom>
                <a:avLst/>
                <a:gdLst>
                  <a:gd name="T0" fmla="*/ 159 w 159"/>
                  <a:gd name="T1" fmla="*/ 95 h 171"/>
                  <a:gd name="T2" fmla="*/ 87 w 159"/>
                  <a:gd name="T3" fmla="*/ 122 h 171"/>
                  <a:gd name="T4" fmla="*/ 36 w 159"/>
                  <a:gd name="T5" fmla="*/ 77 h 171"/>
                  <a:gd name="T6" fmla="*/ 0 w 159"/>
                  <a:gd name="T7" fmla="*/ 171 h 171"/>
                  <a:gd name="T8" fmla="*/ 33 w 159"/>
                  <a:gd name="T9" fmla="*/ 1 h 171"/>
                  <a:gd name="T10" fmla="*/ 44 w 159"/>
                  <a:gd name="T11" fmla="*/ 1 h 171"/>
                  <a:gd name="T12" fmla="*/ 53 w 159"/>
                  <a:gd name="T13" fmla="*/ 5 h 171"/>
                  <a:gd name="T14" fmla="*/ 54 w 159"/>
                  <a:gd name="T15" fmla="*/ 7 h 171"/>
                  <a:gd name="T16" fmla="*/ 59 w 159"/>
                  <a:gd name="T17" fmla="*/ 18 h 171"/>
                  <a:gd name="T18" fmla="*/ 90 w 159"/>
                  <a:gd name="T19" fmla="*/ 84 h 171"/>
                  <a:gd name="T20" fmla="*/ 148 w 159"/>
                  <a:gd name="T21" fmla="*/ 71 h 171"/>
                  <a:gd name="T22" fmla="*/ 159 w 159"/>
                  <a:gd name="T23" fmla="*/ 9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9" h="171">
                    <a:moveTo>
                      <a:pt x="159" y="95"/>
                    </a:moveTo>
                    <a:cubicBezTo>
                      <a:pt x="159" y="95"/>
                      <a:pt x="92" y="120"/>
                      <a:pt x="87" y="122"/>
                    </a:cubicBezTo>
                    <a:cubicBezTo>
                      <a:pt x="83" y="123"/>
                      <a:pt x="52" y="109"/>
                      <a:pt x="36" y="77"/>
                    </a:cubicBezTo>
                    <a:cubicBezTo>
                      <a:pt x="22" y="119"/>
                      <a:pt x="6" y="166"/>
                      <a:pt x="0" y="171"/>
                    </a:cubicBezTo>
                    <a:cubicBezTo>
                      <a:pt x="0" y="171"/>
                      <a:pt x="41" y="36"/>
                      <a:pt x="33" y="1"/>
                    </a:cubicBezTo>
                    <a:cubicBezTo>
                      <a:pt x="34" y="0"/>
                      <a:pt x="39" y="0"/>
                      <a:pt x="44" y="1"/>
                    </a:cubicBezTo>
                    <a:cubicBezTo>
                      <a:pt x="48" y="2"/>
                      <a:pt x="51" y="3"/>
                      <a:pt x="53" y="5"/>
                    </a:cubicBezTo>
                    <a:cubicBezTo>
                      <a:pt x="53" y="6"/>
                      <a:pt x="54" y="7"/>
                      <a:pt x="54" y="7"/>
                    </a:cubicBezTo>
                    <a:cubicBezTo>
                      <a:pt x="56" y="10"/>
                      <a:pt x="57" y="13"/>
                      <a:pt x="59" y="18"/>
                    </a:cubicBezTo>
                    <a:cubicBezTo>
                      <a:pt x="69" y="41"/>
                      <a:pt x="86" y="83"/>
                      <a:pt x="90" y="84"/>
                    </a:cubicBezTo>
                    <a:cubicBezTo>
                      <a:pt x="95" y="85"/>
                      <a:pt x="148" y="71"/>
                      <a:pt x="148" y="71"/>
                    </a:cubicBezTo>
                    <a:cubicBezTo>
                      <a:pt x="159" y="95"/>
                      <a:pt x="159" y="95"/>
                      <a:pt x="159" y="95"/>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2" name="Freeform 51">
                <a:extLst>
                  <a:ext uri="{FF2B5EF4-FFF2-40B4-BE49-F238E27FC236}">
                    <a16:creationId xmlns:a16="http://schemas.microsoft.com/office/drawing/2014/main" id="{8CC420C9-D981-44FC-8C0C-918B9EC0D70C}"/>
                  </a:ext>
                </a:extLst>
              </p:cNvPr>
              <p:cNvSpPr>
                <a:spLocks/>
              </p:cNvSpPr>
              <p:nvPr/>
            </p:nvSpPr>
            <p:spPr bwMode="auto">
              <a:xfrm>
                <a:off x="4595813" y="1333500"/>
                <a:ext cx="441325" cy="347663"/>
              </a:xfrm>
              <a:custGeom>
                <a:avLst/>
                <a:gdLst>
                  <a:gd name="T0" fmla="*/ 8 w 117"/>
                  <a:gd name="T1" fmla="*/ 7 h 92"/>
                  <a:gd name="T2" fmla="*/ 17 w 117"/>
                  <a:gd name="T3" fmla="*/ 12 h 92"/>
                  <a:gd name="T4" fmla="*/ 18 w 117"/>
                  <a:gd name="T5" fmla="*/ 14 h 92"/>
                  <a:gd name="T6" fmla="*/ 23 w 117"/>
                  <a:gd name="T7" fmla="*/ 24 h 92"/>
                  <a:gd name="T8" fmla="*/ 54 w 117"/>
                  <a:gd name="T9" fmla="*/ 91 h 92"/>
                  <a:gd name="T10" fmla="*/ 117 w 117"/>
                  <a:gd name="T11" fmla="*/ 76 h 92"/>
                  <a:gd name="T12" fmla="*/ 115 w 117"/>
                  <a:gd name="T13" fmla="*/ 71 h 92"/>
                  <a:gd name="T14" fmla="*/ 57 w 117"/>
                  <a:gd name="T15" fmla="*/ 84 h 92"/>
                  <a:gd name="T16" fmla="*/ 26 w 117"/>
                  <a:gd name="T17" fmla="*/ 18 h 92"/>
                  <a:gd name="T18" fmla="*/ 21 w 117"/>
                  <a:gd name="T19" fmla="*/ 7 h 92"/>
                  <a:gd name="T20" fmla="*/ 20 w 117"/>
                  <a:gd name="T21" fmla="*/ 5 h 92"/>
                  <a:gd name="T22" fmla="*/ 11 w 117"/>
                  <a:gd name="T23" fmla="*/ 1 h 92"/>
                  <a:gd name="T24" fmla="*/ 0 w 117"/>
                  <a:gd name="T25" fmla="*/ 1 h 92"/>
                  <a:gd name="T26" fmla="*/ 1 w 117"/>
                  <a:gd name="T27" fmla="*/ 6 h 92"/>
                  <a:gd name="T28" fmla="*/ 8 w 117"/>
                  <a:gd name="T29" fmla="*/ 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92">
                    <a:moveTo>
                      <a:pt x="8" y="7"/>
                    </a:moveTo>
                    <a:cubicBezTo>
                      <a:pt x="11" y="8"/>
                      <a:pt x="15" y="10"/>
                      <a:pt x="17" y="12"/>
                    </a:cubicBezTo>
                    <a:cubicBezTo>
                      <a:pt x="17" y="12"/>
                      <a:pt x="17" y="13"/>
                      <a:pt x="18" y="14"/>
                    </a:cubicBezTo>
                    <a:cubicBezTo>
                      <a:pt x="19" y="16"/>
                      <a:pt x="21" y="20"/>
                      <a:pt x="23" y="24"/>
                    </a:cubicBezTo>
                    <a:cubicBezTo>
                      <a:pt x="32" y="47"/>
                      <a:pt x="49" y="90"/>
                      <a:pt x="54" y="91"/>
                    </a:cubicBezTo>
                    <a:cubicBezTo>
                      <a:pt x="57" y="92"/>
                      <a:pt x="102" y="80"/>
                      <a:pt x="117" y="76"/>
                    </a:cubicBezTo>
                    <a:cubicBezTo>
                      <a:pt x="115" y="71"/>
                      <a:pt x="115" y="71"/>
                      <a:pt x="115" y="71"/>
                    </a:cubicBezTo>
                    <a:cubicBezTo>
                      <a:pt x="115" y="71"/>
                      <a:pt x="62" y="85"/>
                      <a:pt x="57" y="84"/>
                    </a:cubicBezTo>
                    <a:cubicBezTo>
                      <a:pt x="53" y="83"/>
                      <a:pt x="36" y="41"/>
                      <a:pt x="26" y="18"/>
                    </a:cubicBezTo>
                    <a:cubicBezTo>
                      <a:pt x="24" y="13"/>
                      <a:pt x="23" y="10"/>
                      <a:pt x="21" y="7"/>
                    </a:cubicBezTo>
                    <a:cubicBezTo>
                      <a:pt x="21" y="7"/>
                      <a:pt x="20" y="6"/>
                      <a:pt x="20" y="5"/>
                    </a:cubicBezTo>
                    <a:cubicBezTo>
                      <a:pt x="18" y="3"/>
                      <a:pt x="15" y="2"/>
                      <a:pt x="11" y="1"/>
                    </a:cubicBezTo>
                    <a:cubicBezTo>
                      <a:pt x="6" y="0"/>
                      <a:pt x="1" y="0"/>
                      <a:pt x="0" y="1"/>
                    </a:cubicBezTo>
                    <a:cubicBezTo>
                      <a:pt x="1" y="3"/>
                      <a:pt x="1" y="4"/>
                      <a:pt x="1" y="6"/>
                    </a:cubicBezTo>
                    <a:cubicBezTo>
                      <a:pt x="3" y="6"/>
                      <a:pt x="5" y="7"/>
                      <a:pt x="8" y="7"/>
                    </a:cubicBezTo>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3" name="Freeform 52">
                <a:extLst>
                  <a:ext uri="{FF2B5EF4-FFF2-40B4-BE49-F238E27FC236}">
                    <a16:creationId xmlns:a16="http://schemas.microsoft.com/office/drawing/2014/main" id="{90E4A3C6-D5D7-4167-B4C9-2468A4A1E1A6}"/>
                  </a:ext>
                </a:extLst>
              </p:cNvPr>
              <p:cNvSpPr>
                <a:spLocks/>
              </p:cNvSpPr>
              <p:nvPr/>
            </p:nvSpPr>
            <p:spPr bwMode="auto">
              <a:xfrm>
                <a:off x="4106863" y="1979613"/>
                <a:ext cx="387350" cy="101600"/>
              </a:xfrm>
              <a:custGeom>
                <a:avLst/>
                <a:gdLst>
                  <a:gd name="T0" fmla="*/ 103 w 103"/>
                  <a:gd name="T1" fmla="*/ 10 h 27"/>
                  <a:gd name="T2" fmla="*/ 97 w 103"/>
                  <a:gd name="T3" fmla="*/ 0 h 27"/>
                  <a:gd name="T4" fmla="*/ 0 w 103"/>
                  <a:gd name="T5" fmla="*/ 3 h 27"/>
                  <a:gd name="T6" fmla="*/ 0 w 103"/>
                  <a:gd name="T7" fmla="*/ 14 h 27"/>
                  <a:gd name="T8" fmla="*/ 103 w 103"/>
                  <a:gd name="T9" fmla="*/ 10 h 27"/>
                </a:gdLst>
                <a:ahLst/>
                <a:cxnLst>
                  <a:cxn ang="0">
                    <a:pos x="T0" y="T1"/>
                  </a:cxn>
                  <a:cxn ang="0">
                    <a:pos x="T2" y="T3"/>
                  </a:cxn>
                  <a:cxn ang="0">
                    <a:pos x="T4" y="T5"/>
                  </a:cxn>
                  <a:cxn ang="0">
                    <a:pos x="T6" y="T7"/>
                  </a:cxn>
                  <a:cxn ang="0">
                    <a:pos x="T8" y="T9"/>
                  </a:cxn>
                </a:cxnLst>
                <a:rect l="0" t="0" r="r" b="b"/>
                <a:pathLst>
                  <a:path w="103" h="27">
                    <a:moveTo>
                      <a:pt x="103" y="10"/>
                    </a:moveTo>
                    <a:cubicBezTo>
                      <a:pt x="97" y="0"/>
                      <a:pt x="97" y="0"/>
                      <a:pt x="97" y="0"/>
                    </a:cubicBezTo>
                    <a:cubicBezTo>
                      <a:pt x="55" y="15"/>
                      <a:pt x="23" y="11"/>
                      <a:pt x="0" y="3"/>
                    </a:cubicBezTo>
                    <a:cubicBezTo>
                      <a:pt x="0" y="14"/>
                      <a:pt x="0" y="14"/>
                      <a:pt x="0" y="14"/>
                    </a:cubicBezTo>
                    <a:cubicBezTo>
                      <a:pt x="24" y="23"/>
                      <a:pt x="58" y="27"/>
                      <a:pt x="103" y="10"/>
                    </a:cubicBezTo>
                    <a:close/>
                  </a:path>
                </a:pathLst>
              </a:custGeom>
              <a:solidFill>
                <a:srgbClr val="582A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4" name="Freeform 53">
                <a:extLst>
                  <a:ext uri="{FF2B5EF4-FFF2-40B4-BE49-F238E27FC236}">
                    <a16:creationId xmlns:a16="http://schemas.microsoft.com/office/drawing/2014/main" id="{752838FF-BB93-4E5F-A1B4-C850D88523D1}"/>
                  </a:ext>
                </a:extLst>
              </p:cNvPr>
              <p:cNvSpPr>
                <a:spLocks/>
              </p:cNvSpPr>
              <p:nvPr/>
            </p:nvSpPr>
            <p:spPr bwMode="auto">
              <a:xfrm>
                <a:off x="4351338" y="1368425"/>
                <a:ext cx="109538" cy="441325"/>
              </a:xfrm>
              <a:custGeom>
                <a:avLst/>
                <a:gdLst>
                  <a:gd name="T0" fmla="*/ 29 w 29"/>
                  <a:gd name="T1" fmla="*/ 95 h 117"/>
                  <a:gd name="T2" fmla="*/ 17 w 29"/>
                  <a:gd name="T3" fmla="*/ 8 h 117"/>
                  <a:gd name="T4" fmla="*/ 0 w 29"/>
                  <a:gd name="T5" fmla="*/ 0 h 117"/>
                  <a:gd name="T6" fmla="*/ 19 w 29"/>
                  <a:gd name="T7" fmla="*/ 117 h 117"/>
                  <a:gd name="T8" fmla="*/ 29 w 29"/>
                  <a:gd name="T9" fmla="*/ 95 h 117"/>
                </a:gdLst>
                <a:ahLst/>
                <a:cxnLst>
                  <a:cxn ang="0">
                    <a:pos x="T0" y="T1"/>
                  </a:cxn>
                  <a:cxn ang="0">
                    <a:pos x="T2" y="T3"/>
                  </a:cxn>
                  <a:cxn ang="0">
                    <a:pos x="T4" y="T5"/>
                  </a:cxn>
                  <a:cxn ang="0">
                    <a:pos x="T6" y="T7"/>
                  </a:cxn>
                  <a:cxn ang="0">
                    <a:pos x="T8" y="T9"/>
                  </a:cxn>
                </a:cxnLst>
                <a:rect l="0" t="0" r="r" b="b"/>
                <a:pathLst>
                  <a:path w="29" h="117">
                    <a:moveTo>
                      <a:pt x="29" y="95"/>
                    </a:moveTo>
                    <a:cubicBezTo>
                      <a:pt x="17" y="8"/>
                      <a:pt x="17" y="8"/>
                      <a:pt x="17" y="8"/>
                    </a:cubicBezTo>
                    <a:cubicBezTo>
                      <a:pt x="13" y="7"/>
                      <a:pt x="8" y="5"/>
                      <a:pt x="0" y="0"/>
                    </a:cubicBezTo>
                    <a:cubicBezTo>
                      <a:pt x="7" y="30"/>
                      <a:pt x="23" y="81"/>
                      <a:pt x="19" y="117"/>
                    </a:cubicBezTo>
                    <a:cubicBezTo>
                      <a:pt x="26" y="104"/>
                      <a:pt x="29" y="95"/>
                      <a:pt x="29" y="95"/>
                    </a:cubicBezTo>
                    <a:close/>
                  </a:path>
                </a:pathLst>
              </a:custGeom>
              <a:solidFill>
                <a:srgbClr val="2A3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5" name="Freeform 54">
                <a:extLst>
                  <a:ext uri="{FF2B5EF4-FFF2-40B4-BE49-F238E27FC236}">
                    <a16:creationId xmlns:a16="http://schemas.microsoft.com/office/drawing/2014/main" id="{95986D8B-98BE-46BB-AF0F-CD821ABD3FB8}"/>
                  </a:ext>
                </a:extLst>
              </p:cNvPr>
              <p:cNvSpPr>
                <a:spLocks/>
              </p:cNvSpPr>
              <p:nvPr/>
            </p:nvSpPr>
            <p:spPr bwMode="auto">
              <a:xfrm>
                <a:off x="4672013" y="1352550"/>
                <a:ext cx="3175" cy="7938"/>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2"/>
                      <a:pt x="0" y="1"/>
                      <a:pt x="0" y="0"/>
                    </a:cubicBezTo>
                    <a:cubicBezTo>
                      <a:pt x="1" y="1"/>
                      <a:pt x="1" y="2"/>
                      <a:pt x="1" y="2"/>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6" name="Freeform 55">
                <a:extLst>
                  <a:ext uri="{FF2B5EF4-FFF2-40B4-BE49-F238E27FC236}">
                    <a16:creationId xmlns:a16="http://schemas.microsoft.com/office/drawing/2014/main" id="{ED4B27D8-5F12-4949-A0DE-916BBA6E97C5}"/>
                  </a:ext>
                </a:extLst>
              </p:cNvPr>
              <p:cNvSpPr>
                <a:spLocks/>
              </p:cNvSpPr>
              <p:nvPr/>
            </p:nvSpPr>
            <p:spPr bwMode="auto">
              <a:xfrm>
                <a:off x="4219575" y="1300163"/>
                <a:ext cx="338138" cy="720725"/>
              </a:xfrm>
              <a:custGeom>
                <a:avLst/>
                <a:gdLst>
                  <a:gd name="T0" fmla="*/ 85 w 90"/>
                  <a:gd name="T1" fmla="*/ 14 h 191"/>
                  <a:gd name="T2" fmla="*/ 48 w 90"/>
                  <a:gd name="T3" fmla="*/ 0 h 191"/>
                  <a:gd name="T4" fmla="*/ 64 w 90"/>
                  <a:gd name="T5" fmla="*/ 113 h 191"/>
                  <a:gd name="T6" fmla="*/ 0 w 90"/>
                  <a:gd name="T7" fmla="*/ 190 h 191"/>
                  <a:gd name="T8" fmla="*/ 45 w 90"/>
                  <a:gd name="T9" fmla="*/ 186 h 191"/>
                  <a:gd name="T10" fmla="*/ 85 w 90"/>
                  <a:gd name="T11" fmla="*/ 14 h 191"/>
                </a:gdLst>
                <a:ahLst/>
                <a:cxnLst>
                  <a:cxn ang="0">
                    <a:pos x="T0" y="T1"/>
                  </a:cxn>
                  <a:cxn ang="0">
                    <a:pos x="T2" y="T3"/>
                  </a:cxn>
                  <a:cxn ang="0">
                    <a:pos x="T4" y="T5"/>
                  </a:cxn>
                  <a:cxn ang="0">
                    <a:pos x="T6" y="T7"/>
                  </a:cxn>
                  <a:cxn ang="0">
                    <a:pos x="T8" y="T9"/>
                  </a:cxn>
                  <a:cxn ang="0">
                    <a:pos x="T10" y="T11"/>
                  </a:cxn>
                </a:cxnLst>
                <a:rect l="0" t="0" r="r" b="b"/>
                <a:pathLst>
                  <a:path w="90" h="191">
                    <a:moveTo>
                      <a:pt x="85" y="14"/>
                    </a:moveTo>
                    <a:cubicBezTo>
                      <a:pt x="48" y="0"/>
                      <a:pt x="48" y="0"/>
                      <a:pt x="48" y="0"/>
                    </a:cubicBezTo>
                    <a:cubicBezTo>
                      <a:pt x="64" y="113"/>
                      <a:pt x="64" y="113"/>
                      <a:pt x="64" y="113"/>
                    </a:cubicBezTo>
                    <a:cubicBezTo>
                      <a:pt x="64" y="113"/>
                      <a:pt x="46" y="165"/>
                      <a:pt x="0" y="190"/>
                    </a:cubicBezTo>
                    <a:cubicBezTo>
                      <a:pt x="13" y="191"/>
                      <a:pt x="28" y="190"/>
                      <a:pt x="45" y="186"/>
                    </a:cubicBezTo>
                    <a:cubicBezTo>
                      <a:pt x="90" y="122"/>
                      <a:pt x="85" y="14"/>
                      <a:pt x="85" y="1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7" name="Freeform 56">
                <a:extLst>
                  <a:ext uri="{FF2B5EF4-FFF2-40B4-BE49-F238E27FC236}">
                    <a16:creationId xmlns:a16="http://schemas.microsoft.com/office/drawing/2014/main" id="{CCBDD9B9-9E05-4964-B5F7-08EFF0012481}"/>
                  </a:ext>
                </a:extLst>
              </p:cNvPr>
              <p:cNvSpPr>
                <a:spLocks/>
              </p:cNvSpPr>
              <p:nvPr/>
            </p:nvSpPr>
            <p:spPr bwMode="auto">
              <a:xfrm>
                <a:off x="3706813" y="1300163"/>
                <a:ext cx="760413" cy="762000"/>
              </a:xfrm>
              <a:custGeom>
                <a:avLst/>
                <a:gdLst>
                  <a:gd name="T0" fmla="*/ 200 w 202"/>
                  <a:gd name="T1" fmla="*/ 113 h 202"/>
                  <a:gd name="T2" fmla="*/ 184 w 202"/>
                  <a:gd name="T3" fmla="*/ 0 h 202"/>
                  <a:gd name="T4" fmla="*/ 85 w 202"/>
                  <a:gd name="T5" fmla="*/ 21 h 202"/>
                  <a:gd name="T6" fmla="*/ 42 w 202"/>
                  <a:gd name="T7" fmla="*/ 47 h 202"/>
                  <a:gd name="T8" fmla="*/ 0 w 202"/>
                  <a:gd name="T9" fmla="*/ 108 h 202"/>
                  <a:gd name="T10" fmla="*/ 24 w 202"/>
                  <a:gd name="T11" fmla="*/ 128 h 202"/>
                  <a:gd name="T12" fmla="*/ 70 w 202"/>
                  <a:gd name="T13" fmla="*/ 63 h 202"/>
                  <a:gd name="T14" fmla="*/ 133 w 202"/>
                  <a:gd name="T15" fmla="*/ 56 h 202"/>
                  <a:gd name="T16" fmla="*/ 126 w 202"/>
                  <a:gd name="T17" fmla="*/ 120 h 202"/>
                  <a:gd name="T18" fmla="*/ 50 w 202"/>
                  <a:gd name="T19" fmla="*/ 182 h 202"/>
                  <a:gd name="T20" fmla="*/ 95 w 202"/>
                  <a:gd name="T21" fmla="*/ 202 h 202"/>
                  <a:gd name="T22" fmla="*/ 200 w 202"/>
                  <a:gd name="T23" fmla="*/ 11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202">
                    <a:moveTo>
                      <a:pt x="200" y="113"/>
                    </a:moveTo>
                    <a:cubicBezTo>
                      <a:pt x="202" y="85"/>
                      <a:pt x="184" y="0"/>
                      <a:pt x="184" y="0"/>
                    </a:cubicBezTo>
                    <a:cubicBezTo>
                      <a:pt x="164" y="1"/>
                      <a:pt x="102" y="19"/>
                      <a:pt x="85" y="21"/>
                    </a:cubicBezTo>
                    <a:cubicBezTo>
                      <a:pt x="65" y="24"/>
                      <a:pt x="49" y="38"/>
                      <a:pt x="42" y="47"/>
                    </a:cubicBezTo>
                    <a:cubicBezTo>
                      <a:pt x="34" y="56"/>
                      <a:pt x="0" y="108"/>
                      <a:pt x="0" y="108"/>
                    </a:cubicBezTo>
                    <a:cubicBezTo>
                      <a:pt x="24" y="128"/>
                      <a:pt x="24" y="128"/>
                      <a:pt x="24" y="128"/>
                    </a:cubicBezTo>
                    <a:cubicBezTo>
                      <a:pt x="24" y="128"/>
                      <a:pt x="63" y="72"/>
                      <a:pt x="70" y="63"/>
                    </a:cubicBezTo>
                    <a:cubicBezTo>
                      <a:pt x="80" y="66"/>
                      <a:pt x="133" y="56"/>
                      <a:pt x="133" y="56"/>
                    </a:cubicBezTo>
                    <a:cubicBezTo>
                      <a:pt x="133" y="56"/>
                      <a:pt x="138" y="96"/>
                      <a:pt x="126" y="120"/>
                    </a:cubicBezTo>
                    <a:cubicBezTo>
                      <a:pt x="114" y="145"/>
                      <a:pt x="46" y="161"/>
                      <a:pt x="50" y="182"/>
                    </a:cubicBezTo>
                    <a:cubicBezTo>
                      <a:pt x="52" y="192"/>
                      <a:pt x="89" y="202"/>
                      <a:pt x="95" y="202"/>
                    </a:cubicBezTo>
                    <a:cubicBezTo>
                      <a:pt x="172" y="195"/>
                      <a:pt x="196" y="148"/>
                      <a:pt x="200" y="113"/>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8" name="Freeform 57">
                <a:extLst>
                  <a:ext uri="{FF2B5EF4-FFF2-40B4-BE49-F238E27FC236}">
                    <a16:creationId xmlns:a16="http://schemas.microsoft.com/office/drawing/2014/main" id="{A549C814-8F90-4EB0-B0C3-368E005F616C}"/>
                  </a:ext>
                </a:extLst>
              </p:cNvPr>
              <p:cNvSpPr>
                <a:spLocks/>
              </p:cNvSpPr>
              <p:nvPr/>
            </p:nvSpPr>
            <p:spPr bwMode="auto">
              <a:xfrm>
                <a:off x="3706813" y="1300163"/>
                <a:ext cx="693738" cy="422275"/>
              </a:xfrm>
              <a:custGeom>
                <a:avLst/>
                <a:gdLst>
                  <a:gd name="T0" fmla="*/ 46 w 184"/>
                  <a:gd name="T1" fmla="*/ 54 h 112"/>
                  <a:gd name="T2" fmla="*/ 89 w 184"/>
                  <a:gd name="T3" fmla="*/ 28 h 112"/>
                  <a:gd name="T4" fmla="*/ 184 w 184"/>
                  <a:gd name="T5" fmla="*/ 0 h 112"/>
                  <a:gd name="T6" fmla="*/ 85 w 184"/>
                  <a:gd name="T7" fmla="*/ 21 h 112"/>
                  <a:gd name="T8" fmla="*/ 42 w 184"/>
                  <a:gd name="T9" fmla="*/ 47 h 112"/>
                  <a:gd name="T10" fmla="*/ 0 w 184"/>
                  <a:gd name="T11" fmla="*/ 108 h 112"/>
                  <a:gd name="T12" fmla="*/ 6 w 184"/>
                  <a:gd name="T13" fmla="*/ 112 h 112"/>
                  <a:gd name="T14" fmla="*/ 46 w 184"/>
                  <a:gd name="T15" fmla="*/ 54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12">
                    <a:moveTo>
                      <a:pt x="46" y="54"/>
                    </a:moveTo>
                    <a:cubicBezTo>
                      <a:pt x="53" y="45"/>
                      <a:pt x="69" y="31"/>
                      <a:pt x="89" y="28"/>
                    </a:cubicBezTo>
                    <a:cubicBezTo>
                      <a:pt x="106" y="26"/>
                      <a:pt x="162" y="2"/>
                      <a:pt x="184" y="0"/>
                    </a:cubicBezTo>
                    <a:cubicBezTo>
                      <a:pt x="164" y="1"/>
                      <a:pt x="102" y="19"/>
                      <a:pt x="85" y="21"/>
                    </a:cubicBezTo>
                    <a:cubicBezTo>
                      <a:pt x="65" y="24"/>
                      <a:pt x="49" y="38"/>
                      <a:pt x="42" y="47"/>
                    </a:cubicBezTo>
                    <a:cubicBezTo>
                      <a:pt x="34" y="56"/>
                      <a:pt x="0" y="108"/>
                      <a:pt x="0" y="108"/>
                    </a:cubicBezTo>
                    <a:cubicBezTo>
                      <a:pt x="6" y="112"/>
                      <a:pt x="6" y="112"/>
                      <a:pt x="6" y="112"/>
                    </a:cubicBezTo>
                    <a:cubicBezTo>
                      <a:pt x="12" y="103"/>
                      <a:pt x="39" y="62"/>
                      <a:pt x="46" y="54"/>
                    </a:cubicBez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9" name="Freeform 58">
                <a:extLst>
                  <a:ext uri="{FF2B5EF4-FFF2-40B4-BE49-F238E27FC236}">
                    <a16:creationId xmlns:a16="http://schemas.microsoft.com/office/drawing/2014/main" id="{B5AF1FBE-0AE9-447B-9F4A-5F4D3AC8656D}"/>
                  </a:ext>
                </a:extLst>
              </p:cNvPr>
              <p:cNvSpPr>
                <a:spLocks/>
              </p:cNvSpPr>
              <p:nvPr/>
            </p:nvSpPr>
            <p:spPr bwMode="auto">
              <a:xfrm>
                <a:off x="3879850" y="1525588"/>
                <a:ext cx="361950" cy="484188"/>
              </a:xfrm>
              <a:custGeom>
                <a:avLst/>
                <a:gdLst>
                  <a:gd name="T0" fmla="*/ 84 w 96"/>
                  <a:gd name="T1" fmla="*/ 67 h 128"/>
                  <a:gd name="T2" fmla="*/ 91 w 96"/>
                  <a:gd name="T3" fmla="*/ 0 h 128"/>
                  <a:gd name="T4" fmla="*/ 88 w 96"/>
                  <a:gd name="T5" fmla="*/ 3 h 128"/>
                  <a:gd name="T6" fmla="*/ 80 w 96"/>
                  <a:gd name="T7" fmla="*/ 60 h 128"/>
                  <a:gd name="T8" fmla="*/ 4 w 96"/>
                  <a:gd name="T9" fmla="*/ 122 h 128"/>
                  <a:gd name="T10" fmla="*/ 8 w 96"/>
                  <a:gd name="T11" fmla="*/ 128 h 128"/>
                  <a:gd name="T12" fmla="*/ 84 w 96"/>
                  <a:gd name="T13" fmla="*/ 67 h 128"/>
                </a:gdLst>
                <a:ahLst/>
                <a:cxnLst>
                  <a:cxn ang="0">
                    <a:pos x="T0" y="T1"/>
                  </a:cxn>
                  <a:cxn ang="0">
                    <a:pos x="T2" y="T3"/>
                  </a:cxn>
                  <a:cxn ang="0">
                    <a:pos x="T4" y="T5"/>
                  </a:cxn>
                  <a:cxn ang="0">
                    <a:pos x="T6" y="T7"/>
                  </a:cxn>
                  <a:cxn ang="0">
                    <a:pos x="T8" y="T9"/>
                  </a:cxn>
                  <a:cxn ang="0">
                    <a:pos x="T10" y="T11"/>
                  </a:cxn>
                  <a:cxn ang="0">
                    <a:pos x="T12" y="T13"/>
                  </a:cxn>
                </a:cxnLst>
                <a:rect l="0" t="0" r="r" b="b"/>
                <a:pathLst>
                  <a:path w="96" h="128">
                    <a:moveTo>
                      <a:pt x="84" y="67"/>
                    </a:moveTo>
                    <a:cubicBezTo>
                      <a:pt x="96" y="43"/>
                      <a:pt x="91" y="0"/>
                      <a:pt x="91" y="0"/>
                    </a:cubicBezTo>
                    <a:cubicBezTo>
                      <a:pt x="91" y="0"/>
                      <a:pt x="89" y="1"/>
                      <a:pt x="88" y="3"/>
                    </a:cubicBezTo>
                    <a:cubicBezTo>
                      <a:pt x="88" y="16"/>
                      <a:pt x="89" y="42"/>
                      <a:pt x="80" y="60"/>
                    </a:cubicBezTo>
                    <a:cubicBezTo>
                      <a:pt x="68" y="85"/>
                      <a:pt x="0" y="101"/>
                      <a:pt x="4" y="122"/>
                    </a:cubicBezTo>
                    <a:cubicBezTo>
                      <a:pt x="5" y="124"/>
                      <a:pt x="6" y="126"/>
                      <a:pt x="8" y="128"/>
                    </a:cubicBezTo>
                    <a:cubicBezTo>
                      <a:pt x="8" y="107"/>
                      <a:pt x="72" y="91"/>
                      <a:pt x="84" y="67"/>
                    </a:cubicBez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0" name="Freeform 59">
                <a:extLst>
                  <a:ext uri="{FF2B5EF4-FFF2-40B4-BE49-F238E27FC236}">
                    <a16:creationId xmlns:a16="http://schemas.microsoft.com/office/drawing/2014/main" id="{8F4212FC-FA92-411F-90D2-F9C5781E79DD}"/>
                  </a:ext>
                </a:extLst>
              </p:cNvPr>
              <p:cNvSpPr>
                <a:spLocks/>
              </p:cNvSpPr>
              <p:nvPr/>
            </p:nvSpPr>
            <p:spPr bwMode="auto">
              <a:xfrm>
                <a:off x="4362450" y="1382713"/>
                <a:ext cx="101600" cy="444500"/>
              </a:xfrm>
              <a:custGeom>
                <a:avLst/>
                <a:gdLst>
                  <a:gd name="T0" fmla="*/ 26 w 27"/>
                  <a:gd name="T1" fmla="*/ 91 h 118"/>
                  <a:gd name="T2" fmla="*/ 15 w 27"/>
                  <a:gd name="T3" fmla="*/ 4 h 118"/>
                  <a:gd name="T4" fmla="*/ 0 w 27"/>
                  <a:gd name="T5" fmla="*/ 0 h 118"/>
                  <a:gd name="T6" fmla="*/ 19 w 27"/>
                  <a:gd name="T7" fmla="*/ 118 h 118"/>
                  <a:gd name="T8" fmla="*/ 26 w 27"/>
                  <a:gd name="T9" fmla="*/ 91 h 118"/>
                </a:gdLst>
                <a:ahLst/>
                <a:cxnLst>
                  <a:cxn ang="0">
                    <a:pos x="T0" y="T1"/>
                  </a:cxn>
                  <a:cxn ang="0">
                    <a:pos x="T2" y="T3"/>
                  </a:cxn>
                  <a:cxn ang="0">
                    <a:pos x="T4" y="T5"/>
                  </a:cxn>
                  <a:cxn ang="0">
                    <a:pos x="T6" y="T7"/>
                  </a:cxn>
                  <a:cxn ang="0">
                    <a:pos x="T8" y="T9"/>
                  </a:cxn>
                </a:cxnLst>
                <a:rect l="0" t="0" r="r" b="b"/>
                <a:pathLst>
                  <a:path w="27" h="118">
                    <a:moveTo>
                      <a:pt x="26" y="91"/>
                    </a:moveTo>
                    <a:cubicBezTo>
                      <a:pt x="27" y="73"/>
                      <a:pt x="21" y="32"/>
                      <a:pt x="15" y="4"/>
                    </a:cubicBezTo>
                    <a:cubicBezTo>
                      <a:pt x="11" y="4"/>
                      <a:pt x="5" y="4"/>
                      <a:pt x="0" y="0"/>
                    </a:cubicBezTo>
                    <a:cubicBezTo>
                      <a:pt x="9" y="37"/>
                      <a:pt x="21" y="87"/>
                      <a:pt x="19" y="118"/>
                    </a:cubicBezTo>
                    <a:cubicBezTo>
                      <a:pt x="23" y="109"/>
                      <a:pt x="25" y="100"/>
                      <a:pt x="26" y="91"/>
                    </a:cubicBezTo>
                    <a:close/>
                  </a:path>
                </a:pathLst>
              </a:custGeom>
              <a:solidFill>
                <a:srgbClr val="2A3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1" name="Freeform 60">
                <a:extLst>
                  <a:ext uri="{FF2B5EF4-FFF2-40B4-BE49-F238E27FC236}">
                    <a16:creationId xmlns:a16="http://schemas.microsoft.com/office/drawing/2014/main" id="{0F8E7AE1-76FC-4EE6-8AC8-96D88314E40C}"/>
                  </a:ext>
                </a:extLst>
              </p:cNvPr>
              <p:cNvSpPr>
                <a:spLocks/>
              </p:cNvSpPr>
              <p:nvPr/>
            </p:nvSpPr>
            <p:spPr bwMode="auto">
              <a:xfrm>
                <a:off x="4389438" y="1338263"/>
                <a:ext cx="236538" cy="663575"/>
              </a:xfrm>
              <a:custGeom>
                <a:avLst/>
                <a:gdLst>
                  <a:gd name="T0" fmla="*/ 55 w 63"/>
                  <a:gd name="T1" fmla="*/ 0 h 176"/>
                  <a:gd name="T2" fmla="*/ 40 w 63"/>
                  <a:gd name="T3" fmla="*/ 4 h 176"/>
                  <a:gd name="T4" fmla="*/ 0 w 63"/>
                  <a:gd name="T5" fmla="*/ 176 h 176"/>
                  <a:gd name="T6" fmla="*/ 22 w 63"/>
                  <a:gd name="T7" fmla="*/ 170 h 176"/>
                  <a:gd name="T8" fmla="*/ 55 w 63"/>
                  <a:gd name="T9" fmla="*/ 0 h 176"/>
                </a:gdLst>
                <a:ahLst/>
                <a:cxnLst>
                  <a:cxn ang="0">
                    <a:pos x="T0" y="T1"/>
                  </a:cxn>
                  <a:cxn ang="0">
                    <a:pos x="T2" y="T3"/>
                  </a:cxn>
                  <a:cxn ang="0">
                    <a:pos x="T4" y="T5"/>
                  </a:cxn>
                  <a:cxn ang="0">
                    <a:pos x="T6" y="T7"/>
                  </a:cxn>
                  <a:cxn ang="0">
                    <a:pos x="T8" y="T9"/>
                  </a:cxn>
                </a:cxnLst>
                <a:rect l="0" t="0" r="r" b="b"/>
                <a:pathLst>
                  <a:path w="63" h="176">
                    <a:moveTo>
                      <a:pt x="55" y="0"/>
                    </a:moveTo>
                    <a:cubicBezTo>
                      <a:pt x="40" y="4"/>
                      <a:pt x="40" y="4"/>
                      <a:pt x="40" y="4"/>
                    </a:cubicBezTo>
                    <a:cubicBezTo>
                      <a:pt x="40" y="4"/>
                      <a:pt x="45" y="112"/>
                      <a:pt x="0" y="176"/>
                    </a:cubicBezTo>
                    <a:cubicBezTo>
                      <a:pt x="7" y="175"/>
                      <a:pt x="14" y="173"/>
                      <a:pt x="22" y="170"/>
                    </a:cubicBezTo>
                    <a:cubicBezTo>
                      <a:pt x="22" y="170"/>
                      <a:pt x="63" y="35"/>
                      <a:pt x="55" y="0"/>
                    </a:cubicBezTo>
                  </a:path>
                </a:pathLst>
              </a:custGeom>
              <a:solidFill>
                <a:srgbClr val="F1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2" name="Freeform 61">
                <a:extLst>
                  <a:ext uri="{FF2B5EF4-FFF2-40B4-BE49-F238E27FC236}">
                    <a16:creationId xmlns:a16="http://schemas.microsoft.com/office/drawing/2014/main" id="{8793BD19-BC69-4FD2-BE00-6D1A4D156CD0}"/>
                  </a:ext>
                </a:extLst>
              </p:cNvPr>
              <p:cNvSpPr>
                <a:spLocks/>
              </p:cNvSpPr>
              <p:nvPr/>
            </p:nvSpPr>
            <p:spPr bwMode="auto">
              <a:xfrm>
                <a:off x="4354513" y="1835150"/>
                <a:ext cx="23813" cy="23813"/>
              </a:xfrm>
              <a:custGeom>
                <a:avLst/>
                <a:gdLst>
                  <a:gd name="T0" fmla="*/ 6 w 6"/>
                  <a:gd name="T1" fmla="*/ 3 h 6"/>
                  <a:gd name="T2" fmla="*/ 3 w 6"/>
                  <a:gd name="T3" fmla="*/ 6 h 6"/>
                  <a:gd name="T4" fmla="*/ 0 w 6"/>
                  <a:gd name="T5" fmla="*/ 3 h 6"/>
                  <a:gd name="T6" fmla="*/ 3 w 6"/>
                  <a:gd name="T7" fmla="*/ 0 h 6"/>
                  <a:gd name="T8" fmla="*/ 6 w 6"/>
                  <a:gd name="T9" fmla="*/ 3 h 6"/>
                </a:gdLst>
                <a:ahLst/>
                <a:cxnLst>
                  <a:cxn ang="0">
                    <a:pos x="T0" y="T1"/>
                  </a:cxn>
                  <a:cxn ang="0">
                    <a:pos x="T2" y="T3"/>
                  </a:cxn>
                  <a:cxn ang="0">
                    <a:pos x="T4" y="T5"/>
                  </a:cxn>
                  <a:cxn ang="0">
                    <a:pos x="T6" y="T7"/>
                  </a:cxn>
                  <a:cxn ang="0">
                    <a:pos x="T8" y="T9"/>
                  </a:cxn>
                </a:cxnLst>
                <a:rect l="0" t="0" r="r" b="b"/>
                <a:pathLst>
                  <a:path w="6" h="6">
                    <a:moveTo>
                      <a:pt x="6" y="3"/>
                    </a:moveTo>
                    <a:cubicBezTo>
                      <a:pt x="6" y="5"/>
                      <a:pt x="4" y="6"/>
                      <a:pt x="3" y="6"/>
                    </a:cubicBezTo>
                    <a:cubicBezTo>
                      <a:pt x="1" y="6"/>
                      <a:pt x="0" y="5"/>
                      <a:pt x="0" y="3"/>
                    </a:cubicBezTo>
                    <a:cubicBezTo>
                      <a:pt x="0" y="2"/>
                      <a:pt x="1" y="0"/>
                      <a:pt x="3" y="0"/>
                    </a:cubicBezTo>
                    <a:cubicBezTo>
                      <a:pt x="4" y="0"/>
                      <a:pt x="5" y="1"/>
                      <a:pt x="6" y="3"/>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3" name="Oval 62">
                <a:extLst>
                  <a:ext uri="{FF2B5EF4-FFF2-40B4-BE49-F238E27FC236}">
                    <a16:creationId xmlns:a16="http://schemas.microsoft.com/office/drawing/2014/main" id="{2CB99798-B462-494C-8AAA-54364943FF2E}"/>
                  </a:ext>
                </a:extLst>
              </p:cNvPr>
              <p:cNvSpPr>
                <a:spLocks noChangeArrowheads="1"/>
              </p:cNvSpPr>
              <p:nvPr/>
            </p:nvSpPr>
            <p:spPr bwMode="auto">
              <a:xfrm>
                <a:off x="4532313" y="1458913"/>
                <a:ext cx="7938" cy="6350"/>
              </a:xfrm>
              <a:prstGeom prst="ellipse">
                <a:avLst/>
              </a:pr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4" name="Freeform 63">
                <a:extLst>
                  <a:ext uri="{FF2B5EF4-FFF2-40B4-BE49-F238E27FC236}">
                    <a16:creationId xmlns:a16="http://schemas.microsoft.com/office/drawing/2014/main" id="{7B238D87-FAFA-42D5-85F2-17694722613C}"/>
                  </a:ext>
                </a:extLst>
              </p:cNvPr>
              <p:cNvSpPr>
                <a:spLocks/>
              </p:cNvSpPr>
              <p:nvPr/>
            </p:nvSpPr>
            <p:spPr bwMode="auto">
              <a:xfrm>
                <a:off x="4524375" y="1552575"/>
                <a:ext cx="7938" cy="7938"/>
              </a:xfrm>
              <a:custGeom>
                <a:avLst/>
                <a:gdLst>
                  <a:gd name="T0" fmla="*/ 2 w 2"/>
                  <a:gd name="T1" fmla="*/ 1 h 2"/>
                  <a:gd name="T2" fmla="*/ 1 w 2"/>
                  <a:gd name="T3" fmla="*/ 2 h 2"/>
                  <a:gd name="T4" fmla="*/ 0 w 2"/>
                  <a:gd name="T5" fmla="*/ 1 h 2"/>
                  <a:gd name="T6" fmla="*/ 1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1"/>
                      <a:pt x="2" y="2"/>
                      <a:pt x="1" y="2"/>
                    </a:cubicBezTo>
                    <a:cubicBezTo>
                      <a:pt x="1" y="2"/>
                      <a:pt x="1" y="1"/>
                      <a:pt x="0" y="1"/>
                    </a:cubicBezTo>
                    <a:cubicBezTo>
                      <a:pt x="0" y="0"/>
                      <a:pt x="1" y="0"/>
                      <a:pt x="1" y="0"/>
                    </a:cubicBezTo>
                    <a:cubicBezTo>
                      <a:pt x="2" y="0"/>
                      <a:pt x="2" y="0"/>
                      <a:pt x="2" y="1"/>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5" name="Freeform 64">
                <a:extLst>
                  <a:ext uri="{FF2B5EF4-FFF2-40B4-BE49-F238E27FC236}">
                    <a16:creationId xmlns:a16="http://schemas.microsoft.com/office/drawing/2014/main" id="{03204A02-F86C-49D4-9E35-CB740AF7DB02}"/>
                  </a:ext>
                </a:extLst>
              </p:cNvPr>
              <p:cNvSpPr>
                <a:spLocks/>
              </p:cNvSpPr>
              <p:nvPr/>
            </p:nvSpPr>
            <p:spPr bwMode="auto">
              <a:xfrm>
                <a:off x="4513263" y="1643063"/>
                <a:ext cx="7938" cy="7938"/>
              </a:xfrm>
              <a:custGeom>
                <a:avLst/>
                <a:gdLst>
                  <a:gd name="T0" fmla="*/ 2 w 2"/>
                  <a:gd name="T1" fmla="*/ 1 h 2"/>
                  <a:gd name="T2" fmla="*/ 1 w 2"/>
                  <a:gd name="T3" fmla="*/ 2 h 2"/>
                  <a:gd name="T4" fmla="*/ 0 w 2"/>
                  <a:gd name="T5" fmla="*/ 1 h 2"/>
                  <a:gd name="T6" fmla="*/ 1 w 2"/>
                  <a:gd name="T7" fmla="*/ 0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2"/>
                      <a:pt x="2" y="2"/>
                      <a:pt x="1" y="2"/>
                    </a:cubicBezTo>
                    <a:cubicBezTo>
                      <a:pt x="1" y="2"/>
                      <a:pt x="0" y="2"/>
                      <a:pt x="0" y="1"/>
                    </a:cubicBezTo>
                    <a:cubicBezTo>
                      <a:pt x="0" y="1"/>
                      <a:pt x="0" y="0"/>
                      <a:pt x="1" y="0"/>
                    </a:cubicBezTo>
                    <a:cubicBezTo>
                      <a:pt x="2" y="0"/>
                      <a:pt x="2" y="1"/>
                      <a:pt x="2" y="1"/>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6" name="Oval 65">
                <a:extLst>
                  <a:ext uri="{FF2B5EF4-FFF2-40B4-BE49-F238E27FC236}">
                    <a16:creationId xmlns:a16="http://schemas.microsoft.com/office/drawing/2014/main" id="{54B4C439-DD98-4F5E-AE23-9D9E5E5BE087}"/>
                  </a:ext>
                </a:extLst>
              </p:cNvPr>
              <p:cNvSpPr>
                <a:spLocks noChangeArrowheads="1"/>
              </p:cNvSpPr>
              <p:nvPr/>
            </p:nvSpPr>
            <p:spPr bwMode="auto">
              <a:xfrm>
                <a:off x="4494213" y="1736725"/>
                <a:ext cx="7938" cy="7938"/>
              </a:xfrm>
              <a:prstGeom prst="ellipse">
                <a:avLst/>
              </a:pr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7" name="Oval 66">
                <a:extLst>
                  <a:ext uri="{FF2B5EF4-FFF2-40B4-BE49-F238E27FC236}">
                    <a16:creationId xmlns:a16="http://schemas.microsoft.com/office/drawing/2014/main" id="{AC043311-8AEC-453F-A820-154DCA22FB66}"/>
                  </a:ext>
                </a:extLst>
              </p:cNvPr>
              <p:cNvSpPr>
                <a:spLocks noChangeArrowheads="1"/>
              </p:cNvSpPr>
              <p:nvPr/>
            </p:nvSpPr>
            <p:spPr bwMode="auto">
              <a:xfrm>
                <a:off x="4467225" y="1827213"/>
                <a:ext cx="7938" cy="7938"/>
              </a:xfrm>
              <a:prstGeom prst="ellipse">
                <a:avLst/>
              </a:pr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8" name="Oval 67">
                <a:extLst>
                  <a:ext uri="{FF2B5EF4-FFF2-40B4-BE49-F238E27FC236}">
                    <a16:creationId xmlns:a16="http://schemas.microsoft.com/office/drawing/2014/main" id="{753D3DB4-630F-4C44-9E30-8A492761AF2C}"/>
                  </a:ext>
                </a:extLst>
              </p:cNvPr>
              <p:cNvSpPr>
                <a:spLocks noChangeArrowheads="1"/>
              </p:cNvSpPr>
              <p:nvPr/>
            </p:nvSpPr>
            <p:spPr bwMode="auto">
              <a:xfrm>
                <a:off x="4430713" y="1914525"/>
                <a:ext cx="6350" cy="7938"/>
              </a:xfrm>
              <a:prstGeom prst="ellipse">
                <a:avLst/>
              </a:pr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9" name="Freeform 68">
                <a:extLst>
                  <a:ext uri="{FF2B5EF4-FFF2-40B4-BE49-F238E27FC236}">
                    <a16:creationId xmlns:a16="http://schemas.microsoft.com/office/drawing/2014/main" id="{FFD10AFB-2292-48A1-AA6D-E9067D26D95F}"/>
                  </a:ext>
                </a:extLst>
              </p:cNvPr>
              <p:cNvSpPr>
                <a:spLocks/>
              </p:cNvSpPr>
              <p:nvPr/>
            </p:nvSpPr>
            <p:spPr bwMode="auto">
              <a:xfrm>
                <a:off x="4076700" y="1420813"/>
                <a:ext cx="444500" cy="312738"/>
              </a:xfrm>
              <a:custGeom>
                <a:avLst/>
                <a:gdLst>
                  <a:gd name="T0" fmla="*/ 115 w 118"/>
                  <a:gd name="T1" fmla="*/ 0 h 83"/>
                  <a:gd name="T2" fmla="*/ 116 w 118"/>
                  <a:gd name="T3" fmla="*/ 2 h 83"/>
                  <a:gd name="T4" fmla="*/ 118 w 118"/>
                  <a:gd name="T5" fmla="*/ 4 h 83"/>
                  <a:gd name="T6" fmla="*/ 4 w 118"/>
                  <a:gd name="T7" fmla="*/ 83 h 83"/>
                  <a:gd name="T8" fmla="*/ 0 w 118"/>
                  <a:gd name="T9" fmla="*/ 73 h 83"/>
                  <a:gd name="T10" fmla="*/ 115 w 118"/>
                  <a:gd name="T11" fmla="*/ 0 h 83"/>
                </a:gdLst>
                <a:ahLst/>
                <a:cxnLst>
                  <a:cxn ang="0">
                    <a:pos x="T0" y="T1"/>
                  </a:cxn>
                  <a:cxn ang="0">
                    <a:pos x="T2" y="T3"/>
                  </a:cxn>
                  <a:cxn ang="0">
                    <a:pos x="T4" y="T5"/>
                  </a:cxn>
                  <a:cxn ang="0">
                    <a:pos x="T6" y="T7"/>
                  </a:cxn>
                  <a:cxn ang="0">
                    <a:pos x="T8" y="T9"/>
                  </a:cxn>
                  <a:cxn ang="0">
                    <a:pos x="T10" y="T11"/>
                  </a:cxn>
                </a:cxnLst>
                <a:rect l="0" t="0" r="r" b="b"/>
                <a:pathLst>
                  <a:path w="118" h="83">
                    <a:moveTo>
                      <a:pt x="115" y="0"/>
                    </a:moveTo>
                    <a:cubicBezTo>
                      <a:pt x="115" y="1"/>
                      <a:pt x="115" y="1"/>
                      <a:pt x="116" y="2"/>
                    </a:cubicBezTo>
                    <a:cubicBezTo>
                      <a:pt x="116" y="3"/>
                      <a:pt x="117" y="4"/>
                      <a:pt x="118" y="4"/>
                    </a:cubicBezTo>
                    <a:cubicBezTo>
                      <a:pt x="80" y="35"/>
                      <a:pt x="45" y="59"/>
                      <a:pt x="4" y="83"/>
                    </a:cubicBezTo>
                    <a:cubicBezTo>
                      <a:pt x="3" y="79"/>
                      <a:pt x="2" y="77"/>
                      <a:pt x="0" y="73"/>
                    </a:cubicBezTo>
                    <a:cubicBezTo>
                      <a:pt x="41" y="51"/>
                      <a:pt x="77" y="28"/>
                      <a:pt x="115" y="0"/>
                    </a:cubicBezTo>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0" name="Freeform 69">
                <a:extLst>
                  <a:ext uri="{FF2B5EF4-FFF2-40B4-BE49-F238E27FC236}">
                    <a16:creationId xmlns:a16="http://schemas.microsoft.com/office/drawing/2014/main" id="{44B5A033-5463-4B31-AC4B-21AE8930850D}"/>
                  </a:ext>
                </a:extLst>
              </p:cNvPr>
              <p:cNvSpPr>
                <a:spLocks/>
              </p:cNvSpPr>
              <p:nvPr/>
            </p:nvSpPr>
            <p:spPr bwMode="auto">
              <a:xfrm>
                <a:off x="4060825" y="1398588"/>
                <a:ext cx="449263" cy="296863"/>
              </a:xfrm>
              <a:custGeom>
                <a:avLst/>
                <a:gdLst>
                  <a:gd name="T0" fmla="*/ 117 w 119"/>
                  <a:gd name="T1" fmla="*/ 0 h 79"/>
                  <a:gd name="T2" fmla="*/ 118 w 119"/>
                  <a:gd name="T3" fmla="*/ 3 h 79"/>
                  <a:gd name="T4" fmla="*/ 119 w 119"/>
                  <a:gd name="T5" fmla="*/ 6 h 79"/>
                  <a:gd name="T6" fmla="*/ 4 w 119"/>
                  <a:gd name="T7" fmla="*/ 79 h 79"/>
                  <a:gd name="T8" fmla="*/ 0 w 119"/>
                  <a:gd name="T9" fmla="*/ 69 h 79"/>
                  <a:gd name="T10" fmla="*/ 117 w 119"/>
                  <a:gd name="T11" fmla="*/ 0 h 79"/>
                </a:gdLst>
                <a:ahLst/>
                <a:cxnLst>
                  <a:cxn ang="0">
                    <a:pos x="T0" y="T1"/>
                  </a:cxn>
                  <a:cxn ang="0">
                    <a:pos x="T2" y="T3"/>
                  </a:cxn>
                  <a:cxn ang="0">
                    <a:pos x="T4" y="T5"/>
                  </a:cxn>
                  <a:cxn ang="0">
                    <a:pos x="T6" y="T7"/>
                  </a:cxn>
                  <a:cxn ang="0">
                    <a:pos x="T8" y="T9"/>
                  </a:cxn>
                  <a:cxn ang="0">
                    <a:pos x="T10" y="T11"/>
                  </a:cxn>
                </a:cxnLst>
                <a:rect l="0" t="0" r="r" b="b"/>
                <a:pathLst>
                  <a:path w="119" h="79">
                    <a:moveTo>
                      <a:pt x="117" y="0"/>
                    </a:moveTo>
                    <a:cubicBezTo>
                      <a:pt x="117" y="1"/>
                      <a:pt x="117" y="2"/>
                      <a:pt x="118" y="3"/>
                    </a:cubicBezTo>
                    <a:cubicBezTo>
                      <a:pt x="118" y="4"/>
                      <a:pt x="118" y="5"/>
                      <a:pt x="119" y="6"/>
                    </a:cubicBezTo>
                    <a:cubicBezTo>
                      <a:pt x="81" y="34"/>
                      <a:pt x="45" y="57"/>
                      <a:pt x="4" y="79"/>
                    </a:cubicBezTo>
                    <a:cubicBezTo>
                      <a:pt x="2" y="75"/>
                      <a:pt x="2" y="73"/>
                      <a:pt x="0" y="69"/>
                    </a:cubicBezTo>
                    <a:cubicBezTo>
                      <a:pt x="41" y="49"/>
                      <a:pt x="78" y="28"/>
                      <a:pt x="117" y="0"/>
                    </a:cubicBezTo>
                  </a:path>
                </a:pathLst>
              </a:custGeom>
              <a:solidFill>
                <a:srgbClr val="ED2F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1" name="Freeform 70">
                <a:extLst>
                  <a:ext uri="{FF2B5EF4-FFF2-40B4-BE49-F238E27FC236}">
                    <a16:creationId xmlns:a16="http://schemas.microsoft.com/office/drawing/2014/main" id="{9F474B3E-E6CD-43EC-92FE-8961D549DF83}"/>
                  </a:ext>
                </a:extLst>
              </p:cNvPr>
              <p:cNvSpPr>
                <a:spLocks/>
              </p:cNvSpPr>
              <p:nvPr/>
            </p:nvSpPr>
            <p:spPr bwMode="auto">
              <a:xfrm>
                <a:off x="4019550" y="1695450"/>
                <a:ext cx="71438" cy="38100"/>
              </a:xfrm>
              <a:custGeom>
                <a:avLst/>
                <a:gdLst>
                  <a:gd name="T0" fmla="*/ 19 w 19"/>
                  <a:gd name="T1" fmla="*/ 10 h 10"/>
                  <a:gd name="T2" fmla="*/ 0 w 19"/>
                  <a:gd name="T3" fmla="*/ 7 h 10"/>
                  <a:gd name="T4" fmla="*/ 15 w 19"/>
                  <a:gd name="T5" fmla="*/ 0 h 10"/>
                  <a:gd name="T6" fmla="*/ 19 w 19"/>
                  <a:gd name="T7" fmla="*/ 10 h 10"/>
                </a:gdLst>
                <a:ahLst/>
                <a:cxnLst>
                  <a:cxn ang="0">
                    <a:pos x="T0" y="T1"/>
                  </a:cxn>
                  <a:cxn ang="0">
                    <a:pos x="T2" y="T3"/>
                  </a:cxn>
                  <a:cxn ang="0">
                    <a:pos x="T4" y="T5"/>
                  </a:cxn>
                  <a:cxn ang="0">
                    <a:pos x="T6" y="T7"/>
                  </a:cxn>
                </a:cxnLst>
                <a:rect l="0" t="0" r="r" b="b"/>
                <a:pathLst>
                  <a:path w="19" h="10">
                    <a:moveTo>
                      <a:pt x="19" y="10"/>
                    </a:moveTo>
                    <a:cubicBezTo>
                      <a:pt x="12" y="9"/>
                      <a:pt x="8" y="9"/>
                      <a:pt x="0" y="7"/>
                    </a:cubicBezTo>
                    <a:cubicBezTo>
                      <a:pt x="6" y="4"/>
                      <a:pt x="9" y="3"/>
                      <a:pt x="15" y="0"/>
                    </a:cubicBezTo>
                    <a:cubicBezTo>
                      <a:pt x="17" y="4"/>
                      <a:pt x="18" y="6"/>
                      <a:pt x="19" y="1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2" name="Freeform 71">
                <a:extLst>
                  <a:ext uri="{FF2B5EF4-FFF2-40B4-BE49-F238E27FC236}">
                    <a16:creationId xmlns:a16="http://schemas.microsoft.com/office/drawing/2014/main" id="{F00535E1-F81B-4D5F-A84A-E9865572AD38}"/>
                  </a:ext>
                </a:extLst>
              </p:cNvPr>
              <p:cNvSpPr>
                <a:spLocks/>
              </p:cNvSpPr>
              <p:nvPr/>
            </p:nvSpPr>
            <p:spPr bwMode="auto">
              <a:xfrm>
                <a:off x="4019550" y="1658938"/>
                <a:ext cx="57150" cy="63500"/>
              </a:xfrm>
              <a:custGeom>
                <a:avLst/>
                <a:gdLst>
                  <a:gd name="T0" fmla="*/ 0 w 15"/>
                  <a:gd name="T1" fmla="*/ 17 h 17"/>
                  <a:gd name="T2" fmla="*/ 11 w 15"/>
                  <a:gd name="T3" fmla="*/ 0 h 17"/>
                  <a:gd name="T4" fmla="*/ 15 w 15"/>
                  <a:gd name="T5" fmla="*/ 10 h 17"/>
                  <a:gd name="T6" fmla="*/ 0 w 15"/>
                  <a:gd name="T7" fmla="*/ 17 h 17"/>
                </a:gdLst>
                <a:ahLst/>
                <a:cxnLst>
                  <a:cxn ang="0">
                    <a:pos x="T0" y="T1"/>
                  </a:cxn>
                  <a:cxn ang="0">
                    <a:pos x="T2" y="T3"/>
                  </a:cxn>
                  <a:cxn ang="0">
                    <a:pos x="T4" y="T5"/>
                  </a:cxn>
                  <a:cxn ang="0">
                    <a:pos x="T6" y="T7"/>
                  </a:cxn>
                </a:cxnLst>
                <a:rect l="0" t="0" r="r" b="b"/>
                <a:pathLst>
                  <a:path w="15" h="17">
                    <a:moveTo>
                      <a:pt x="0" y="17"/>
                    </a:moveTo>
                    <a:cubicBezTo>
                      <a:pt x="4" y="10"/>
                      <a:pt x="6" y="7"/>
                      <a:pt x="11" y="0"/>
                    </a:cubicBezTo>
                    <a:cubicBezTo>
                      <a:pt x="13" y="4"/>
                      <a:pt x="13" y="6"/>
                      <a:pt x="15" y="10"/>
                    </a:cubicBezTo>
                    <a:cubicBezTo>
                      <a:pt x="9" y="13"/>
                      <a:pt x="6" y="14"/>
                      <a:pt x="0" y="17"/>
                    </a:cubicBezTo>
                    <a:close/>
                  </a:path>
                </a:pathLst>
              </a:custGeom>
              <a:solidFill>
                <a:srgbClr val="ED2F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3" name="Freeform 72">
                <a:extLst>
                  <a:ext uri="{FF2B5EF4-FFF2-40B4-BE49-F238E27FC236}">
                    <a16:creationId xmlns:a16="http://schemas.microsoft.com/office/drawing/2014/main" id="{130FEFC1-BCFC-49C5-BBCC-EBCB07224F42}"/>
                  </a:ext>
                </a:extLst>
              </p:cNvPr>
              <p:cNvSpPr>
                <a:spLocks/>
              </p:cNvSpPr>
              <p:nvPr/>
            </p:nvSpPr>
            <p:spPr bwMode="auto">
              <a:xfrm>
                <a:off x="4510088" y="1368425"/>
                <a:ext cx="71438" cy="74613"/>
              </a:xfrm>
              <a:custGeom>
                <a:avLst/>
                <a:gdLst>
                  <a:gd name="T0" fmla="*/ 17 w 19"/>
                  <a:gd name="T1" fmla="*/ 3 h 20"/>
                  <a:gd name="T2" fmla="*/ 16 w 19"/>
                  <a:gd name="T3" fmla="*/ 0 h 20"/>
                  <a:gd name="T4" fmla="*/ 4 w 19"/>
                  <a:gd name="T5" fmla="*/ 10 h 20"/>
                  <a:gd name="T6" fmla="*/ 0 w 19"/>
                  <a:gd name="T7" fmla="*/ 14 h 20"/>
                  <a:gd name="T8" fmla="*/ 1 w 19"/>
                  <a:gd name="T9" fmla="*/ 16 h 20"/>
                  <a:gd name="T10" fmla="*/ 3 w 19"/>
                  <a:gd name="T11" fmla="*/ 18 h 20"/>
                  <a:gd name="T12" fmla="*/ 12 w 19"/>
                  <a:gd name="T13" fmla="*/ 16 h 20"/>
                  <a:gd name="T14" fmla="*/ 17 w 19"/>
                  <a:gd name="T15" fmla="*/ 3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0">
                    <a:moveTo>
                      <a:pt x="17" y="3"/>
                    </a:moveTo>
                    <a:cubicBezTo>
                      <a:pt x="17" y="2"/>
                      <a:pt x="16" y="1"/>
                      <a:pt x="16" y="0"/>
                    </a:cubicBezTo>
                    <a:cubicBezTo>
                      <a:pt x="11" y="5"/>
                      <a:pt x="9" y="7"/>
                      <a:pt x="4" y="10"/>
                    </a:cubicBezTo>
                    <a:cubicBezTo>
                      <a:pt x="2" y="12"/>
                      <a:pt x="1" y="12"/>
                      <a:pt x="0" y="14"/>
                    </a:cubicBezTo>
                    <a:cubicBezTo>
                      <a:pt x="0" y="15"/>
                      <a:pt x="0" y="15"/>
                      <a:pt x="1" y="16"/>
                    </a:cubicBezTo>
                    <a:cubicBezTo>
                      <a:pt x="1" y="17"/>
                      <a:pt x="2" y="18"/>
                      <a:pt x="3" y="18"/>
                    </a:cubicBezTo>
                    <a:cubicBezTo>
                      <a:pt x="5" y="20"/>
                      <a:pt x="8" y="19"/>
                      <a:pt x="12" y="16"/>
                    </a:cubicBezTo>
                    <a:cubicBezTo>
                      <a:pt x="16" y="12"/>
                      <a:pt x="19" y="7"/>
                      <a:pt x="17" y="3"/>
                    </a:cubicBezTo>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4" name="Freeform 73">
                <a:extLst>
                  <a:ext uri="{FF2B5EF4-FFF2-40B4-BE49-F238E27FC236}">
                    <a16:creationId xmlns:a16="http://schemas.microsoft.com/office/drawing/2014/main" id="{BAB90A3E-BB1B-4950-9997-833E77AB158F}"/>
                  </a:ext>
                </a:extLst>
              </p:cNvPr>
              <p:cNvSpPr>
                <a:spLocks/>
              </p:cNvSpPr>
              <p:nvPr/>
            </p:nvSpPr>
            <p:spPr bwMode="auto">
              <a:xfrm>
                <a:off x="4502150" y="1344613"/>
                <a:ext cx="68263" cy="76200"/>
              </a:xfrm>
              <a:custGeom>
                <a:avLst/>
                <a:gdLst>
                  <a:gd name="T0" fmla="*/ 17 w 18"/>
                  <a:gd name="T1" fmla="*/ 4 h 20"/>
                  <a:gd name="T2" fmla="*/ 6 w 18"/>
                  <a:gd name="T3" fmla="*/ 4 h 20"/>
                  <a:gd name="T4" fmla="*/ 0 w 18"/>
                  <a:gd name="T5" fmla="*/ 14 h 20"/>
                  <a:gd name="T6" fmla="*/ 1 w 18"/>
                  <a:gd name="T7" fmla="*/ 17 h 20"/>
                  <a:gd name="T8" fmla="*/ 2 w 18"/>
                  <a:gd name="T9" fmla="*/ 20 h 20"/>
                  <a:gd name="T10" fmla="*/ 6 w 18"/>
                  <a:gd name="T11" fmla="*/ 16 h 20"/>
                  <a:gd name="T12" fmla="*/ 18 w 18"/>
                  <a:gd name="T13" fmla="*/ 6 h 20"/>
                  <a:gd name="T14" fmla="*/ 17 w 18"/>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0">
                    <a:moveTo>
                      <a:pt x="17" y="4"/>
                    </a:moveTo>
                    <a:cubicBezTo>
                      <a:pt x="15" y="0"/>
                      <a:pt x="11" y="1"/>
                      <a:pt x="6" y="4"/>
                    </a:cubicBezTo>
                    <a:cubicBezTo>
                      <a:pt x="3" y="7"/>
                      <a:pt x="0" y="11"/>
                      <a:pt x="0" y="14"/>
                    </a:cubicBezTo>
                    <a:cubicBezTo>
                      <a:pt x="0" y="15"/>
                      <a:pt x="0" y="16"/>
                      <a:pt x="1" y="17"/>
                    </a:cubicBezTo>
                    <a:cubicBezTo>
                      <a:pt x="1" y="18"/>
                      <a:pt x="1" y="19"/>
                      <a:pt x="2" y="20"/>
                    </a:cubicBezTo>
                    <a:cubicBezTo>
                      <a:pt x="3" y="18"/>
                      <a:pt x="4" y="18"/>
                      <a:pt x="6" y="16"/>
                    </a:cubicBezTo>
                    <a:cubicBezTo>
                      <a:pt x="11" y="13"/>
                      <a:pt x="13" y="11"/>
                      <a:pt x="18" y="6"/>
                    </a:cubicBezTo>
                    <a:cubicBezTo>
                      <a:pt x="18" y="5"/>
                      <a:pt x="17" y="5"/>
                      <a:pt x="17" y="4"/>
                    </a:cubicBezTo>
                  </a:path>
                </a:pathLst>
              </a:custGeom>
              <a:solidFill>
                <a:srgbClr val="ED2F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5" name="Freeform 74">
                <a:extLst>
                  <a:ext uri="{FF2B5EF4-FFF2-40B4-BE49-F238E27FC236}">
                    <a16:creationId xmlns:a16="http://schemas.microsoft.com/office/drawing/2014/main" id="{7994769E-A4E2-4F34-A450-855AE36088AE}"/>
                  </a:ext>
                </a:extLst>
              </p:cNvPr>
              <p:cNvSpPr>
                <a:spLocks/>
              </p:cNvSpPr>
              <p:nvPr/>
            </p:nvSpPr>
            <p:spPr bwMode="auto">
              <a:xfrm>
                <a:off x="4540250" y="1338263"/>
                <a:ext cx="60325" cy="66675"/>
              </a:xfrm>
              <a:custGeom>
                <a:avLst/>
                <a:gdLst>
                  <a:gd name="T0" fmla="*/ 16 w 16"/>
                  <a:gd name="T1" fmla="*/ 10 h 18"/>
                  <a:gd name="T2" fmla="*/ 15 w 16"/>
                  <a:gd name="T3" fmla="*/ 0 h 18"/>
                  <a:gd name="T4" fmla="*/ 0 w 16"/>
                  <a:gd name="T5" fmla="*/ 4 h 18"/>
                  <a:gd name="T6" fmla="*/ 8 w 16"/>
                  <a:gd name="T7" fmla="*/ 18 h 18"/>
                  <a:gd name="T8" fmla="*/ 16 w 16"/>
                  <a:gd name="T9" fmla="*/ 10 h 18"/>
                </a:gdLst>
                <a:ahLst/>
                <a:cxnLst>
                  <a:cxn ang="0">
                    <a:pos x="T0" y="T1"/>
                  </a:cxn>
                  <a:cxn ang="0">
                    <a:pos x="T2" y="T3"/>
                  </a:cxn>
                  <a:cxn ang="0">
                    <a:pos x="T4" y="T5"/>
                  </a:cxn>
                  <a:cxn ang="0">
                    <a:pos x="T6" y="T7"/>
                  </a:cxn>
                  <a:cxn ang="0">
                    <a:pos x="T8" y="T9"/>
                  </a:cxn>
                </a:cxnLst>
                <a:rect l="0" t="0" r="r" b="b"/>
                <a:pathLst>
                  <a:path w="16" h="18">
                    <a:moveTo>
                      <a:pt x="16" y="10"/>
                    </a:moveTo>
                    <a:cubicBezTo>
                      <a:pt x="16" y="6"/>
                      <a:pt x="16" y="3"/>
                      <a:pt x="15" y="0"/>
                    </a:cubicBezTo>
                    <a:cubicBezTo>
                      <a:pt x="0" y="4"/>
                      <a:pt x="0" y="4"/>
                      <a:pt x="0" y="4"/>
                    </a:cubicBezTo>
                    <a:cubicBezTo>
                      <a:pt x="8" y="18"/>
                      <a:pt x="8" y="18"/>
                      <a:pt x="8" y="18"/>
                    </a:cubicBezTo>
                    <a:cubicBezTo>
                      <a:pt x="16" y="10"/>
                      <a:pt x="16" y="10"/>
                      <a:pt x="16" y="10"/>
                    </a:cubicBezTo>
                  </a:path>
                </a:pathLst>
              </a:custGeom>
              <a:solidFill>
                <a:srgbClr val="E6FB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6" name="Freeform 75">
                <a:extLst>
                  <a:ext uri="{FF2B5EF4-FFF2-40B4-BE49-F238E27FC236}">
                    <a16:creationId xmlns:a16="http://schemas.microsoft.com/office/drawing/2014/main" id="{F3F3C89B-36A5-4157-B076-DECDEC05D925}"/>
                  </a:ext>
                </a:extLst>
              </p:cNvPr>
              <p:cNvSpPr>
                <a:spLocks/>
              </p:cNvSpPr>
              <p:nvPr/>
            </p:nvSpPr>
            <p:spPr bwMode="auto">
              <a:xfrm>
                <a:off x="4359275" y="1997075"/>
                <a:ext cx="60325" cy="57150"/>
              </a:xfrm>
              <a:custGeom>
                <a:avLst/>
                <a:gdLst>
                  <a:gd name="T0" fmla="*/ 16 w 16"/>
                  <a:gd name="T1" fmla="*/ 9 h 15"/>
                  <a:gd name="T2" fmla="*/ 13 w 16"/>
                  <a:gd name="T3" fmla="*/ 13 h 15"/>
                  <a:gd name="T4" fmla="*/ 5 w 16"/>
                  <a:gd name="T5" fmla="*/ 15 h 15"/>
                  <a:gd name="T6" fmla="*/ 2 w 16"/>
                  <a:gd name="T7" fmla="*/ 12 h 15"/>
                  <a:gd name="T8" fmla="*/ 0 w 16"/>
                  <a:gd name="T9" fmla="*/ 6 h 15"/>
                  <a:gd name="T10" fmla="*/ 3 w 16"/>
                  <a:gd name="T11" fmla="*/ 2 h 15"/>
                  <a:gd name="T12" fmla="*/ 11 w 16"/>
                  <a:gd name="T13" fmla="*/ 0 h 15"/>
                  <a:gd name="T14" fmla="*/ 15 w 16"/>
                  <a:gd name="T15" fmla="*/ 3 h 15"/>
                  <a:gd name="T16" fmla="*/ 16 w 16"/>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5">
                    <a:moveTo>
                      <a:pt x="16" y="9"/>
                    </a:moveTo>
                    <a:cubicBezTo>
                      <a:pt x="16" y="11"/>
                      <a:pt x="15" y="13"/>
                      <a:pt x="13" y="13"/>
                    </a:cubicBezTo>
                    <a:cubicBezTo>
                      <a:pt x="5" y="15"/>
                      <a:pt x="5" y="15"/>
                      <a:pt x="5" y="15"/>
                    </a:cubicBezTo>
                    <a:cubicBezTo>
                      <a:pt x="4" y="15"/>
                      <a:pt x="2" y="14"/>
                      <a:pt x="2" y="12"/>
                    </a:cubicBezTo>
                    <a:cubicBezTo>
                      <a:pt x="0" y="6"/>
                      <a:pt x="0" y="6"/>
                      <a:pt x="0" y="6"/>
                    </a:cubicBezTo>
                    <a:cubicBezTo>
                      <a:pt x="0" y="4"/>
                      <a:pt x="1" y="2"/>
                      <a:pt x="3" y="2"/>
                    </a:cubicBezTo>
                    <a:cubicBezTo>
                      <a:pt x="11" y="0"/>
                      <a:pt x="11" y="0"/>
                      <a:pt x="11" y="0"/>
                    </a:cubicBezTo>
                    <a:cubicBezTo>
                      <a:pt x="12" y="0"/>
                      <a:pt x="14" y="1"/>
                      <a:pt x="15" y="3"/>
                    </a:cubicBezTo>
                    <a:lnTo>
                      <a:pt x="16" y="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7" name="Freeform 76">
                <a:extLst>
                  <a:ext uri="{FF2B5EF4-FFF2-40B4-BE49-F238E27FC236}">
                    <a16:creationId xmlns:a16="http://schemas.microsoft.com/office/drawing/2014/main" id="{6968618B-79D8-4C85-91DD-39DD6709B2F0}"/>
                  </a:ext>
                </a:extLst>
              </p:cNvPr>
              <p:cNvSpPr>
                <a:spLocks/>
              </p:cNvSpPr>
              <p:nvPr/>
            </p:nvSpPr>
            <p:spPr bwMode="auto">
              <a:xfrm>
                <a:off x="4524375" y="1401763"/>
                <a:ext cx="93663" cy="395288"/>
              </a:xfrm>
              <a:custGeom>
                <a:avLst/>
                <a:gdLst>
                  <a:gd name="T0" fmla="*/ 25 w 25"/>
                  <a:gd name="T1" fmla="*/ 0 h 105"/>
                  <a:gd name="T2" fmla="*/ 20 w 25"/>
                  <a:gd name="T3" fmla="*/ 1 h 105"/>
                  <a:gd name="T4" fmla="*/ 0 w 25"/>
                  <a:gd name="T5" fmla="*/ 105 h 105"/>
                  <a:gd name="T6" fmla="*/ 25 w 25"/>
                  <a:gd name="T7" fmla="*/ 0 h 105"/>
                </a:gdLst>
                <a:ahLst/>
                <a:cxnLst>
                  <a:cxn ang="0">
                    <a:pos x="T0" y="T1"/>
                  </a:cxn>
                  <a:cxn ang="0">
                    <a:pos x="T2" y="T3"/>
                  </a:cxn>
                  <a:cxn ang="0">
                    <a:pos x="T4" y="T5"/>
                  </a:cxn>
                  <a:cxn ang="0">
                    <a:pos x="T6" y="T7"/>
                  </a:cxn>
                </a:cxnLst>
                <a:rect l="0" t="0" r="r" b="b"/>
                <a:pathLst>
                  <a:path w="25" h="105">
                    <a:moveTo>
                      <a:pt x="25" y="0"/>
                    </a:moveTo>
                    <a:cubicBezTo>
                      <a:pt x="24" y="2"/>
                      <a:pt x="22" y="2"/>
                      <a:pt x="20" y="1"/>
                    </a:cubicBezTo>
                    <a:cubicBezTo>
                      <a:pt x="19" y="29"/>
                      <a:pt x="8" y="72"/>
                      <a:pt x="0" y="105"/>
                    </a:cubicBezTo>
                    <a:cubicBezTo>
                      <a:pt x="16" y="86"/>
                      <a:pt x="24" y="7"/>
                      <a:pt x="25" y="0"/>
                    </a:cubicBezTo>
                    <a:close/>
                  </a:path>
                </a:pathLst>
              </a:custGeom>
              <a:solidFill>
                <a:srgbClr val="2A3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8" name="Freeform 77">
                <a:extLst>
                  <a:ext uri="{FF2B5EF4-FFF2-40B4-BE49-F238E27FC236}">
                    <a16:creationId xmlns:a16="http://schemas.microsoft.com/office/drawing/2014/main" id="{1295A571-F8D5-464C-BDE0-4FEABE143709}"/>
                  </a:ext>
                </a:extLst>
              </p:cNvPr>
              <p:cNvSpPr>
                <a:spLocks/>
              </p:cNvSpPr>
              <p:nvPr/>
            </p:nvSpPr>
            <p:spPr bwMode="auto">
              <a:xfrm>
                <a:off x="4060825" y="2046288"/>
                <a:ext cx="166688" cy="57150"/>
              </a:xfrm>
              <a:custGeom>
                <a:avLst/>
                <a:gdLst>
                  <a:gd name="T0" fmla="*/ 0 w 44"/>
                  <a:gd name="T1" fmla="*/ 12 h 15"/>
                  <a:gd name="T2" fmla="*/ 13 w 44"/>
                  <a:gd name="T3" fmla="*/ 14 h 15"/>
                  <a:gd name="T4" fmla="*/ 44 w 44"/>
                  <a:gd name="T5" fmla="*/ 3 h 15"/>
                  <a:gd name="T6" fmla="*/ 25 w 44"/>
                  <a:gd name="T7" fmla="*/ 0 h 15"/>
                  <a:gd name="T8" fmla="*/ 7 w 44"/>
                  <a:gd name="T9" fmla="*/ 3 h 15"/>
                  <a:gd name="T10" fmla="*/ 0 w 44"/>
                  <a:gd name="T11" fmla="*/ 12 h 15"/>
                </a:gdLst>
                <a:ahLst/>
                <a:cxnLst>
                  <a:cxn ang="0">
                    <a:pos x="T0" y="T1"/>
                  </a:cxn>
                  <a:cxn ang="0">
                    <a:pos x="T2" y="T3"/>
                  </a:cxn>
                  <a:cxn ang="0">
                    <a:pos x="T4" y="T5"/>
                  </a:cxn>
                  <a:cxn ang="0">
                    <a:pos x="T6" y="T7"/>
                  </a:cxn>
                  <a:cxn ang="0">
                    <a:pos x="T8" y="T9"/>
                  </a:cxn>
                  <a:cxn ang="0">
                    <a:pos x="T10" y="T11"/>
                  </a:cxn>
                </a:cxnLst>
                <a:rect l="0" t="0" r="r" b="b"/>
                <a:pathLst>
                  <a:path w="44" h="15">
                    <a:moveTo>
                      <a:pt x="0" y="12"/>
                    </a:moveTo>
                    <a:cubicBezTo>
                      <a:pt x="4" y="14"/>
                      <a:pt x="8" y="15"/>
                      <a:pt x="13" y="14"/>
                    </a:cubicBezTo>
                    <a:cubicBezTo>
                      <a:pt x="27" y="12"/>
                      <a:pt x="37" y="10"/>
                      <a:pt x="44" y="3"/>
                    </a:cubicBezTo>
                    <a:cubicBezTo>
                      <a:pt x="37" y="3"/>
                      <a:pt x="31" y="1"/>
                      <a:pt x="25" y="0"/>
                    </a:cubicBezTo>
                    <a:cubicBezTo>
                      <a:pt x="19" y="1"/>
                      <a:pt x="13" y="2"/>
                      <a:pt x="7" y="3"/>
                    </a:cubicBezTo>
                    <a:lnTo>
                      <a:pt x="0" y="12"/>
                    </a:ln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9" name="Freeform 78">
                <a:extLst>
                  <a:ext uri="{FF2B5EF4-FFF2-40B4-BE49-F238E27FC236}">
                    <a16:creationId xmlns:a16="http://schemas.microsoft.com/office/drawing/2014/main" id="{7E0FAA18-D969-4AE9-89AC-9F910A9A5658}"/>
                  </a:ext>
                </a:extLst>
              </p:cNvPr>
              <p:cNvSpPr>
                <a:spLocks/>
              </p:cNvSpPr>
              <p:nvPr/>
            </p:nvSpPr>
            <p:spPr bwMode="auto">
              <a:xfrm>
                <a:off x="4208463" y="1454150"/>
                <a:ext cx="74613" cy="84138"/>
              </a:xfrm>
              <a:custGeom>
                <a:avLst/>
                <a:gdLst>
                  <a:gd name="T0" fmla="*/ 1 w 20"/>
                  <a:gd name="T1" fmla="*/ 22 h 22"/>
                  <a:gd name="T2" fmla="*/ 20 w 20"/>
                  <a:gd name="T3" fmla="*/ 0 h 22"/>
                  <a:gd name="T4" fmla="*/ 0 w 20"/>
                  <a:gd name="T5" fmla="*/ 15 h 22"/>
                  <a:gd name="T6" fmla="*/ 1 w 20"/>
                  <a:gd name="T7" fmla="*/ 22 h 22"/>
                </a:gdLst>
                <a:ahLst/>
                <a:cxnLst>
                  <a:cxn ang="0">
                    <a:pos x="T0" y="T1"/>
                  </a:cxn>
                  <a:cxn ang="0">
                    <a:pos x="T2" y="T3"/>
                  </a:cxn>
                  <a:cxn ang="0">
                    <a:pos x="T4" y="T5"/>
                  </a:cxn>
                  <a:cxn ang="0">
                    <a:pos x="T6" y="T7"/>
                  </a:cxn>
                </a:cxnLst>
                <a:rect l="0" t="0" r="r" b="b"/>
                <a:pathLst>
                  <a:path w="20" h="22">
                    <a:moveTo>
                      <a:pt x="1" y="22"/>
                    </a:moveTo>
                    <a:cubicBezTo>
                      <a:pt x="8" y="17"/>
                      <a:pt x="20" y="0"/>
                      <a:pt x="20" y="0"/>
                    </a:cubicBezTo>
                    <a:cubicBezTo>
                      <a:pt x="0" y="15"/>
                      <a:pt x="0" y="15"/>
                      <a:pt x="0" y="15"/>
                    </a:cubicBezTo>
                    <a:cubicBezTo>
                      <a:pt x="0" y="15"/>
                      <a:pt x="0" y="18"/>
                      <a:pt x="1" y="22"/>
                    </a:cubicBez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0" name="Freeform 79">
                <a:extLst>
                  <a:ext uri="{FF2B5EF4-FFF2-40B4-BE49-F238E27FC236}">
                    <a16:creationId xmlns:a16="http://schemas.microsoft.com/office/drawing/2014/main" id="{D025DE3E-DD86-46D8-A14B-82A14CE89DC4}"/>
                  </a:ext>
                </a:extLst>
              </p:cNvPr>
              <p:cNvSpPr>
                <a:spLocks/>
              </p:cNvSpPr>
              <p:nvPr/>
            </p:nvSpPr>
            <p:spPr bwMode="auto">
              <a:xfrm>
                <a:off x="3914775" y="2257425"/>
                <a:ext cx="30163" cy="65088"/>
              </a:xfrm>
              <a:custGeom>
                <a:avLst/>
                <a:gdLst>
                  <a:gd name="T0" fmla="*/ 0 w 8"/>
                  <a:gd name="T1" fmla="*/ 3 h 17"/>
                  <a:gd name="T2" fmla="*/ 8 w 8"/>
                  <a:gd name="T3" fmla="*/ 17 h 17"/>
                  <a:gd name="T4" fmla="*/ 8 w 8"/>
                  <a:gd name="T5" fmla="*/ 0 h 17"/>
                  <a:gd name="T6" fmla="*/ 5 w 8"/>
                  <a:gd name="T7" fmla="*/ 4 h 17"/>
                  <a:gd name="T8" fmla="*/ 0 w 8"/>
                  <a:gd name="T9" fmla="*/ 3 h 17"/>
                </a:gdLst>
                <a:ahLst/>
                <a:cxnLst>
                  <a:cxn ang="0">
                    <a:pos x="T0" y="T1"/>
                  </a:cxn>
                  <a:cxn ang="0">
                    <a:pos x="T2" y="T3"/>
                  </a:cxn>
                  <a:cxn ang="0">
                    <a:pos x="T4" y="T5"/>
                  </a:cxn>
                  <a:cxn ang="0">
                    <a:pos x="T6" y="T7"/>
                  </a:cxn>
                  <a:cxn ang="0">
                    <a:pos x="T8" y="T9"/>
                  </a:cxn>
                </a:cxnLst>
                <a:rect l="0" t="0" r="r" b="b"/>
                <a:pathLst>
                  <a:path w="8" h="17">
                    <a:moveTo>
                      <a:pt x="0" y="3"/>
                    </a:moveTo>
                    <a:cubicBezTo>
                      <a:pt x="3" y="6"/>
                      <a:pt x="6" y="11"/>
                      <a:pt x="8" y="17"/>
                    </a:cubicBezTo>
                    <a:cubicBezTo>
                      <a:pt x="8" y="12"/>
                      <a:pt x="8" y="5"/>
                      <a:pt x="8" y="0"/>
                    </a:cubicBezTo>
                    <a:cubicBezTo>
                      <a:pt x="5" y="4"/>
                      <a:pt x="5" y="4"/>
                      <a:pt x="5" y="4"/>
                    </a:cubicBezTo>
                    <a:lnTo>
                      <a:pt x="0" y="3"/>
                    </a:ln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1" name="Freeform 80">
                <a:extLst>
                  <a:ext uri="{FF2B5EF4-FFF2-40B4-BE49-F238E27FC236}">
                    <a16:creationId xmlns:a16="http://schemas.microsoft.com/office/drawing/2014/main" id="{70ADCCD4-3FD7-4FFA-8C56-8C568422C5F0}"/>
                  </a:ext>
                </a:extLst>
              </p:cNvPr>
              <p:cNvSpPr>
                <a:spLocks/>
              </p:cNvSpPr>
              <p:nvPr/>
            </p:nvSpPr>
            <p:spPr bwMode="auto">
              <a:xfrm>
                <a:off x="4795838" y="1631950"/>
                <a:ext cx="26988" cy="74613"/>
              </a:xfrm>
              <a:custGeom>
                <a:avLst/>
                <a:gdLst>
                  <a:gd name="T0" fmla="*/ 7 w 7"/>
                  <a:gd name="T1" fmla="*/ 5 h 20"/>
                  <a:gd name="T2" fmla="*/ 4 w 7"/>
                  <a:gd name="T3" fmla="*/ 5 h 20"/>
                  <a:gd name="T4" fmla="*/ 0 w 7"/>
                  <a:gd name="T5" fmla="*/ 0 h 20"/>
                  <a:gd name="T6" fmla="*/ 0 w 7"/>
                  <a:gd name="T7" fmla="*/ 20 h 20"/>
                  <a:gd name="T8" fmla="*/ 7 w 7"/>
                  <a:gd name="T9" fmla="*/ 5 h 20"/>
                </a:gdLst>
                <a:ahLst/>
                <a:cxnLst>
                  <a:cxn ang="0">
                    <a:pos x="T0" y="T1"/>
                  </a:cxn>
                  <a:cxn ang="0">
                    <a:pos x="T2" y="T3"/>
                  </a:cxn>
                  <a:cxn ang="0">
                    <a:pos x="T4" y="T5"/>
                  </a:cxn>
                  <a:cxn ang="0">
                    <a:pos x="T6" y="T7"/>
                  </a:cxn>
                  <a:cxn ang="0">
                    <a:pos x="T8" y="T9"/>
                  </a:cxn>
                </a:cxnLst>
                <a:rect l="0" t="0" r="r" b="b"/>
                <a:pathLst>
                  <a:path w="7" h="20">
                    <a:moveTo>
                      <a:pt x="7" y="5"/>
                    </a:moveTo>
                    <a:cubicBezTo>
                      <a:pt x="6" y="5"/>
                      <a:pt x="5" y="5"/>
                      <a:pt x="4" y="5"/>
                    </a:cubicBezTo>
                    <a:cubicBezTo>
                      <a:pt x="3" y="5"/>
                      <a:pt x="2" y="3"/>
                      <a:pt x="0" y="0"/>
                    </a:cubicBezTo>
                    <a:cubicBezTo>
                      <a:pt x="1" y="7"/>
                      <a:pt x="1" y="15"/>
                      <a:pt x="0" y="20"/>
                    </a:cubicBezTo>
                    <a:cubicBezTo>
                      <a:pt x="2" y="16"/>
                      <a:pt x="5" y="10"/>
                      <a:pt x="7" y="5"/>
                    </a:cubicBez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2" name="Freeform 81">
                <a:extLst>
                  <a:ext uri="{FF2B5EF4-FFF2-40B4-BE49-F238E27FC236}">
                    <a16:creationId xmlns:a16="http://schemas.microsoft.com/office/drawing/2014/main" id="{C1722E72-9FA4-434A-8AA1-F9A8CE3EDAA1}"/>
                  </a:ext>
                </a:extLst>
              </p:cNvPr>
              <p:cNvSpPr>
                <a:spLocks/>
              </p:cNvSpPr>
              <p:nvPr/>
            </p:nvSpPr>
            <p:spPr bwMode="auto">
              <a:xfrm>
                <a:off x="3944938" y="1477963"/>
                <a:ext cx="36513" cy="77788"/>
              </a:xfrm>
              <a:custGeom>
                <a:avLst/>
                <a:gdLst>
                  <a:gd name="T0" fmla="*/ 10 w 10"/>
                  <a:gd name="T1" fmla="*/ 17 h 21"/>
                  <a:gd name="T2" fmla="*/ 2 w 10"/>
                  <a:gd name="T3" fmla="*/ 0 h 21"/>
                  <a:gd name="T4" fmla="*/ 4 w 10"/>
                  <a:gd name="T5" fmla="*/ 21 h 21"/>
                  <a:gd name="T6" fmla="*/ 7 w 10"/>
                  <a:gd name="T7" fmla="*/ 16 h 21"/>
                  <a:gd name="T8" fmla="*/ 10 w 10"/>
                  <a:gd name="T9" fmla="*/ 17 h 21"/>
                </a:gdLst>
                <a:ahLst/>
                <a:cxnLst>
                  <a:cxn ang="0">
                    <a:pos x="T0" y="T1"/>
                  </a:cxn>
                  <a:cxn ang="0">
                    <a:pos x="T2" y="T3"/>
                  </a:cxn>
                  <a:cxn ang="0">
                    <a:pos x="T4" y="T5"/>
                  </a:cxn>
                  <a:cxn ang="0">
                    <a:pos x="T6" y="T7"/>
                  </a:cxn>
                  <a:cxn ang="0">
                    <a:pos x="T8" y="T9"/>
                  </a:cxn>
                </a:cxnLst>
                <a:rect l="0" t="0" r="r" b="b"/>
                <a:pathLst>
                  <a:path w="10" h="21">
                    <a:moveTo>
                      <a:pt x="10" y="17"/>
                    </a:moveTo>
                    <a:cubicBezTo>
                      <a:pt x="7" y="12"/>
                      <a:pt x="5" y="6"/>
                      <a:pt x="2" y="0"/>
                    </a:cubicBezTo>
                    <a:cubicBezTo>
                      <a:pt x="0" y="5"/>
                      <a:pt x="2" y="14"/>
                      <a:pt x="4" y="21"/>
                    </a:cubicBezTo>
                    <a:cubicBezTo>
                      <a:pt x="5" y="19"/>
                      <a:pt x="6" y="17"/>
                      <a:pt x="7" y="16"/>
                    </a:cubicBezTo>
                    <a:cubicBezTo>
                      <a:pt x="8" y="16"/>
                      <a:pt x="9" y="17"/>
                      <a:pt x="10" y="17"/>
                    </a:cubicBez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3" name="Freeform 82">
                <a:extLst>
                  <a:ext uri="{FF2B5EF4-FFF2-40B4-BE49-F238E27FC236}">
                    <a16:creationId xmlns:a16="http://schemas.microsoft.com/office/drawing/2014/main" id="{489B8848-D8EB-4E42-BC82-D0217BE7DCFC}"/>
                  </a:ext>
                </a:extLst>
              </p:cNvPr>
              <p:cNvSpPr>
                <a:spLocks/>
              </p:cNvSpPr>
              <p:nvPr/>
            </p:nvSpPr>
            <p:spPr bwMode="auto">
              <a:xfrm>
                <a:off x="4400550" y="1300163"/>
                <a:ext cx="139700" cy="112713"/>
              </a:xfrm>
              <a:custGeom>
                <a:avLst/>
                <a:gdLst>
                  <a:gd name="T0" fmla="*/ 2 w 37"/>
                  <a:gd name="T1" fmla="*/ 8 h 30"/>
                  <a:gd name="T2" fmla="*/ 32 w 37"/>
                  <a:gd name="T3" fmla="*/ 30 h 30"/>
                  <a:gd name="T4" fmla="*/ 37 w 37"/>
                  <a:gd name="T5" fmla="*/ 14 h 30"/>
                  <a:gd name="T6" fmla="*/ 0 w 37"/>
                  <a:gd name="T7" fmla="*/ 0 h 30"/>
                  <a:gd name="T8" fmla="*/ 2 w 37"/>
                  <a:gd name="T9" fmla="*/ 8 h 30"/>
                </a:gdLst>
                <a:ahLst/>
                <a:cxnLst>
                  <a:cxn ang="0">
                    <a:pos x="T0" y="T1"/>
                  </a:cxn>
                  <a:cxn ang="0">
                    <a:pos x="T2" y="T3"/>
                  </a:cxn>
                  <a:cxn ang="0">
                    <a:pos x="T4" y="T5"/>
                  </a:cxn>
                  <a:cxn ang="0">
                    <a:pos x="T6" y="T7"/>
                  </a:cxn>
                  <a:cxn ang="0">
                    <a:pos x="T8" y="T9"/>
                  </a:cxn>
                </a:cxnLst>
                <a:rect l="0" t="0" r="r" b="b"/>
                <a:pathLst>
                  <a:path w="37" h="30">
                    <a:moveTo>
                      <a:pt x="2" y="8"/>
                    </a:moveTo>
                    <a:cubicBezTo>
                      <a:pt x="32" y="30"/>
                      <a:pt x="32" y="30"/>
                      <a:pt x="32" y="30"/>
                    </a:cubicBezTo>
                    <a:cubicBezTo>
                      <a:pt x="37" y="14"/>
                      <a:pt x="37" y="14"/>
                      <a:pt x="37" y="14"/>
                    </a:cubicBezTo>
                    <a:cubicBezTo>
                      <a:pt x="0" y="0"/>
                      <a:pt x="0" y="0"/>
                      <a:pt x="0" y="0"/>
                    </a:cubicBezTo>
                    <a:cubicBezTo>
                      <a:pt x="0" y="0"/>
                      <a:pt x="1" y="3"/>
                      <a:pt x="2" y="8"/>
                    </a:cubicBezTo>
                  </a:path>
                </a:pathLst>
              </a:custGeom>
              <a:solidFill>
                <a:srgbClr val="E6FB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5" name="Freeform 84">
                <a:extLst>
                  <a:ext uri="{FF2B5EF4-FFF2-40B4-BE49-F238E27FC236}">
                    <a16:creationId xmlns:a16="http://schemas.microsoft.com/office/drawing/2014/main" id="{D163B996-ECC6-473E-BD62-E33E1A066D94}"/>
                  </a:ext>
                </a:extLst>
              </p:cNvPr>
              <p:cNvSpPr>
                <a:spLocks/>
              </p:cNvSpPr>
              <p:nvPr/>
            </p:nvSpPr>
            <p:spPr bwMode="auto">
              <a:xfrm>
                <a:off x="4400550" y="1308100"/>
                <a:ext cx="6350" cy="33338"/>
              </a:xfrm>
              <a:custGeom>
                <a:avLst/>
                <a:gdLst>
                  <a:gd name="T0" fmla="*/ 0 w 2"/>
                  <a:gd name="T1" fmla="*/ 0 h 9"/>
                  <a:gd name="T2" fmla="*/ 2 w 2"/>
                  <a:gd name="T3" fmla="*/ 8 h 9"/>
                  <a:gd name="T4" fmla="*/ 2 w 2"/>
                  <a:gd name="T5" fmla="*/ 9 h 9"/>
                  <a:gd name="T6" fmla="*/ 1 w 2"/>
                  <a:gd name="T7" fmla="*/ 1 h 9"/>
                  <a:gd name="T8" fmla="*/ 0 w 2"/>
                  <a:gd name="T9" fmla="*/ 0 h 9"/>
                </a:gdLst>
                <a:ahLst/>
                <a:cxnLst>
                  <a:cxn ang="0">
                    <a:pos x="T0" y="T1"/>
                  </a:cxn>
                  <a:cxn ang="0">
                    <a:pos x="T2" y="T3"/>
                  </a:cxn>
                  <a:cxn ang="0">
                    <a:pos x="T4" y="T5"/>
                  </a:cxn>
                  <a:cxn ang="0">
                    <a:pos x="T6" y="T7"/>
                  </a:cxn>
                  <a:cxn ang="0">
                    <a:pos x="T8" y="T9"/>
                  </a:cxn>
                </a:cxnLst>
                <a:rect l="0" t="0" r="r" b="b"/>
                <a:pathLst>
                  <a:path w="2" h="9">
                    <a:moveTo>
                      <a:pt x="0" y="0"/>
                    </a:moveTo>
                    <a:cubicBezTo>
                      <a:pt x="0" y="0"/>
                      <a:pt x="1" y="3"/>
                      <a:pt x="2" y="8"/>
                    </a:cubicBezTo>
                    <a:cubicBezTo>
                      <a:pt x="2" y="9"/>
                      <a:pt x="2" y="9"/>
                      <a:pt x="2" y="9"/>
                    </a:cubicBezTo>
                    <a:cubicBezTo>
                      <a:pt x="2" y="5"/>
                      <a:pt x="1" y="2"/>
                      <a:pt x="1" y="1"/>
                    </a:cubicBezTo>
                    <a:cubicBezTo>
                      <a:pt x="0" y="0"/>
                      <a:pt x="0" y="0"/>
                      <a:pt x="0" y="0"/>
                    </a:cubicBezTo>
                  </a:path>
                </a:pathLst>
              </a:custGeom>
              <a:solidFill>
                <a:srgbClr val="2031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6" name="Freeform 85">
                <a:extLst>
                  <a:ext uri="{FF2B5EF4-FFF2-40B4-BE49-F238E27FC236}">
                    <a16:creationId xmlns:a16="http://schemas.microsoft.com/office/drawing/2014/main" id="{3945EA1B-99BE-4C7F-B970-9D37D3217CF5}"/>
                  </a:ext>
                </a:extLst>
              </p:cNvPr>
              <p:cNvSpPr>
                <a:spLocks/>
              </p:cNvSpPr>
              <p:nvPr/>
            </p:nvSpPr>
            <p:spPr bwMode="auto">
              <a:xfrm>
                <a:off x="4497388" y="1398588"/>
                <a:ext cx="4763" cy="11113"/>
              </a:xfrm>
              <a:custGeom>
                <a:avLst/>
                <a:gdLst>
                  <a:gd name="T0" fmla="*/ 1 w 1"/>
                  <a:gd name="T1" fmla="*/ 0 h 3"/>
                  <a:gd name="T2" fmla="*/ 0 w 1"/>
                  <a:gd name="T3" fmla="*/ 1 h 3"/>
                  <a:gd name="T4" fmla="*/ 1 w 1"/>
                  <a:gd name="T5" fmla="*/ 3 h 3"/>
                  <a:gd name="T6" fmla="*/ 1 w 1"/>
                  <a:gd name="T7" fmla="*/ 1 h 3"/>
                  <a:gd name="T8" fmla="*/ 1 w 1"/>
                  <a:gd name="T9" fmla="*/ 0 h 3"/>
                  <a:gd name="T10" fmla="*/ 1 w 1"/>
                  <a:gd name="T11" fmla="*/ 0 h 3"/>
                </a:gdLst>
                <a:ahLst/>
                <a:cxnLst>
                  <a:cxn ang="0">
                    <a:pos x="T0" y="T1"/>
                  </a:cxn>
                  <a:cxn ang="0">
                    <a:pos x="T2" y="T3"/>
                  </a:cxn>
                  <a:cxn ang="0">
                    <a:pos x="T4" y="T5"/>
                  </a:cxn>
                  <a:cxn ang="0">
                    <a:pos x="T6" y="T7"/>
                  </a:cxn>
                  <a:cxn ang="0">
                    <a:pos x="T8" y="T9"/>
                  </a:cxn>
                  <a:cxn ang="0">
                    <a:pos x="T10" y="T11"/>
                  </a:cxn>
                </a:cxnLst>
                <a:rect l="0" t="0" r="r" b="b"/>
                <a:pathLst>
                  <a:path w="1" h="3">
                    <a:moveTo>
                      <a:pt x="1" y="0"/>
                    </a:moveTo>
                    <a:cubicBezTo>
                      <a:pt x="1" y="1"/>
                      <a:pt x="0" y="1"/>
                      <a:pt x="0" y="1"/>
                    </a:cubicBezTo>
                    <a:cubicBezTo>
                      <a:pt x="1" y="3"/>
                      <a:pt x="1" y="3"/>
                      <a:pt x="1" y="3"/>
                    </a:cubicBezTo>
                    <a:cubicBezTo>
                      <a:pt x="1" y="2"/>
                      <a:pt x="1" y="2"/>
                      <a:pt x="1" y="1"/>
                    </a:cubicBezTo>
                    <a:cubicBezTo>
                      <a:pt x="1" y="1"/>
                      <a:pt x="1" y="1"/>
                      <a:pt x="1" y="0"/>
                    </a:cubicBezTo>
                    <a:cubicBezTo>
                      <a:pt x="1" y="0"/>
                      <a:pt x="1" y="0"/>
                      <a:pt x="1" y="0"/>
                    </a:cubicBezTo>
                  </a:path>
                </a:pathLst>
              </a:custGeom>
              <a:solidFill>
                <a:srgbClr val="9120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7" name="Freeform 86">
                <a:extLst>
                  <a:ext uri="{FF2B5EF4-FFF2-40B4-BE49-F238E27FC236}">
                    <a16:creationId xmlns:a16="http://schemas.microsoft.com/office/drawing/2014/main" id="{24D2DB79-9BB2-49E2-B5B6-15E97F29E5DD}"/>
                  </a:ext>
                </a:extLst>
              </p:cNvPr>
              <p:cNvSpPr>
                <a:spLocks/>
              </p:cNvSpPr>
              <p:nvPr/>
            </p:nvSpPr>
            <p:spPr bwMode="auto">
              <a:xfrm>
                <a:off x="4513263" y="1404938"/>
                <a:ext cx="14288" cy="15875"/>
              </a:xfrm>
              <a:custGeom>
                <a:avLst/>
                <a:gdLst>
                  <a:gd name="T0" fmla="*/ 4 w 4"/>
                  <a:gd name="T1" fmla="*/ 0 h 4"/>
                  <a:gd name="T2" fmla="*/ 3 w 4"/>
                  <a:gd name="T3" fmla="*/ 0 h 4"/>
                  <a:gd name="T4" fmla="*/ 3 w 4"/>
                  <a:gd name="T5" fmla="*/ 1 h 4"/>
                  <a:gd name="T6" fmla="*/ 2 w 4"/>
                  <a:gd name="T7" fmla="*/ 2 h 4"/>
                  <a:gd name="T8" fmla="*/ 2 w 4"/>
                  <a:gd name="T9" fmla="*/ 2 h 4"/>
                  <a:gd name="T10" fmla="*/ 0 w 4"/>
                  <a:gd name="T11" fmla="*/ 3 h 4"/>
                  <a:gd name="T12" fmla="*/ 2 w 4"/>
                  <a:gd name="T13" fmla="*/ 4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3" y="0"/>
                      <a:pt x="3" y="0"/>
                      <a:pt x="3" y="0"/>
                    </a:cubicBezTo>
                    <a:cubicBezTo>
                      <a:pt x="3" y="0"/>
                      <a:pt x="3" y="1"/>
                      <a:pt x="3" y="1"/>
                    </a:cubicBezTo>
                    <a:cubicBezTo>
                      <a:pt x="2" y="2"/>
                      <a:pt x="2" y="2"/>
                      <a:pt x="2" y="2"/>
                    </a:cubicBezTo>
                    <a:cubicBezTo>
                      <a:pt x="2" y="2"/>
                      <a:pt x="2" y="2"/>
                      <a:pt x="2" y="2"/>
                    </a:cubicBezTo>
                    <a:cubicBezTo>
                      <a:pt x="1" y="2"/>
                      <a:pt x="1" y="2"/>
                      <a:pt x="0" y="3"/>
                    </a:cubicBezTo>
                    <a:cubicBezTo>
                      <a:pt x="2" y="4"/>
                      <a:pt x="2" y="4"/>
                      <a:pt x="2" y="4"/>
                    </a:cubicBezTo>
                    <a:cubicBezTo>
                      <a:pt x="4" y="0"/>
                      <a:pt x="4" y="0"/>
                      <a:pt x="4" y="0"/>
                    </a:cubicBezTo>
                  </a:path>
                </a:pathLst>
              </a:custGeom>
              <a:solidFill>
                <a:srgbClr val="9113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8" name="Freeform 87">
                <a:extLst>
                  <a:ext uri="{FF2B5EF4-FFF2-40B4-BE49-F238E27FC236}">
                    <a16:creationId xmlns:a16="http://schemas.microsoft.com/office/drawing/2014/main" id="{F6CFE581-7C2E-4D9A-B473-C7DEF3300292}"/>
                  </a:ext>
                </a:extLst>
              </p:cNvPr>
              <p:cNvSpPr>
                <a:spLocks noEditPoints="1"/>
              </p:cNvSpPr>
              <p:nvPr/>
            </p:nvSpPr>
            <p:spPr bwMode="auto">
              <a:xfrm>
                <a:off x="4502150" y="1360488"/>
                <a:ext cx="38100" cy="57150"/>
              </a:xfrm>
              <a:custGeom>
                <a:avLst/>
                <a:gdLst>
                  <a:gd name="T0" fmla="*/ 0 w 10"/>
                  <a:gd name="T1" fmla="*/ 10 h 15"/>
                  <a:gd name="T2" fmla="*/ 0 w 10"/>
                  <a:gd name="T3" fmla="*/ 11 h 15"/>
                  <a:gd name="T4" fmla="*/ 0 w 10"/>
                  <a:gd name="T5" fmla="*/ 13 h 15"/>
                  <a:gd name="T6" fmla="*/ 3 w 10"/>
                  <a:gd name="T7" fmla="*/ 15 h 15"/>
                  <a:gd name="T8" fmla="*/ 5 w 10"/>
                  <a:gd name="T9" fmla="*/ 14 h 15"/>
                  <a:gd name="T10" fmla="*/ 0 w 10"/>
                  <a:gd name="T11" fmla="*/ 10 h 15"/>
                  <a:gd name="T12" fmla="*/ 9 w 10"/>
                  <a:gd name="T13" fmla="*/ 0 h 15"/>
                  <a:gd name="T14" fmla="*/ 6 w 10"/>
                  <a:gd name="T15" fmla="*/ 13 h 15"/>
                  <a:gd name="T16" fmla="*/ 6 w 10"/>
                  <a:gd name="T17" fmla="*/ 12 h 15"/>
                  <a:gd name="T18" fmla="*/ 7 w 10"/>
                  <a:gd name="T19" fmla="*/ 12 h 15"/>
                  <a:gd name="T20" fmla="*/ 10 w 10"/>
                  <a:gd name="T21" fmla="*/ 0 h 15"/>
                  <a:gd name="T22" fmla="*/ 9 w 10"/>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5">
                    <a:moveTo>
                      <a:pt x="0" y="10"/>
                    </a:moveTo>
                    <a:cubicBezTo>
                      <a:pt x="0" y="11"/>
                      <a:pt x="0" y="11"/>
                      <a:pt x="0" y="11"/>
                    </a:cubicBezTo>
                    <a:cubicBezTo>
                      <a:pt x="0" y="12"/>
                      <a:pt x="0" y="12"/>
                      <a:pt x="0" y="13"/>
                    </a:cubicBezTo>
                    <a:cubicBezTo>
                      <a:pt x="3" y="15"/>
                      <a:pt x="3" y="15"/>
                      <a:pt x="3" y="15"/>
                    </a:cubicBezTo>
                    <a:cubicBezTo>
                      <a:pt x="4" y="14"/>
                      <a:pt x="4" y="14"/>
                      <a:pt x="5" y="14"/>
                    </a:cubicBezTo>
                    <a:cubicBezTo>
                      <a:pt x="0" y="10"/>
                      <a:pt x="0" y="10"/>
                      <a:pt x="0" y="10"/>
                    </a:cubicBezTo>
                    <a:moveTo>
                      <a:pt x="9" y="0"/>
                    </a:moveTo>
                    <a:cubicBezTo>
                      <a:pt x="6" y="13"/>
                      <a:pt x="6" y="13"/>
                      <a:pt x="6" y="13"/>
                    </a:cubicBezTo>
                    <a:cubicBezTo>
                      <a:pt x="6" y="13"/>
                      <a:pt x="6" y="12"/>
                      <a:pt x="6" y="12"/>
                    </a:cubicBezTo>
                    <a:cubicBezTo>
                      <a:pt x="6" y="12"/>
                      <a:pt x="6" y="12"/>
                      <a:pt x="7" y="12"/>
                    </a:cubicBezTo>
                    <a:cubicBezTo>
                      <a:pt x="10" y="0"/>
                      <a:pt x="10" y="0"/>
                      <a:pt x="10" y="0"/>
                    </a:cubicBezTo>
                    <a:cubicBezTo>
                      <a:pt x="9" y="0"/>
                      <a:pt x="9" y="0"/>
                      <a:pt x="9" y="0"/>
                    </a:cubicBezTo>
                  </a:path>
                </a:pathLst>
              </a:custGeom>
              <a:solidFill>
                <a:srgbClr val="9120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9" name="Freeform 88">
                <a:extLst>
                  <a:ext uri="{FF2B5EF4-FFF2-40B4-BE49-F238E27FC236}">
                    <a16:creationId xmlns:a16="http://schemas.microsoft.com/office/drawing/2014/main" id="{D73D685A-FA67-4CEC-822B-F59BEC739022}"/>
                  </a:ext>
                </a:extLst>
              </p:cNvPr>
              <p:cNvSpPr>
                <a:spLocks/>
              </p:cNvSpPr>
              <p:nvPr/>
            </p:nvSpPr>
            <p:spPr bwMode="auto">
              <a:xfrm>
                <a:off x="4403725" y="1311275"/>
                <a:ext cx="131763" cy="101600"/>
              </a:xfrm>
              <a:custGeom>
                <a:avLst/>
                <a:gdLst>
                  <a:gd name="T0" fmla="*/ 0 w 35"/>
                  <a:gd name="T1" fmla="*/ 0 h 27"/>
                  <a:gd name="T2" fmla="*/ 1 w 35"/>
                  <a:gd name="T3" fmla="*/ 5 h 27"/>
                  <a:gd name="T4" fmla="*/ 26 w 35"/>
                  <a:gd name="T5" fmla="*/ 23 h 27"/>
                  <a:gd name="T6" fmla="*/ 26 w 35"/>
                  <a:gd name="T7" fmla="*/ 23 h 27"/>
                  <a:gd name="T8" fmla="*/ 31 w 35"/>
                  <a:gd name="T9" fmla="*/ 27 h 27"/>
                  <a:gd name="T10" fmla="*/ 31 w 35"/>
                  <a:gd name="T11" fmla="*/ 27 h 27"/>
                  <a:gd name="T12" fmla="*/ 32 w 35"/>
                  <a:gd name="T13" fmla="*/ 26 h 27"/>
                  <a:gd name="T14" fmla="*/ 35 w 35"/>
                  <a:gd name="T15" fmla="*/ 13 h 27"/>
                  <a:gd name="T16" fmla="*/ 35 w 35"/>
                  <a:gd name="T17" fmla="*/ 13 h 27"/>
                  <a:gd name="T18" fmla="*/ 31 w 35"/>
                  <a:gd name="T19" fmla="*/ 27 h 27"/>
                  <a:gd name="T20" fmla="*/ 1 w 35"/>
                  <a:gd name="T21" fmla="*/ 5 h 27"/>
                  <a:gd name="T22" fmla="*/ 0 w 35"/>
                  <a:gd name="T2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27">
                    <a:moveTo>
                      <a:pt x="0" y="0"/>
                    </a:moveTo>
                    <a:cubicBezTo>
                      <a:pt x="0" y="2"/>
                      <a:pt x="1" y="3"/>
                      <a:pt x="1" y="5"/>
                    </a:cubicBezTo>
                    <a:cubicBezTo>
                      <a:pt x="26" y="23"/>
                      <a:pt x="26" y="23"/>
                      <a:pt x="26" y="23"/>
                    </a:cubicBezTo>
                    <a:cubicBezTo>
                      <a:pt x="26" y="23"/>
                      <a:pt x="26" y="23"/>
                      <a:pt x="26" y="23"/>
                    </a:cubicBezTo>
                    <a:cubicBezTo>
                      <a:pt x="31" y="27"/>
                      <a:pt x="31" y="27"/>
                      <a:pt x="31" y="27"/>
                    </a:cubicBezTo>
                    <a:cubicBezTo>
                      <a:pt x="31" y="27"/>
                      <a:pt x="31" y="27"/>
                      <a:pt x="31" y="27"/>
                    </a:cubicBezTo>
                    <a:cubicBezTo>
                      <a:pt x="32" y="26"/>
                      <a:pt x="32" y="26"/>
                      <a:pt x="32" y="26"/>
                    </a:cubicBezTo>
                    <a:cubicBezTo>
                      <a:pt x="35" y="13"/>
                      <a:pt x="35" y="13"/>
                      <a:pt x="35" y="13"/>
                    </a:cubicBezTo>
                    <a:cubicBezTo>
                      <a:pt x="35" y="13"/>
                      <a:pt x="35" y="13"/>
                      <a:pt x="35" y="13"/>
                    </a:cubicBezTo>
                    <a:cubicBezTo>
                      <a:pt x="31" y="27"/>
                      <a:pt x="31" y="27"/>
                      <a:pt x="31" y="27"/>
                    </a:cubicBezTo>
                    <a:cubicBezTo>
                      <a:pt x="1" y="5"/>
                      <a:pt x="1" y="5"/>
                      <a:pt x="1" y="5"/>
                    </a:cubicBezTo>
                    <a:cubicBezTo>
                      <a:pt x="1" y="3"/>
                      <a:pt x="0" y="2"/>
                      <a:pt x="0" y="0"/>
                    </a:cubicBezTo>
                  </a:path>
                </a:pathLst>
              </a:custGeom>
              <a:solidFill>
                <a:srgbClr val="8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0" name="Freeform 89">
                <a:extLst>
                  <a:ext uri="{FF2B5EF4-FFF2-40B4-BE49-F238E27FC236}">
                    <a16:creationId xmlns:a16="http://schemas.microsoft.com/office/drawing/2014/main" id="{D3FB59B7-6397-4E6D-9EA6-FE2E03AD75E2}"/>
                  </a:ext>
                </a:extLst>
              </p:cNvPr>
              <p:cNvSpPr>
                <a:spLocks/>
              </p:cNvSpPr>
              <p:nvPr/>
            </p:nvSpPr>
            <p:spPr bwMode="auto">
              <a:xfrm>
                <a:off x="4600575" y="1357313"/>
                <a:ext cx="3175" cy="25400"/>
              </a:xfrm>
              <a:custGeom>
                <a:avLst/>
                <a:gdLst>
                  <a:gd name="T0" fmla="*/ 0 w 1"/>
                  <a:gd name="T1" fmla="*/ 0 h 7"/>
                  <a:gd name="T2" fmla="*/ 0 w 1"/>
                  <a:gd name="T3" fmla="*/ 0 h 7"/>
                  <a:gd name="T4" fmla="*/ 0 w 1"/>
                  <a:gd name="T5" fmla="*/ 3 h 7"/>
                  <a:gd name="T6" fmla="*/ 0 w 1"/>
                  <a:gd name="T7" fmla="*/ 7 h 7"/>
                  <a:gd name="T8" fmla="*/ 1 w 1"/>
                  <a:gd name="T9" fmla="*/ 6 h 7"/>
                  <a:gd name="T10" fmla="*/ 1 w 1"/>
                  <a:gd name="T11" fmla="*/ 0 h 7"/>
                  <a:gd name="T12" fmla="*/ 0 w 1"/>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 h="7">
                    <a:moveTo>
                      <a:pt x="0" y="0"/>
                    </a:moveTo>
                    <a:cubicBezTo>
                      <a:pt x="0" y="0"/>
                      <a:pt x="0" y="0"/>
                      <a:pt x="0" y="0"/>
                    </a:cubicBezTo>
                    <a:cubicBezTo>
                      <a:pt x="0" y="1"/>
                      <a:pt x="0" y="2"/>
                      <a:pt x="0" y="3"/>
                    </a:cubicBezTo>
                    <a:cubicBezTo>
                      <a:pt x="0" y="4"/>
                      <a:pt x="0" y="5"/>
                      <a:pt x="0" y="7"/>
                    </a:cubicBezTo>
                    <a:cubicBezTo>
                      <a:pt x="1" y="6"/>
                      <a:pt x="1" y="6"/>
                      <a:pt x="1" y="6"/>
                    </a:cubicBezTo>
                    <a:cubicBezTo>
                      <a:pt x="1" y="4"/>
                      <a:pt x="1" y="2"/>
                      <a:pt x="1" y="0"/>
                    </a:cubicBezTo>
                    <a:cubicBezTo>
                      <a:pt x="0" y="0"/>
                      <a:pt x="0" y="0"/>
                      <a:pt x="0" y="0"/>
                    </a:cubicBezTo>
                  </a:path>
                </a:pathLst>
              </a:custGeom>
              <a:solidFill>
                <a:srgbClr val="2031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1" name="Freeform 90">
                <a:extLst>
                  <a:ext uri="{FF2B5EF4-FFF2-40B4-BE49-F238E27FC236}">
                    <a16:creationId xmlns:a16="http://schemas.microsoft.com/office/drawing/2014/main" id="{62864157-84B3-4B69-9B66-0F25849F160E}"/>
                  </a:ext>
                </a:extLst>
              </p:cNvPr>
              <p:cNvSpPr>
                <a:spLocks/>
              </p:cNvSpPr>
              <p:nvPr/>
            </p:nvSpPr>
            <p:spPr bwMode="auto">
              <a:xfrm>
                <a:off x="4600575" y="1341438"/>
                <a:ext cx="3175" cy="15875"/>
              </a:xfrm>
              <a:custGeom>
                <a:avLst/>
                <a:gdLst>
                  <a:gd name="T0" fmla="*/ 0 w 1"/>
                  <a:gd name="T1" fmla="*/ 0 h 4"/>
                  <a:gd name="T2" fmla="*/ 0 w 1"/>
                  <a:gd name="T3" fmla="*/ 4 h 4"/>
                  <a:gd name="T4" fmla="*/ 0 w 1"/>
                  <a:gd name="T5" fmla="*/ 4 h 4"/>
                  <a:gd name="T6" fmla="*/ 1 w 1"/>
                  <a:gd name="T7" fmla="*/ 4 h 4"/>
                  <a:gd name="T8" fmla="*/ 0 w 1"/>
                  <a:gd name="T9" fmla="*/ 0 h 4"/>
                </a:gdLst>
                <a:ahLst/>
                <a:cxnLst>
                  <a:cxn ang="0">
                    <a:pos x="T0" y="T1"/>
                  </a:cxn>
                  <a:cxn ang="0">
                    <a:pos x="T2" y="T3"/>
                  </a:cxn>
                  <a:cxn ang="0">
                    <a:pos x="T4" y="T5"/>
                  </a:cxn>
                  <a:cxn ang="0">
                    <a:pos x="T6" y="T7"/>
                  </a:cxn>
                  <a:cxn ang="0">
                    <a:pos x="T8" y="T9"/>
                  </a:cxn>
                </a:cxnLst>
                <a:rect l="0" t="0" r="r" b="b"/>
                <a:pathLst>
                  <a:path w="1" h="4">
                    <a:moveTo>
                      <a:pt x="0" y="0"/>
                    </a:moveTo>
                    <a:cubicBezTo>
                      <a:pt x="0" y="2"/>
                      <a:pt x="0" y="3"/>
                      <a:pt x="0" y="4"/>
                    </a:cubicBezTo>
                    <a:cubicBezTo>
                      <a:pt x="0" y="4"/>
                      <a:pt x="0" y="4"/>
                      <a:pt x="0" y="4"/>
                    </a:cubicBezTo>
                    <a:cubicBezTo>
                      <a:pt x="0" y="4"/>
                      <a:pt x="0" y="4"/>
                      <a:pt x="1" y="4"/>
                    </a:cubicBezTo>
                    <a:cubicBezTo>
                      <a:pt x="0" y="3"/>
                      <a:pt x="0" y="2"/>
                      <a:pt x="0" y="0"/>
                    </a:cubicBezTo>
                  </a:path>
                </a:pathLst>
              </a:custGeom>
              <a:solidFill>
                <a:srgbClr val="141E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2" name="Freeform 91">
                <a:extLst>
                  <a:ext uri="{FF2B5EF4-FFF2-40B4-BE49-F238E27FC236}">
                    <a16:creationId xmlns:a16="http://schemas.microsoft.com/office/drawing/2014/main" id="{889F34D6-448A-4A8A-B3F3-663BBBB68F5E}"/>
                  </a:ext>
                </a:extLst>
              </p:cNvPr>
              <p:cNvSpPr>
                <a:spLocks/>
              </p:cNvSpPr>
              <p:nvPr/>
            </p:nvSpPr>
            <p:spPr bwMode="auto">
              <a:xfrm>
                <a:off x="4570413" y="1368425"/>
                <a:ext cx="30163" cy="41275"/>
              </a:xfrm>
              <a:custGeom>
                <a:avLst/>
                <a:gdLst>
                  <a:gd name="T0" fmla="*/ 8 w 8"/>
                  <a:gd name="T1" fmla="*/ 0 h 11"/>
                  <a:gd name="T2" fmla="*/ 8 w 8"/>
                  <a:gd name="T3" fmla="*/ 0 h 11"/>
                  <a:gd name="T4" fmla="*/ 8 w 8"/>
                  <a:gd name="T5" fmla="*/ 2 h 11"/>
                  <a:gd name="T6" fmla="*/ 8 w 8"/>
                  <a:gd name="T7" fmla="*/ 2 h 11"/>
                  <a:gd name="T8" fmla="*/ 8 w 8"/>
                  <a:gd name="T9" fmla="*/ 2 h 11"/>
                  <a:gd name="T10" fmla="*/ 1 w 8"/>
                  <a:gd name="T11" fmla="*/ 8 h 11"/>
                  <a:gd name="T12" fmla="*/ 0 w 8"/>
                  <a:gd name="T13" fmla="*/ 11 h 11"/>
                  <a:gd name="T14" fmla="*/ 0 w 8"/>
                  <a:gd name="T15" fmla="*/ 11 h 11"/>
                  <a:gd name="T16" fmla="*/ 8 w 8"/>
                  <a:gd name="T17" fmla="*/ 4 h 11"/>
                  <a:gd name="T18" fmla="*/ 8 w 8"/>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1">
                    <a:moveTo>
                      <a:pt x="8" y="0"/>
                    </a:moveTo>
                    <a:cubicBezTo>
                      <a:pt x="8" y="0"/>
                      <a:pt x="8" y="0"/>
                      <a:pt x="8" y="0"/>
                    </a:cubicBezTo>
                    <a:cubicBezTo>
                      <a:pt x="8" y="1"/>
                      <a:pt x="8" y="1"/>
                      <a:pt x="8" y="2"/>
                    </a:cubicBezTo>
                    <a:cubicBezTo>
                      <a:pt x="8" y="2"/>
                      <a:pt x="8" y="2"/>
                      <a:pt x="8" y="2"/>
                    </a:cubicBezTo>
                    <a:cubicBezTo>
                      <a:pt x="8" y="2"/>
                      <a:pt x="8" y="2"/>
                      <a:pt x="8" y="2"/>
                    </a:cubicBezTo>
                    <a:cubicBezTo>
                      <a:pt x="1" y="8"/>
                      <a:pt x="1" y="8"/>
                      <a:pt x="1" y="8"/>
                    </a:cubicBezTo>
                    <a:cubicBezTo>
                      <a:pt x="1" y="9"/>
                      <a:pt x="0" y="10"/>
                      <a:pt x="0" y="11"/>
                    </a:cubicBezTo>
                    <a:cubicBezTo>
                      <a:pt x="0" y="11"/>
                      <a:pt x="0" y="11"/>
                      <a:pt x="0" y="11"/>
                    </a:cubicBezTo>
                    <a:cubicBezTo>
                      <a:pt x="8" y="4"/>
                      <a:pt x="8" y="4"/>
                      <a:pt x="8" y="4"/>
                    </a:cubicBezTo>
                    <a:cubicBezTo>
                      <a:pt x="8" y="2"/>
                      <a:pt x="8" y="1"/>
                      <a:pt x="8" y="0"/>
                    </a:cubicBezTo>
                  </a:path>
                </a:pathLst>
              </a:custGeom>
              <a:solidFill>
                <a:srgbClr val="93A2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3" name="Freeform 92">
                <a:extLst>
                  <a:ext uri="{FF2B5EF4-FFF2-40B4-BE49-F238E27FC236}">
                    <a16:creationId xmlns:a16="http://schemas.microsoft.com/office/drawing/2014/main" id="{3146EF03-10ED-4DE3-AE66-09BBF0BE6B83}"/>
                  </a:ext>
                </a:extLst>
              </p:cNvPr>
              <p:cNvSpPr>
                <a:spLocks/>
              </p:cNvSpPr>
              <p:nvPr/>
            </p:nvSpPr>
            <p:spPr bwMode="auto">
              <a:xfrm>
                <a:off x="4554538" y="1382713"/>
                <a:ext cx="19050" cy="26988"/>
              </a:xfrm>
              <a:custGeom>
                <a:avLst/>
                <a:gdLst>
                  <a:gd name="T0" fmla="*/ 0 w 5"/>
                  <a:gd name="T1" fmla="*/ 0 h 7"/>
                  <a:gd name="T2" fmla="*/ 0 w 5"/>
                  <a:gd name="T3" fmla="*/ 0 h 7"/>
                  <a:gd name="T4" fmla="*/ 4 w 5"/>
                  <a:gd name="T5" fmla="*/ 7 h 7"/>
                  <a:gd name="T6" fmla="*/ 5 w 5"/>
                  <a:gd name="T7" fmla="*/ 4 h 7"/>
                  <a:gd name="T8" fmla="*/ 4 w 5"/>
                  <a:gd name="T9" fmla="*/ 6 h 7"/>
                  <a:gd name="T10" fmla="*/ 0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0" y="0"/>
                    </a:moveTo>
                    <a:cubicBezTo>
                      <a:pt x="0" y="0"/>
                      <a:pt x="0" y="0"/>
                      <a:pt x="0" y="0"/>
                    </a:cubicBezTo>
                    <a:cubicBezTo>
                      <a:pt x="4" y="7"/>
                      <a:pt x="4" y="7"/>
                      <a:pt x="4" y="7"/>
                    </a:cubicBezTo>
                    <a:cubicBezTo>
                      <a:pt x="4" y="6"/>
                      <a:pt x="5" y="5"/>
                      <a:pt x="5" y="4"/>
                    </a:cubicBezTo>
                    <a:cubicBezTo>
                      <a:pt x="4" y="6"/>
                      <a:pt x="4" y="6"/>
                      <a:pt x="4" y="6"/>
                    </a:cubicBezTo>
                    <a:cubicBezTo>
                      <a:pt x="0" y="0"/>
                      <a:pt x="0" y="0"/>
                      <a:pt x="0" y="0"/>
                    </a:cubicBezTo>
                  </a:path>
                </a:pathLst>
              </a:custGeom>
              <a:solidFill>
                <a:srgbClr val="9113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4" name="Freeform 93">
                <a:extLst>
                  <a:ext uri="{FF2B5EF4-FFF2-40B4-BE49-F238E27FC236}">
                    <a16:creationId xmlns:a16="http://schemas.microsoft.com/office/drawing/2014/main" id="{62AB7C28-8A6A-4312-984F-210058F7D9AA}"/>
                  </a:ext>
                </a:extLst>
              </p:cNvPr>
              <p:cNvSpPr>
                <a:spLocks/>
              </p:cNvSpPr>
              <p:nvPr/>
            </p:nvSpPr>
            <p:spPr bwMode="auto">
              <a:xfrm>
                <a:off x="4540250" y="1357313"/>
                <a:ext cx="14288" cy="25400"/>
              </a:xfrm>
              <a:custGeom>
                <a:avLst/>
                <a:gdLst>
                  <a:gd name="T0" fmla="*/ 0 w 4"/>
                  <a:gd name="T1" fmla="*/ 0 h 7"/>
                  <a:gd name="T2" fmla="*/ 0 w 4"/>
                  <a:gd name="T3" fmla="*/ 0 h 7"/>
                  <a:gd name="T4" fmla="*/ 4 w 4"/>
                  <a:gd name="T5" fmla="*/ 7 h 7"/>
                  <a:gd name="T6" fmla="*/ 4 w 4"/>
                  <a:gd name="T7" fmla="*/ 7 h 7"/>
                  <a:gd name="T8" fmla="*/ 0 w 4"/>
                  <a:gd name="T9" fmla="*/ 0 h 7"/>
                </a:gdLst>
                <a:ahLst/>
                <a:cxnLst>
                  <a:cxn ang="0">
                    <a:pos x="T0" y="T1"/>
                  </a:cxn>
                  <a:cxn ang="0">
                    <a:pos x="T2" y="T3"/>
                  </a:cxn>
                  <a:cxn ang="0">
                    <a:pos x="T4" y="T5"/>
                  </a:cxn>
                  <a:cxn ang="0">
                    <a:pos x="T6" y="T7"/>
                  </a:cxn>
                  <a:cxn ang="0">
                    <a:pos x="T8" y="T9"/>
                  </a:cxn>
                </a:cxnLst>
                <a:rect l="0" t="0" r="r" b="b"/>
                <a:pathLst>
                  <a:path w="4" h="7">
                    <a:moveTo>
                      <a:pt x="0" y="0"/>
                    </a:moveTo>
                    <a:cubicBezTo>
                      <a:pt x="0" y="0"/>
                      <a:pt x="0" y="0"/>
                      <a:pt x="0" y="0"/>
                    </a:cubicBezTo>
                    <a:cubicBezTo>
                      <a:pt x="4" y="7"/>
                      <a:pt x="4" y="7"/>
                      <a:pt x="4" y="7"/>
                    </a:cubicBezTo>
                    <a:cubicBezTo>
                      <a:pt x="4" y="7"/>
                      <a:pt x="4" y="7"/>
                      <a:pt x="4" y="7"/>
                    </a:cubicBezTo>
                    <a:cubicBezTo>
                      <a:pt x="0" y="0"/>
                      <a:pt x="0" y="0"/>
                      <a:pt x="0" y="0"/>
                    </a:cubicBezTo>
                  </a:path>
                </a:pathLst>
              </a:custGeom>
              <a:solidFill>
                <a:srgbClr val="9120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5" name="Freeform 94">
                <a:extLst>
                  <a:ext uri="{FF2B5EF4-FFF2-40B4-BE49-F238E27FC236}">
                    <a16:creationId xmlns:a16="http://schemas.microsoft.com/office/drawing/2014/main" id="{EB85D72F-E432-43A1-90F9-5EA32DE0F489}"/>
                  </a:ext>
                </a:extLst>
              </p:cNvPr>
              <p:cNvSpPr>
                <a:spLocks noEditPoints="1"/>
              </p:cNvSpPr>
              <p:nvPr/>
            </p:nvSpPr>
            <p:spPr bwMode="auto">
              <a:xfrm>
                <a:off x="4570413" y="1368425"/>
                <a:ext cx="30163" cy="36513"/>
              </a:xfrm>
              <a:custGeom>
                <a:avLst/>
                <a:gdLst>
                  <a:gd name="T0" fmla="*/ 8 w 8"/>
                  <a:gd name="T1" fmla="*/ 2 h 10"/>
                  <a:gd name="T2" fmla="*/ 0 w 8"/>
                  <a:gd name="T3" fmla="*/ 10 h 10"/>
                  <a:gd name="T4" fmla="*/ 1 w 8"/>
                  <a:gd name="T5" fmla="*/ 8 h 10"/>
                  <a:gd name="T6" fmla="*/ 8 w 8"/>
                  <a:gd name="T7" fmla="*/ 2 h 10"/>
                  <a:gd name="T8" fmla="*/ 8 w 8"/>
                  <a:gd name="T9" fmla="*/ 2 h 10"/>
                  <a:gd name="T10" fmla="*/ 8 w 8"/>
                  <a:gd name="T11" fmla="*/ 0 h 10"/>
                  <a:gd name="T12" fmla="*/ 8 w 8"/>
                  <a:gd name="T13" fmla="*/ 2 h 10"/>
                  <a:gd name="T14" fmla="*/ 8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8" y="2"/>
                    </a:moveTo>
                    <a:cubicBezTo>
                      <a:pt x="0" y="10"/>
                      <a:pt x="0" y="10"/>
                      <a:pt x="0" y="10"/>
                    </a:cubicBezTo>
                    <a:cubicBezTo>
                      <a:pt x="1" y="8"/>
                      <a:pt x="1" y="8"/>
                      <a:pt x="1" y="8"/>
                    </a:cubicBezTo>
                    <a:cubicBezTo>
                      <a:pt x="8" y="2"/>
                      <a:pt x="8" y="2"/>
                      <a:pt x="8" y="2"/>
                    </a:cubicBezTo>
                    <a:cubicBezTo>
                      <a:pt x="8" y="2"/>
                      <a:pt x="8" y="2"/>
                      <a:pt x="8" y="2"/>
                    </a:cubicBezTo>
                    <a:moveTo>
                      <a:pt x="8" y="0"/>
                    </a:moveTo>
                    <a:cubicBezTo>
                      <a:pt x="8" y="1"/>
                      <a:pt x="8" y="1"/>
                      <a:pt x="8" y="2"/>
                    </a:cubicBezTo>
                    <a:cubicBezTo>
                      <a:pt x="8" y="1"/>
                      <a:pt x="8" y="1"/>
                      <a:pt x="8" y="0"/>
                    </a:cubicBezTo>
                  </a:path>
                </a:pathLst>
              </a:custGeom>
              <a:solidFill>
                <a:srgbClr val="8DA8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6" name="Freeform 95">
                <a:extLst>
                  <a:ext uri="{FF2B5EF4-FFF2-40B4-BE49-F238E27FC236}">
                    <a16:creationId xmlns:a16="http://schemas.microsoft.com/office/drawing/2014/main" id="{2FFBD01D-1D61-437B-AAE5-7F71B0E2B359}"/>
                  </a:ext>
                </a:extLst>
              </p:cNvPr>
              <p:cNvSpPr>
                <a:spLocks/>
              </p:cNvSpPr>
              <p:nvPr/>
            </p:nvSpPr>
            <p:spPr bwMode="auto">
              <a:xfrm>
                <a:off x="4452938" y="1020763"/>
                <a:ext cx="57150" cy="120650"/>
              </a:xfrm>
              <a:custGeom>
                <a:avLst/>
                <a:gdLst>
                  <a:gd name="T0" fmla="*/ 0 w 15"/>
                  <a:gd name="T1" fmla="*/ 12 h 32"/>
                  <a:gd name="T2" fmla="*/ 3 w 15"/>
                  <a:gd name="T3" fmla="*/ 14 h 32"/>
                  <a:gd name="T4" fmla="*/ 6 w 15"/>
                  <a:gd name="T5" fmla="*/ 28 h 32"/>
                  <a:gd name="T6" fmla="*/ 13 w 15"/>
                  <a:gd name="T7" fmla="*/ 28 h 32"/>
                  <a:gd name="T8" fmla="*/ 14 w 15"/>
                  <a:gd name="T9" fmla="*/ 5 h 32"/>
                  <a:gd name="T10" fmla="*/ 15 w 15"/>
                  <a:gd name="T11" fmla="*/ 4 h 32"/>
                  <a:gd name="T12" fmla="*/ 0 w 15"/>
                  <a:gd name="T13" fmla="*/ 12 h 32"/>
                </a:gdLst>
                <a:ahLst/>
                <a:cxnLst>
                  <a:cxn ang="0">
                    <a:pos x="T0" y="T1"/>
                  </a:cxn>
                  <a:cxn ang="0">
                    <a:pos x="T2" y="T3"/>
                  </a:cxn>
                  <a:cxn ang="0">
                    <a:pos x="T4" y="T5"/>
                  </a:cxn>
                  <a:cxn ang="0">
                    <a:pos x="T6" y="T7"/>
                  </a:cxn>
                  <a:cxn ang="0">
                    <a:pos x="T8" y="T9"/>
                  </a:cxn>
                  <a:cxn ang="0">
                    <a:pos x="T10" y="T11"/>
                  </a:cxn>
                  <a:cxn ang="0">
                    <a:pos x="T12" y="T13"/>
                  </a:cxn>
                </a:cxnLst>
                <a:rect l="0" t="0" r="r" b="b"/>
                <a:pathLst>
                  <a:path w="15" h="32">
                    <a:moveTo>
                      <a:pt x="0" y="12"/>
                    </a:moveTo>
                    <a:cubicBezTo>
                      <a:pt x="1" y="12"/>
                      <a:pt x="2" y="13"/>
                      <a:pt x="3" y="14"/>
                    </a:cubicBezTo>
                    <a:cubicBezTo>
                      <a:pt x="6" y="18"/>
                      <a:pt x="4" y="24"/>
                      <a:pt x="6" y="28"/>
                    </a:cubicBezTo>
                    <a:cubicBezTo>
                      <a:pt x="8" y="32"/>
                      <a:pt x="12" y="32"/>
                      <a:pt x="13" y="28"/>
                    </a:cubicBezTo>
                    <a:cubicBezTo>
                      <a:pt x="15" y="21"/>
                      <a:pt x="8" y="12"/>
                      <a:pt x="14" y="5"/>
                    </a:cubicBezTo>
                    <a:cubicBezTo>
                      <a:pt x="15" y="4"/>
                      <a:pt x="15" y="4"/>
                      <a:pt x="15" y="4"/>
                    </a:cubicBezTo>
                    <a:cubicBezTo>
                      <a:pt x="5" y="0"/>
                      <a:pt x="2" y="6"/>
                      <a:pt x="0" y="12"/>
                    </a:cubicBezTo>
                    <a:close/>
                  </a:path>
                </a:pathLst>
              </a:custGeom>
              <a:solidFill>
                <a:srgbClr val="7D4B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7" name="Freeform 96">
                <a:extLst>
                  <a:ext uri="{FF2B5EF4-FFF2-40B4-BE49-F238E27FC236}">
                    <a16:creationId xmlns:a16="http://schemas.microsoft.com/office/drawing/2014/main" id="{69583123-9168-4BDE-9648-0528D5631BB6}"/>
                  </a:ext>
                </a:extLst>
              </p:cNvPr>
              <p:cNvSpPr>
                <a:spLocks/>
              </p:cNvSpPr>
              <p:nvPr/>
            </p:nvSpPr>
            <p:spPr bwMode="auto">
              <a:xfrm>
                <a:off x="4219575" y="1500188"/>
                <a:ext cx="217488" cy="192088"/>
              </a:xfrm>
              <a:custGeom>
                <a:avLst/>
                <a:gdLst>
                  <a:gd name="T0" fmla="*/ 0 w 58"/>
                  <a:gd name="T1" fmla="*/ 51 h 51"/>
                  <a:gd name="T2" fmla="*/ 58 w 58"/>
                  <a:gd name="T3" fmla="*/ 0 h 51"/>
                  <a:gd name="T4" fmla="*/ 58 w 58"/>
                  <a:gd name="T5" fmla="*/ 0 h 51"/>
                  <a:gd name="T6" fmla="*/ 2 w 58"/>
                  <a:gd name="T7" fmla="*/ 40 h 51"/>
                  <a:gd name="T8" fmla="*/ 0 w 58"/>
                  <a:gd name="T9" fmla="*/ 51 h 51"/>
                </a:gdLst>
                <a:ahLst/>
                <a:cxnLst>
                  <a:cxn ang="0">
                    <a:pos x="T0" y="T1"/>
                  </a:cxn>
                  <a:cxn ang="0">
                    <a:pos x="T2" y="T3"/>
                  </a:cxn>
                  <a:cxn ang="0">
                    <a:pos x="T4" y="T5"/>
                  </a:cxn>
                  <a:cxn ang="0">
                    <a:pos x="T6" y="T7"/>
                  </a:cxn>
                  <a:cxn ang="0">
                    <a:pos x="T8" y="T9"/>
                  </a:cxn>
                </a:cxnLst>
                <a:rect l="0" t="0" r="r" b="b"/>
                <a:pathLst>
                  <a:path w="58" h="51">
                    <a:moveTo>
                      <a:pt x="0" y="51"/>
                    </a:moveTo>
                    <a:cubicBezTo>
                      <a:pt x="21" y="33"/>
                      <a:pt x="58" y="0"/>
                      <a:pt x="58" y="0"/>
                    </a:cubicBezTo>
                    <a:cubicBezTo>
                      <a:pt x="58" y="0"/>
                      <a:pt x="58" y="0"/>
                      <a:pt x="58" y="0"/>
                    </a:cubicBezTo>
                    <a:cubicBezTo>
                      <a:pt x="39" y="15"/>
                      <a:pt x="21" y="28"/>
                      <a:pt x="2" y="40"/>
                    </a:cubicBezTo>
                    <a:cubicBezTo>
                      <a:pt x="1" y="44"/>
                      <a:pt x="1" y="48"/>
                      <a:pt x="0" y="51"/>
                    </a:cubicBezTo>
                    <a:close/>
                  </a:path>
                </a:pathLst>
              </a:custGeom>
              <a:solidFill>
                <a:srgbClr val="212D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grpSp>
        <p:nvGrpSpPr>
          <p:cNvPr id="150" name="Group 149">
            <a:extLst>
              <a:ext uri="{FF2B5EF4-FFF2-40B4-BE49-F238E27FC236}">
                <a16:creationId xmlns:a16="http://schemas.microsoft.com/office/drawing/2014/main" id="{4F2BCC14-1E2C-4331-AE0D-45A6D56D9DF6}"/>
              </a:ext>
            </a:extLst>
          </p:cNvPr>
          <p:cNvGrpSpPr/>
          <p:nvPr/>
        </p:nvGrpSpPr>
        <p:grpSpPr>
          <a:xfrm>
            <a:off x="2138520" y="3929062"/>
            <a:ext cx="2514444" cy="2039939"/>
            <a:chOff x="2138520" y="3929062"/>
            <a:chExt cx="2514444" cy="2039939"/>
          </a:xfrm>
        </p:grpSpPr>
        <p:sp>
          <p:nvSpPr>
            <p:cNvPr id="98" name="Freeform 97">
              <a:extLst>
                <a:ext uri="{FF2B5EF4-FFF2-40B4-BE49-F238E27FC236}">
                  <a16:creationId xmlns:a16="http://schemas.microsoft.com/office/drawing/2014/main" id="{660D170E-E6B7-4500-BB38-36232C6A8669}"/>
                </a:ext>
              </a:extLst>
            </p:cNvPr>
            <p:cNvSpPr>
              <a:spLocks/>
            </p:cNvSpPr>
            <p:nvPr/>
          </p:nvSpPr>
          <p:spPr bwMode="auto">
            <a:xfrm>
              <a:off x="3849688" y="4022725"/>
              <a:ext cx="400050" cy="392113"/>
            </a:xfrm>
            <a:custGeom>
              <a:avLst/>
              <a:gdLst>
                <a:gd name="T0" fmla="*/ 49 w 106"/>
                <a:gd name="T1" fmla="*/ 11 h 104"/>
                <a:gd name="T2" fmla="*/ 3 w 106"/>
                <a:gd name="T3" fmla="*/ 60 h 104"/>
                <a:gd name="T4" fmla="*/ 0 w 106"/>
                <a:gd name="T5" fmla="*/ 104 h 104"/>
                <a:gd name="T6" fmla="*/ 99 w 106"/>
                <a:gd name="T7" fmla="*/ 104 h 104"/>
                <a:gd name="T8" fmla="*/ 49 w 106"/>
                <a:gd name="T9" fmla="*/ 11 h 104"/>
              </a:gdLst>
              <a:ahLst/>
              <a:cxnLst>
                <a:cxn ang="0">
                  <a:pos x="T0" y="T1"/>
                </a:cxn>
                <a:cxn ang="0">
                  <a:pos x="T2" y="T3"/>
                </a:cxn>
                <a:cxn ang="0">
                  <a:pos x="T4" y="T5"/>
                </a:cxn>
                <a:cxn ang="0">
                  <a:pos x="T6" y="T7"/>
                </a:cxn>
                <a:cxn ang="0">
                  <a:pos x="T8" y="T9"/>
                </a:cxn>
              </a:cxnLst>
              <a:rect l="0" t="0" r="r" b="b"/>
              <a:pathLst>
                <a:path w="106" h="104">
                  <a:moveTo>
                    <a:pt x="49" y="11"/>
                  </a:moveTo>
                  <a:cubicBezTo>
                    <a:pt x="16" y="0"/>
                    <a:pt x="5" y="43"/>
                    <a:pt x="3" y="60"/>
                  </a:cubicBezTo>
                  <a:cubicBezTo>
                    <a:pt x="2" y="72"/>
                    <a:pt x="1" y="87"/>
                    <a:pt x="0" y="104"/>
                  </a:cubicBezTo>
                  <a:cubicBezTo>
                    <a:pt x="99" y="104"/>
                    <a:pt x="99" y="104"/>
                    <a:pt x="99" y="104"/>
                  </a:cubicBezTo>
                  <a:cubicBezTo>
                    <a:pt x="99" y="104"/>
                    <a:pt x="106" y="35"/>
                    <a:pt x="49" y="11"/>
                  </a:cubicBezTo>
                  <a:close/>
                </a:path>
              </a:pathLst>
            </a:cu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ru-UA"/>
            </a:p>
          </p:txBody>
        </p:sp>
        <p:grpSp>
          <p:nvGrpSpPr>
            <p:cNvPr id="130" name="Group 129">
              <a:extLst>
                <a:ext uri="{FF2B5EF4-FFF2-40B4-BE49-F238E27FC236}">
                  <a16:creationId xmlns:a16="http://schemas.microsoft.com/office/drawing/2014/main" id="{7C04954B-3397-48C4-9511-6EB478AD77DE}"/>
                </a:ext>
              </a:extLst>
            </p:cNvPr>
            <p:cNvGrpSpPr/>
            <p:nvPr/>
          </p:nvGrpSpPr>
          <p:grpSpPr>
            <a:xfrm>
              <a:off x="2138520" y="4411011"/>
              <a:ext cx="2514444" cy="311393"/>
              <a:chOff x="284717" y="2144062"/>
              <a:chExt cx="1968189" cy="311393"/>
            </a:xfrm>
          </p:grpSpPr>
          <p:sp>
            <p:nvSpPr>
              <p:cNvPr id="128" name="Freeform 14">
                <a:extLst>
                  <a:ext uri="{FF2B5EF4-FFF2-40B4-BE49-F238E27FC236}">
                    <a16:creationId xmlns:a16="http://schemas.microsoft.com/office/drawing/2014/main" id="{D507AC69-82E2-441B-9A9E-082236F2C534}"/>
                  </a:ext>
                </a:extLst>
              </p:cNvPr>
              <p:cNvSpPr>
                <a:spLocks/>
              </p:cNvSpPr>
              <p:nvPr/>
            </p:nvSpPr>
            <p:spPr bwMode="auto">
              <a:xfrm rot="16200000">
                <a:off x="1142422" y="1353917"/>
                <a:ext cx="280253" cy="1897667"/>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9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29" name="Rectangle 128">
                <a:extLst>
                  <a:ext uri="{FF2B5EF4-FFF2-40B4-BE49-F238E27FC236}">
                    <a16:creationId xmlns:a16="http://schemas.microsoft.com/office/drawing/2014/main" id="{312546F8-F302-4810-AB3A-26869739258A}"/>
                  </a:ext>
                </a:extLst>
              </p:cNvPr>
              <p:cNvSpPr/>
              <p:nvPr/>
            </p:nvSpPr>
            <p:spPr>
              <a:xfrm rot="16200000">
                <a:off x="1113115" y="1315664"/>
                <a:ext cx="311393" cy="19681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sp>
          <p:nvSpPr>
            <p:cNvPr id="149" name="Right Triangle 34">
              <a:extLst>
                <a:ext uri="{FF2B5EF4-FFF2-40B4-BE49-F238E27FC236}">
                  <a16:creationId xmlns:a16="http://schemas.microsoft.com/office/drawing/2014/main" id="{57FED00C-7F9A-47A0-B4CC-F8976D7586F2}"/>
                </a:ext>
              </a:extLst>
            </p:cNvPr>
            <p:cNvSpPr/>
            <p:nvPr/>
          </p:nvSpPr>
          <p:spPr>
            <a:xfrm rot="16200000" flipV="1">
              <a:off x="2907506" y="4666057"/>
              <a:ext cx="2012950" cy="538959"/>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34555 w 3361942"/>
                <a:gd name="connsiteY0" fmla="*/ 376111 h 376111"/>
                <a:gd name="connsiteX1" fmla="*/ 0 w 3361942"/>
                <a:gd name="connsiteY1" fmla="*/ 0 h 376111"/>
                <a:gd name="connsiteX2" fmla="*/ 3361942 w 3361942"/>
                <a:gd name="connsiteY2" fmla="*/ 376111 h 376111"/>
                <a:gd name="connsiteX3" fmla="*/ 134555 w 3361942"/>
                <a:gd name="connsiteY3" fmla="*/ 376111 h 376111"/>
                <a:gd name="connsiteX0" fmla="*/ 143928 w 3371315"/>
                <a:gd name="connsiteY0" fmla="*/ 380874 h 380874"/>
                <a:gd name="connsiteX1" fmla="*/ 0 w 3371315"/>
                <a:gd name="connsiteY1" fmla="*/ 0 h 380874"/>
                <a:gd name="connsiteX2" fmla="*/ 3371315 w 3371315"/>
                <a:gd name="connsiteY2" fmla="*/ 380874 h 380874"/>
                <a:gd name="connsiteX3" fmla="*/ 143928 w 3371315"/>
                <a:gd name="connsiteY3" fmla="*/ 380874 h 380874"/>
                <a:gd name="connsiteX0" fmla="*/ 153301 w 3371315"/>
                <a:gd name="connsiteY0" fmla="*/ 447549 h 447549"/>
                <a:gd name="connsiteX1" fmla="*/ 0 w 3371315"/>
                <a:gd name="connsiteY1" fmla="*/ 0 h 447549"/>
                <a:gd name="connsiteX2" fmla="*/ 3371315 w 3371315"/>
                <a:gd name="connsiteY2" fmla="*/ 380874 h 447549"/>
                <a:gd name="connsiteX3" fmla="*/ 153301 w 3371315"/>
                <a:gd name="connsiteY3" fmla="*/ 447549 h 447549"/>
                <a:gd name="connsiteX0" fmla="*/ 118482 w 3336496"/>
                <a:gd name="connsiteY0" fmla="*/ 400967 h 400967"/>
                <a:gd name="connsiteX1" fmla="*/ 0 w 3336496"/>
                <a:gd name="connsiteY1" fmla="*/ 0 h 400967"/>
                <a:gd name="connsiteX2" fmla="*/ 3336496 w 3336496"/>
                <a:gd name="connsiteY2" fmla="*/ 334292 h 400967"/>
                <a:gd name="connsiteX3" fmla="*/ 118482 w 3336496"/>
                <a:gd name="connsiteY3" fmla="*/ 400967 h 400967"/>
                <a:gd name="connsiteX0" fmla="*/ 83663 w 3301677"/>
                <a:gd name="connsiteY0" fmla="*/ 391651 h 391651"/>
                <a:gd name="connsiteX1" fmla="*/ 0 w 3301677"/>
                <a:gd name="connsiteY1" fmla="*/ 0 h 391651"/>
                <a:gd name="connsiteX2" fmla="*/ 3301677 w 3301677"/>
                <a:gd name="connsiteY2" fmla="*/ 324976 h 391651"/>
                <a:gd name="connsiteX3" fmla="*/ 83663 w 3301677"/>
                <a:gd name="connsiteY3" fmla="*/ 391651 h 391651"/>
                <a:gd name="connsiteX0" fmla="*/ 0 w 3218014"/>
                <a:gd name="connsiteY0" fmla="*/ 410280 h 410280"/>
                <a:gd name="connsiteX1" fmla="*/ 13831 w 3218014"/>
                <a:gd name="connsiteY1" fmla="*/ 0 h 410280"/>
                <a:gd name="connsiteX2" fmla="*/ 3218014 w 3218014"/>
                <a:gd name="connsiteY2" fmla="*/ 343605 h 410280"/>
                <a:gd name="connsiteX3" fmla="*/ 0 w 3218014"/>
                <a:gd name="connsiteY3" fmla="*/ 410280 h 410280"/>
                <a:gd name="connsiteX0" fmla="*/ 0 w 3218014"/>
                <a:gd name="connsiteY0" fmla="*/ 396307 h 396307"/>
                <a:gd name="connsiteX1" fmla="*/ 6868 w 3218014"/>
                <a:gd name="connsiteY1" fmla="*/ 0 h 396307"/>
                <a:gd name="connsiteX2" fmla="*/ 3218014 w 3218014"/>
                <a:gd name="connsiteY2" fmla="*/ 329632 h 396307"/>
                <a:gd name="connsiteX3" fmla="*/ 0 w 3218014"/>
                <a:gd name="connsiteY3" fmla="*/ 396307 h 396307"/>
                <a:gd name="connsiteX0" fmla="*/ 0 w 3218014"/>
                <a:gd name="connsiteY0" fmla="*/ 315569 h 315569"/>
                <a:gd name="connsiteX1" fmla="*/ 6867 w 3218014"/>
                <a:gd name="connsiteY1" fmla="*/ 0 h 315569"/>
                <a:gd name="connsiteX2" fmla="*/ 3218014 w 3218014"/>
                <a:gd name="connsiteY2" fmla="*/ 248894 h 315569"/>
                <a:gd name="connsiteX3" fmla="*/ 0 w 3218014"/>
                <a:gd name="connsiteY3" fmla="*/ 315569 h 315569"/>
                <a:gd name="connsiteX0" fmla="*/ 0 w 3218014"/>
                <a:gd name="connsiteY0" fmla="*/ 306196 h 306196"/>
                <a:gd name="connsiteX1" fmla="*/ 126007 w 3218014"/>
                <a:gd name="connsiteY1" fmla="*/ 0 h 306196"/>
                <a:gd name="connsiteX2" fmla="*/ 3218014 w 3218014"/>
                <a:gd name="connsiteY2" fmla="*/ 239521 h 306196"/>
                <a:gd name="connsiteX3" fmla="*/ 0 w 3218014"/>
                <a:gd name="connsiteY3" fmla="*/ 306196 h 306196"/>
                <a:gd name="connsiteX0" fmla="*/ 0 w 3218014"/>
                <a:gd name="connsiteY0" fmla="*/ 262845 h 262845"/>
                <a:gd name="connsiteX1" fmla="*/ 198214 w 3218014"/>
                <a:gd name="connsiteY1" fmla="*/ 0 h 262845"/>
                <a:gd name="connsiteX2" fmla="*/ 3218014 w 3218014"/>
                <a:gd name="connsiteY2" fmla="*/ 196170 h 262845"/>
                <a:gd name="connsiteX3" fmla="*/ 0 w 3218014"/>
                <a:gd name="connsiteY3" fmla="*/ 262845 h 262845"/>
                <a:gd name="connsiteX0" fmla="*/ 1 w 3051941"/>
                <a:gd name="connsiteY0" fmla="*/ 265188 h 265188"/>
                <a:gd name="connsiteX1" fmla="*/ 32141 w 3051941"/>
                <a:gd name="connsiteY1" fmla="*/ 0 h 265188"/>
                <a:gd name="connsiteX2" fmla="*/ 3051941 w 3051941"/>
                <a:gd name="connsiteY2" fmla="*/ 196170 h 265188"/>
                <a:gd name="connsiteX3" fmla="*/ 1 w 3051941"/>
                <a:gd name="connsiteY3" fmla="*/ 265188 h 265188"/>
              </a:gdLst>
              <a:ahLst/>
              <a:cxnLst>
                <a:cxn ang="0">
                  <a:pos x="connsiteX0" y="connsiteY0"/>
                </a:cxn>
                <a:cxn ang="0">
                  <a:pos x="connsiteX1" y="connsiteY1"/>
                </a:cxn>
                <a:cxn ang="0">
                  <a:pos x="connsiteX2" y="connsiteY2"/>
                </a:cxn>
                <a:cxn ang="0">
                  <a:pos x="connsiteX3" y="connsiteY3"/>
                </a:cxn>
              </a:cxnLst>
              <a:rect l="l" t="t" r="r" b="b"/>
              <a:pathLst>
                <a:path w="3051941" h="265188">
                  <a:moveTo>
                    <a:pt x="1" y="265188"/>
                  </a:moveTo>
                  <a:lnTo>
                    <a:pt x="32141" y="0"/>
                  </a:lnTo>
                  <a:lnTo>
                    <a:pt x="3051941" y="196170"/>
                  </a:lnTo>
                  <a:lnTo>
                    <a:pt x="1" y="265188"/>
                  </a:lnTo>
                  <a:close/>
                </a:path>
              </a:pathLst>
            </a:custGeom>
            <a:gradFill>
              <a:gsLst>
                <a:gs pos="100000">
                  <a:srgbClr val="080808">
                    <a:alpha val="0"/>
                  </a:srgbClr>
                </a:gs>
                <a:gs pos="0">
                  <a:srgbClr val="000000">
                    <a:alpha val="65000"/>
                  </a:srgbClr>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131" name="Group 130">
              <a:extLst>
                <a:ext uri="{FF2B5EF4-FFF2-40B4-BE49-F238E27FC236}">
                  <a16:creationId xmlns:a16="http://schemas.microsoft.com/office/drawing/2014/main" id="{DB35D292-3334-416E-829A-51D123B0A31D}"/>
                </a:ext>
              </a:extLst>
            </p:cNvPr>
            <p:cNvGrpSpPr/>
            <p:nvPr/>
          </p:nvGrpSpPr>
          <p:grpSpPr>
            <a:xfrm>
              <a:off x="2554288" y="4022725"/>
              <a:ext cx="1492250" cy="1946276"/>
              <a:chOff x="2554288" y="4022725"/>
              <a:chExt cx="1492250" cy="1946276"/>
            </a:xfrm>
          </p:grpSpPr>
          <p:sp>
            <p:nvSpPr>
              <p:cNvPr id="108" name="Freeform 107">
                <a:extLst>
                  <a:ext uri="{FF2B5EF4-FFF2-40B4-BE49-F238E27FC236}">
                    <a16:creationId xmlns:a16="http://schemas.microsoft.com/office/drawing/2014/main" id="{027B9D11-1F70-4121-9BB9-9146390B2BE5}"/>
                  </a:ext>
                </a:extLst>
              </p:cNvPr>
              <p:cNvSpPr>
                <a:spLocks/>
              </p:cNvSpPr>
              <p:nvPr/>
            </p:nvSpPr>
            <p:spPr bwMode="auto">
              <a:xfrm>
                <a:off x="2568575" y="4033838"/>
                <a:ext cx="1477963" cy="1935163"/>
              </a:xfrm>
              <a:custGeom>
                <a:avLst/>
                <a:gdLst>
                  <a:gd name="T0" fmla="*/ 391 w 392"/>
                  <a:gd name="T1" fmla="*/ 8 h 513"/>
                  <a:gd name="T2" fmla="*/ 388 w 392"/>
                  <a:gd name="T3" fmla="*/ 7 h 513"/>
                  <a:gd name="T4" fmla="*/ 347 w 392"/>
                  <a:gd name="T5" fmla="*/ 1 h 513"/>
                  <a:gd name="T6" fmla="*/ 58 w 392"/>
                  <a:gd name="T7" fmla="*/ 1 h 513"/>
                  <a:gd name="T8" fmla="*/ 41 w 392"/>
                  <a:gd name="T9" fmla="*/ 1 h 513"/>
                  <a:gd name="T10" fmla="*/ 10 w 392"/>
                  <a:gd name="T11" fmla="*/ 58 h 513"/>
                  <a:gd name="T12" fmla="*/ 8 w 392"/>
                  <a:gd name="T13" fmla="*/ 476 h 513"/>
                  <a:gd name="T14" fmla="*/ 46 w 392"/>
                  <a:gd name="T15" fmla="*/ 513 h 513"/>
                  <a:gd name="T16" fmla="*/ 311 w 392"/>
                  <a:gd name="T17" fmla="*/ 513 h 513"/>
                  <a:gd name="T18" fmla="*/ 346 w 392"/>
                  <a:gd name="T19" fmla="*/ 476 h 513"/>
                  <a:gd name="T20" fmla="*/ 344 w 392"/>
                  <a:gd name="T21" fmla="*/ 101 h 513"/>
                  <a:gd name="T22" fmla="*/ 347 w 392"/>
                  <a:gd name="T23" fmla="*/ 58 h 513"/>
                  <a:gd name="T24" fmla="*/ 392 w 392"/>
                  <a:gd name="T25" fmla="*/ 9 h 513"/>
                  <a:gd name="T26" fmla="*/ 391 w 392"/>
                  <a:gd name="T27" fmla="*/ 8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2" h="513">
                    <a:moveTo>
                      <a:pt x="391" y="8"/>
                    </a:moveTo>
                    <a:cubicBezTo>
                      <a:pt x="390" y="8"/>
                      <a:pt x="389" y="8"/>
                      <a:pt x="388" y="7"/>
                    </a:cubicBezTo>
                    <a:cubicBezTo>
                      <a:pt x="376" y="3"/>
                      <a:pt x="362" y="1"/>
                      <a:pt x="347" y="1"/>
                    </a:cubicBezTo>
                    <a:cubicBezTo>
                      <a:pt x="58" y="1"/>
                      <a:pt x="58" y="1"/>
                      <a:pt x="58" y="1"/>
                    </a:cubicBezTo>
                    <a:cubicBezTo>
                      <a:pt x="41" y="1"/>
                      <a:pt x="41" y="1"/>
                      <a:pt x="41" y="1"/>
                    </a:cubicBezTo>
                    <a:cubicBezTo>
                      <a:pt x="19" y="9"/>
                      <a:pt x="11" y="45"/>
                      <a:pt x="10" y="58"/>
                    </a:cubicBezTo>
                    <a:cubicBezTo>
                      <a:pt x="0" y="149"/>
                      <a:pt x="6" y="385"/>
                      <a:pt x="8" y="476"/>
                    </a:cubicBezTo>
                    <a:cubicBezTo>
                      <a:pt x="9" y="496"/>
                      <a:pt x="26" y="513"/>
                      <a:pt x="46" y="513"/>
                    </a:cubicBezTo>
                    <a:cubicBezTo>
                      <a:pt x="311" y="513"/>
                      <a:pt x="311" y="513"/>
                      <a:pt x="311" y="513"/>
                    </a:cubicBezTo>
                    <a:cubicBezTo>
                      <a:pt x="331" y="513"/>
                      <a:pt x="347" y="496"/>
                      <a:pt x="346" y="476"/>
                    </a:cubicBezTo>
                    <a:cubicBezTo>
                      <a:pt x="344" y="398"/>
                      <a:pt x="339" y="209"/>
                      <a:pt x="344" y="101"/>
                    </a:cubicBezTo>
                    <a:cubicBezTo>
                      <a:pt x="345" y="85"/>
                      <a:pt x="346" y="70"/>
                      <a:pt x="347" y="58"/>
                    </a:cubicBezTo>
                    <a:cubicBezTo>
                      <a:pt x="349" y="42"/>
                      <a:pt x="360" y="0"/>
                      <a:pt x="392" y="9"/>
                    </a:cubicBezTo>
                    <a:lnTo>
                      <a:pt x="391" y="8"/>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09" name="Freeform 108">
                <a:extLst>
                  <a:ext uri="{FF2B5EF4-FFF2-40B4-BE49-F238E27FC236}">
                    <a16:creationId xmlns:a16="http://schemas.microsoft.com/office/drawing/2014/main" id="{070D18DF-29FE-450F-A9B0-B1B34E792666}"/>
                  </a:ext>
                </a:extLst>
              </p:cNvPr>
              <p:cNvSpPr>
                <a:spLocks/>
              </p:cNvSpPr>
              <p:nvPr/>
            </p:nvSpPr>
            <p:spPr bwMode="auto">
              <a:xfrm>
                <a:off x="2554288" y="4022725"/>
                <a:ext cx="1484313" cy="1938338"/>
              </a:xfrm>
              <a:custGeom>
                <a:avLst/>
                <a:gdLst>
                  <a:gd name="T0" fmla="*/ 57 w 394"/>
                  <a:gd name="T1" fmla="*/ 2 h 514"/>
                  <a:gd name="T2" fmla="*/ 40 w 394"/>
                  <a:gd name="T3" fmla="*/ 2 h 514"/>
                  <a:gd name="T4" fmla="*/ 9 w 394"/>
                  <a:gd name="T5" fmla="*/ 60 h 514"/>
                  <a:gd name="T6" fmla="*/ 8 w 394"/>
                  <a:gd name="T7" fmla="*/ 478 h 514"/>
                  <a:gd name="T8" fmla="*/ 46 w 394"/>
                  <a:gd name="T9" fmla="*/ 514 h 514"/>
                  <a:gd name="T10" fmla="*/ 311 w 394"/>
                  <a:gd name="T11" fmla="*/ 514 h 514"/>
                  <a:gd name="T12" fmla="*/ 346 w 394"/>
                  <a:gd name="T13" fmla="*/ 478 h 514"/>
                  <a:gd name="T14" fmla="*/ 347 w 394"/>
                  <a:gd name="T15" fmla="*/ 60 h 514"/>
                  <a:gd name="T16" fmla="*/ 394 w 394"/>
                  <a:gd name="T17" fmla="*/ 11 h 514"/>
                  <a:gd name="T18" fmla="*/ 347 w 394"/>
                  <a:gd name="T19" fmla="*/ 2 h 514"/>
                  <a:gd name="T20" fmla="*/ 57 w 394"/>
                  <a:gd name="T21" fmla="*/ 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514">
                    <a:moveTo>
                      <a:pt x="57" y="2"/>
                    </a:moveTo>
                    <a:cubicBezTo>
                      <a:pt x="40" y="2"/>
                      <a:pt x="40" y="2"/>
                      <a:pt x="40" y="2"/>
                    </a:cubicBezTo>
                    <a:cubicBezTo>
                      <a:pt x="19" y="10"/>
                      <a:pt x="11" y="46"/>
                      <a:pt x="9" y="60"/>
                    </a:cubicBezTo>
                    <a:cubicBezTo>
                      <a:pt x="0" y="150"/>
                      <a:pt x="5" y="387"/>
                      <a:pt x="8" y="478"/>
                    </a:cubicBezTo>
                    <a:cubicBezTo>
                      <a:pt x="9" y="498"/>
                      <a:pt x="26" y="514"/>
                      <a:pt x="46" y="514"/>
                    </a:cubicBezTo>
                    <a:cubicBezTo>
                      <a:pt x="311" y="514"/>
                      <a:pt x="311" y="514"/>
                      <a:pt x="311" y="514"/>
                    </a:cubicBezTo>
                    <a:cubicBezTo>
                      <a:pt x="331" y="514"/>
                      <a:pt x="346" y="498"/>
                      <a:pt x="346" y="478"/>
                    </a:cubicBezTo>
                    <a:cubicBezTo>
                      <a:pt x="343" y="387"/>
                      <a:pt x="337" y="150"/>
                      <a:pt x="347" y="60"/>
                    </a:cubicBezTo>
                    <a:cubicBezTo>
                      <a:pt x="349" y="43"/>
                      <a:pt x="360" y="0"/>
                      <a:pt x="394" y="11"/>
                    </a:cubicBezTo>
                    <a:cubicBezTo>
                      <a:pt x="380" y="6"/>
                      <a:pt x="365" y="2"/>
                      <a:pt x="347" y="2"/>
                    </a:cubicBezTo>
                    <a:lnTo>
                      <a:pt x="57" y="2"/>
                    </a:lnTo>
                    <a:close/>
                  </a:path>
                </a:pathLst>
              </a:custGeom>
              <a:gradFill>
                <a:gsLst>
                  <a:gs pos="40000">
                    <a:schemeClr val="accent6"/>
                  </a:gs>
                  <a:gs pos="12000">
                    <a:schemeClr val="accent6">
                      <a:lumMod val="75000"/>
                    </a:schemeClr>
                  </a:gs>
                  <a:gs pos="0">
                    <a:schemeClr val="accent6">
                      <a:lumMod val="20000"/>
                      <a:lumOff val="8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163" name="Group 162">
            <a:extLst>
              <a:ext uri="{FF2B5EF4-FFF2-40B4-BE49-F238E27FC236}">
                <a16:creationId xmlns:a16="http://schemas.microsoft.com/office/drawing/2014/main" id="{B7FE3711-97EA-4568-8D90-A7DE261728F8}"/>
              </a:ext>
            </a:extLst>
          </p:cNvPr>
          <p:cNvGrpSpPr/>
          <p:nvPr/>
        </p:nvGrpSpPr>
        <p:grpSpPr>
          <a:xfrm>
            <a:off x="3960892" y="2982912"/>
            <a:ext cx="2514444" cy="2039939"/>
            <a:chOff x="2151142" y="3929062"/>
            <a:chExt cx="2514444" cy="2039939"/>
          </a:xfrm>
        </p:grpSpPr>
        <p:sp>
          <p:nvSpPr>
            <p:cNvPr id="164" name="Freeform 97">
              <a:extLst>
                <a:ext uri="{FF2B5EF4-FFF2-40B4-BE49-F238E27FC236}">
                  <a16:creationId xmlns:a16="http://schemas.microsoft.com/office/drawing/2014/main" id="{FEA410C2-B383-4BE9-833C-F424BA41258E}"/>
                </a:ext>
              </a:extLst>
            </p:cNvPr>
            <p:cNvSpPr>
              <a:spLocks/>
            </p:cNvSpPr>
            <p:nvPr/>
          </p:nvSpPr>
          <p:spPr bwMode="auto">
            <a:xfrm>
              <a:off x="3849688" y="4022725"/>
              <a:ext cx="400050" cy="392113"/>
            </a:xfrm>
            <a:custGeom>
              <a:avLst/>
              <a:gdLst>
                <a:gd name="T0" fmla="*/ 49 w 106"/>
                <a:gd name="T1" fmla="*/ 11 h 104"/>
                <a:gd name="T2" fmla="*/ 3 w 106"/>
                <a:gd name="T3" fmla="*/ 60 h 104"/>
                <a:gd name="T4" fmla="*/ 0 w 106"/>
                <a:gd name="T5" fmla="*/ 104 h 104"/>
                <a:gd name="T6" fmla="*/ 99 w 106"/>
                <a:gd name="T7" fmla="*/ 104 h 104"/>
                <a:gd name="T8" fmla="*/ 49 w 106"/>
                <a:gd name="T9" fmla="*/ 11 h 104"/>
              </a:gdLst>
              <a:ahLst/>
              <a:cxnLst>
                <a:cxn ang="0">
                  <a:pos x="T0" y="T1"/>
                </a:cxn>
                <a:cxn ang="0">
                  <a:pos x="T2" y="T3"/>
                </a:cxn>
                <a:cxn ang="0">
                  <a:pos x="T4" y="T5"/>
                </a:cxn>
                <a:cxn ang="0">
                  <a:pos x="T6" y="T7"/>
                </a:cxn>
                <a:cxn ang="0">
                  <a:pos x="T8" y="T9"/>
                </a:cxn>
              </a:cxnLst>
              <a:rect l="0" t="0" r="r" b="b"/>
              <a:pathLst>
                <a:path w="106" h="104">
                  <a:moveTo>
                    <a:pt x="49" y="11"/>
                  </a:moveTo>
                  <a:cubicBezTo>
                    <a:pt x="16" y="0"/>
                    <a:pt x="5" y="43"/>
                    <a:pt x="3" y="60"/>
                  </a:cubicBezTo>
                  <a:cubicBezTo>
                    <a:pt x="2" y="72"/>
                    <a:pt x="1" y="87"/>
                    <a:pt x="0" y="104"/>
                  </a:cubicBezTo>
                  <a:cubicBezTo>
                    <a:pt x="99" y="104"/>
                    <a:pt x="99" y="104"/>
                    <a:pt x="99" y="104"/>
                  </a:cubicBezTo>
                  <a:cubicBezTo>
                    <a:pt x="99" y="104"/>
                    <a:pt x="106" y="35"/>
                    <a:pt x="49" y="11"/>
                  </a:cubicBezTo>
                  <a:close/>
                </a:path>
              </a:pathLst>
            </a:custGeom>
            <a:gradFill flip="none" rotWithShape="1">
              <a:gsLst>
                <a:gs pos="0">
                  <a:schemeClr val="accent1">
                    <a:lumMod val="50000"/>
                  </a:schemeClr>
                </a:gs>
                <a:gs pos="50000">
                  <a:schemeClr val="accent1">
                    <a:lumMod val="75000"/>
                  </a:schemeClr>
                </a:gs>
                <a:gs pos="100000">
                  <a:schemeClr val="accent1"/>
                </a:gs>
              </a:gsLst>
              <a:lin ang="5400000" scaled="1"/>
              <a:tileRect/>
            </a:gradFill>
            <a:ln>
              <a:noFill/>
            </a:ln>
          </p:spPr>
          <p:txBody>
            <a:bodyPr vert="horz" wrap="square" lIns="91440" tIns="45720" rIns="91440" bIns="45720" numCol="1" anchor="t" anchorCtr="0" compatLnSpc="1">
              <a:prstTxWarp prst="textNoShape">
                <a:avLst/>
              </a:prstTxWarp>
            </a:bodyPr>
            <a:lstStyle/>
            <a:p>
              <a:endParaRPr lang="ru-UA"/>
            </a:p>
          </p:txBody>
        </p:sp>
        <p:grpSp>
          <p:nvGrpSpPr>
            <p:cNvPr id="165" name="Group 164">
              <a:extLst>
                <a:ext uri="{FF2B5EF4-FFF2-40B4-BE49-F238E27FC236}">
                  <a16:creationId xmlns:a16="http://schemas.microsoft.com/office/drawing/2014/main" id="{6F3F1300-D073-4179-B439-DEB1E2E943B8}"/>
                </a:ext>
              </a:extLst>
            </p:cNvPr>
            <p:cNvGrpSpPr/>
            <p:nvPr/>
          </p:nvGrpSpPr>
          <p:grpSpPr>
            <a:xfrm>
              <a:off x="2151142" y="4421120"/>
              <a:ext cx="2514444" cy="311393"/>
              <a:chOff x="294597" y="2154171"/>
              <a:chExt cx="1968189" cy="311393"/>
            </a:xfrm>
          </p:grpSpPr>
          <p:sp>
            <p:nvSpPr>
              <p:cNvPr id="170" name="Freeform 14">
                <a:extLst>
                  <a:ext uri="{FF2B5EF4-FFF2-40B4-BE49-F238E27FC236}">
                    <a16:creationId xmlns:a16="http://schemas.microsoft.com/office/drawing/2014/main" id="{E49CF8A5-8D95-4C06-916C-BFC03A7BF8D9}"/>
                  </a:ext>
                </a:extLst>
              </p:cNvPr>
              <p:cNvSpPr>
                <a:spLocks/>
              </p:cNvSpPr>
              <p:nvPr/>
            </p:nvSpPr>
            <p:spPr bwMode="auto">
              <a:xfrm rot="16200000">
                <a:off x="1142422" y="1353917"/>
                <a:ext cx="280253" cy="1897667"/>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9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71" name="Rectangle 170">
                <a:extLst>
                  <a:ext uri="{FF2B5EF4-FFF2-40B4-BE49-F238E27FC236}">
                    <a16:creationId xmlns:a16="http://schemas.microsoft.com/office/drawing/2014/main" id="{E3E24A4B-EAD6-4160-8D35-9C6F6E4A8F8C}"/>
                  </a:ext>
                </a:extLst>
              </p:cNvPr>
              <p:cNvSpPr/>
              <p:nvPr/>
            </p:nvSpPr>
            <p:spPr>
              <a:xfrm rot="16200000">
                <a:off x="1122995" y="1325773"/>
                <a:ext cx="311393" cy="19681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sp>
          <p:nvSpPr>
            <p:cNvPr id="166" name="Right Triangle 34">
              <a:extLst>
                <a:ext uri="{FF2B5EF4-FFF2-40B4-BE49-F238E27FC236}">
                  <a16:creationId xmlns:a16="http://schemas.microsoft.com/office/drawing/2014/main" id="{D5692F2B-B751-44ED-B202-37B333CCCCAA}"/>
                </a:ext>
              </a:extLst>
            </p:cNvPr>
            <p:cNvSpPr/>
            <p:nvPr/>
          </p:nvSpPr>
          <p:spPr>
            <a:xfrm rot="16200000" flipV="1">
              <a:off x="2907506" y="4666057"/>
              <a:ext cx="2012950" cy="538959"/>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34555 w 3361942"/>
                <a:gd name="connsiteY0" fmla="*/ 376111 h 376111"/>
                <a:gd name="connsiteX1" fmla="*/ 0 w 3361942"/>
                <a:gd name="connsiteY1" fmla="*/ 0 h 376111"/>
                <a:gd name="connsiteX2" fmla="*/ 3361942 w 3361942"/>
                <a:gd name="connsiteY2" fmla="*/ 376111 h 376111"/>
                <a:gd name="connsiteX3" fmla="*/ 134555 w 3361942"/>
                <a:gd name="connsiteY3" fmla="*/ 376111 h 376111"/>
                <a:gd name="connsiteX0" fmla="*/ 143928 w 3371315"/>
                <a:gd name="connsiteY0" fmla="*/ 380874 h 380874"/>
                <a:gd name="connsiteX1" fmla="*/ 0 w 3371315"/>
                <a:gd name="connsiteY1" fmla="*/ 0 h 380874"/>
                <a:gd name="connsiteX2" fmla="*/ 3371315 w 3371315"/>
                <a:gd name="connsiteY2" fmla="*/ 380874 h 380874"/>
                <a:gd name="connsiteX3" fmla="*/ 143928 w 3371315"/>
                <a:gd name="connsiteY3" fmla="*/ 380874 h 380874"/>
                <a:gd name="connsiteX0" fmla="*/ 153301 w 3371315"/>
                <a:gd name="connsiteY0" fmla="*/ 447549 h 447549"/>
                <a:gd name="connsiteX1" fmla="*/ 0 w 3371315"/>
                <a:gd name="connsiteY1" fmla="*/ 0 h 447549"/>
                <a:gd name="connsiteX2" fmla="*/ 3371315 w 3371315"/>
                <a:gd name="connsiteY2" fmla="*/ 380874 h 447549"/>
                <a:gd name="connsiteX3" fmla="*/ 153301 w 3371315"/>
                <a:gd name="connsiteY3" fmla="*/ 447549 h 447549"/>
                <a:gd name="connsiteX0" fmla="*/ 118482 w 3336496"/>
                <a:gd name="connsiteY0" fmla="*/ 400967 h 400967"/>
                <a:gd name="connsiteX1" fmla="*/ 0 w 3336496"/>
                <a:gd name="connsiteY1" fmla="*/ 0 h 400967"/>
                <a:gd name="connsiteX2" fmla="*/ 3336496 w 3336496"/>
                <a:gd name="connsiteY2" fmla="*/ 334292 h 400967"/>
                <a:gd name="connsiteX3" fmla="*/ 118482 w 3336496"/>
                <a:gd name="connsiteY3" fmla="*/ 400967 h 400967"/>
                <a:gd name="connsiteX0" fmla="*/ 83663 w 3301677"/>
                <a:gd name="connsiteY0" fmla="*/ 391651 h 391651"/>
                <a:gd name="connsiteX1" fmla="*/ 0 w 3301677"/>
                <a:gd name="connsiteY1" fmla="*/ 0 h 391651"/>
                <a:gd name="connsiteX2" fmla="*/ 3301677 w 3301677"/>
                <a:gd name="connsiteY2" fmla="*/ 324976 h 391651"/>
                <a:gd name="connsiteX3" fmla="*/ 83663 w 3301677"/>
                <a:gd name="connsiteY3" fmla="*/ 391651 h 391651"/>
                <a:gd name="connsiteX0" fmla="*/ 0 w 3218014"/>
                <a:gd name="connsiteY0" fmla="*/ 410280 h 410280"/>
                <a:gd name="connsiteX1" fmla="*/ 13831 w 3218014"/>
                <a:gd name="connsiteY1" fmla="*/ 0 h 410280"/>
                <a:gd name="connsiteX2" fmla="*/ 3218014 w 3218014"/>
                <a:gd name="connsiteY2" fmla="*/ 343605 h 410280"/>
                <a:gd name="connsiteX3" fmla="*/ 0 w 3218014"/>
                <a:gd name="connsiteY3" fmla="*/ 410280 h 410280"/>
                <a:gd name="connsiteX0" fmla="*/ 0 w 3218014"/>
                <a:gd name="connsiteY0" fmla="*/ 396307 h 396307"/>
                <a:gd name="connsiteX1" fmla="*/ 6868 w 3218014"/>
                <a:gd name="connsiteY1" fmla="*/ 0 h 396307"/>
                <a:gd name="connsiteX2" fmla="*/ 3218014 w 3218014"/>
                <a:gd name="connsiteY2" fmla="*/ 329632 h 396307"/>
                <a:gd name="connsiteX3" fmla="*/ 0 w 3218014"/>
                <a:gd name="connsiteY3" fmla="*/ 396307 h 396307"/>
                <a:gd name="connsiteX0" fmla="*/ 0 w 3218014"/>
                <a:gd name="connsiteY0" fmla="*/ 315569 h 315569"/>
                <a:gd name="connsiteX1" fmla="*/ 6867 w 3218014"/>
                <a:gd name="connsiteY1" fmla="*/ 0 h 315569"/>
                <a:gd name="connsiteX2" fmla="*/ 3218014 w 3218014"/>
                <a:gd name="connsiteY2" fmla="*/ 248894 h 315569"/>
                <a:gd name="connsiteX3" fmla="*/ 0 w 3218014"/>
                <a:gd name="connsiteY3" fmla="*/ 315569 h 315569"/>
                <a:gd name="connsiteX0" fmla="*/ 0 w 3218014"/>
                <a:gd name="connsiteY0" fmla="*/ 306196 h 306196"/>
                <a:gd name="connsiteX1" fmla="*/ 126007 w 3218014"/>
                <a:gd name="connsiteY1" fmla="*/ 0 h 306196"/>
                <a:gd name="connsiteX2" fmla="*/ 3218014 w 3218014"/>
                <a:gd name="connsiteY2" fmla="*/ 239521 h 306196"/>
                <a:gd name="connsiteX3" fmla="*/ 0 w 3218014"/>
                <a:gd name="connsiteY3" fmla="*/ 306196 h 306196"/>
                <a:gd name="connsiteX0" fmla="*/ 0 w 3218014"/>
                <a:gd name="connsiteY0" fmla="*/ 262845 h 262845"/>
                <a:gd name="connsiteX1" fmla="*/ 198214 w 3218014"/>
                <a:gd name="connsiteY1" fmla="*/ 0 h 262845"/>
                <a:gd name="connsiteX2" fmla="*/ 3218014 w 3218014"/>
                <a:gd name="connsiteY2" fmla="*/ 196170 h 262845"/>
                <a:gd name="connsiteX3" fmla="*/ 0 w 3218014"/>
                <a:gd name="connsiteY3" fmla="*/ 262845 h 262845"/>
                <a:gd name="connsiteX0" fmla="*/ 1 w 3051941"/>
                <a:gd name="connsiteY0" fmla="*/ 265188 h 265188"/>
                <a:gd name="connsiteX1" fmla="*/ 32141 w 3051941"/>
                <a:gd name="connsiteY1" fmla="*/ 0 h 265188"/>
                <a:gd name="connsiteX2" fmla="*/ 3051941 w 3051941"/>
                <a:gd name="connsiteY2" fmla="*/ 196170 h 265188"/>
                <a:gd name="connsiteX3" fmla="*/ 1 w 3051941"/>
                <a:gd name="connsiteY3" fmla="*/ 265188 h 265188"/>
              </a:gdLst>
              <a:ahLst/>
              <a:cxnLst>
                <a:cxn ang="0">
                  <a:pos x="connsiteX0" y="connsiteY0"/>
                </a:cxn>
                <a:cxn ang="0">
                  <a:pos x="connsiteX1" y="connsiteY1"/>
                </a:cxn>
                <a:cxn ang="0">
                  <a:pos x="connsiteX2" y="connsiteY2"/>
                </a:cxn>
                <a:cxn ang="0">
                  <a:pos x="connsiteX3" y="connsiteY3"/>
                </a:cxn>
              </a:cxnLst>
              <a:rect l="l" t="t" r="r" b="b"/>
              <a:pathLst>
                <a:path w="3051941" h="265188">
                  <a:moveTo>
                    <a:pt x="1" y="265188"/>
                  </a:moveTo>
                  <a:lnTo>
                    <a:pt x="32141" y="0"/>
                  </a:lnTo>
                  <a:lnTo>
                    <a:pt x="3051941" y="196170"/>
                  </a:lnTo>
                  <a:lnTo>
                    <a:pt x="1" y="265188"/>
                  </a:lnTo>
                  <a:close/>
                </a:path>
              </a:pathLst>
            </a:custGeom>
            <a:gradFill>
              <a:gsLst>
                <a:gs pos="100000">
                  <a:srgbClr val="080808">
                    <a:alpha val="0"/>
                  </a:srgbClr>
                </a:gs>
                <a:gs pos="0">
                  <a:srgbClr val="000000">
                    <a:alpha val="65000"/>
                  </a:srgbClr>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167" name="Group 166">
              <a:extLst>
                <a:ext uri="{FF2B5EF4-FFF2-40B4-BE49-F238E27FC236}">
                  <a16:creationId xmlns:a16="http://schemas.microsoft.com/office/drawing/2014/main" id="{79849CD7-0CB4-4E7A-AE61-B1A0C0410A42}"/>
                </a:ext>
              </a:extLst>
            </p:cNvPr>
            <p:cNvGrpSpPr/>
            <p:nvPr/>
          </p:nvGrpSpPr>
          <p:grpSpPr>
            <a:xfrm>
              <a:off x="2554288" y="4022725"/>
              <a:ext cx="1492250" cy="1946276"/>
              <a:chOff x="2554288" y="4022725"/>
              <a:chExt cx="1492250" cy="1946276"/>
            </a:xfrm>
          </p:grpSpPr>
          <p:sp>
            <p:nvSpPr>
              <p:cNvPr id="168" name="Freeform 107">
                <a:extLst>
                  <a:ext uri="{FF2B5EF4-FFF2-40B4-BE49-F238E27FC236}">
                    <a16:creationId xmlns:a16="http://schemas.microsoft.com/office/drawing/2014/main" id="{CF366F98-3944-4AA0-A6DA-CBAE623BC4C7}"/>
                  </a:ext>
                </a:extLst>
              </p:cNvPr>
              <p:cNvSpPr>
                <a:spLocks/>
              </p:cNvSpPr>
              <p:nvPr/>
            </p:nvSpPr>
            <p:spPr bwMode="auto">
              <a:xfrm>
                <a:off x="2568575" y="4033838"/>
                <a:ext cx="1477963" cy="1935163"/>
              </a:xfrm>
              <a:custGeom>
                <a:avLst/>
                <a:gdLst>
                  <a:gd name="T0" fmla="*/ 391 w 392"/>
                  <a:gd name="T1" fmla="*/ 8 h 513"/>
                  <a:gd name="T2" fmla="*/ 388 w 392"/>
                  <a:gd name="T3" fmla="*/ 7 h 513"/>
                  <a:gd name="T4" fmla="*/ 347 w 392"/>
                  <a:gd name="T5" fmla="*/ 1 h 513"/>
                  <a:gd name="T6" fmla="*/ 58 w 392"/>
                  <a:gd name="T7" fmla="*/ 1 h 513"/>
                  <a:gd name="T8" fmla="*/ 41 w 392"/>
                  <a:gd name="T9" fmla="*/ 1 h 513"/>
                  <a:gd name="T10" fmla="*/ 10 w 392"/>
                  <a:gd name="T11" fmla="*/ 58 h 513"/>
                  <a:gd name="T12" fmla="*/ 8 w 392"/>
                  <a:gd name="T13" fmla="*/ 476 h 513"/>
                  <a:gd name="T14" fmla="*/ 46 w 392"/>
                  <a:gd name="T15" fmla="*/ 513 h 513"/>
                  <a:gd name="T16" fmla="*/ 311 w 392"/>
                  <a:gd name="T17" fmla="*/ 513 h 513"/>
                  <a:gd name="T18" fmla="*/ 346 w 392"/>
                  <a:gd name="T19" fmla="*/ 476 h 513"/>
                  <a:gd name="T20" fmla="*/ 344 w 392"/>
                  <a:gd name="T21" fmla="*/ 101 h 513"/>
                  <a:gd name="T22" fmla="*/ 347 w 392"/>
                  <a:gd name="T23" fmla="*/ 58 h 513"/>
                  <a:gd name="T24" fmla="*/ 392 w 392"/>
                  <a:gd name="T25" fmla="*/ 9 h 513"/>
                  <a:gd name="T26" fmla="*/ 391 w 392"/>
                  <a:gd name="T27" fmla="*/ 8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2" h="513">
                    <a:moveTo>
                      <a:pt x="391" y="8"/>
                    </a:moveTo>
                    <a:cubicBezTo>
                      <a:pt x="390" y="8"/>
                      <a:pt x="389" y="8"/>
                      <a:pt x="388" y="7"/>
                    </a:cubicBezTo>
                    <a:cubicBezTo>
                      <a:pt x="376" y="3"/>
                      <a:pt x="362" y="1"/>
                      <a:pt x="347" y="1"/>
                    </a:cubicBezTo>
                    <a:cubicBezTo>
                      <a:pt x="58" y="1"/>
                      <a:pt x="58" y="1"/>
                      <a:pt x="58" y="1"/>
                    </a:cubicBezTo>
                    <a:cubicBezTo>
                      <a:pt x="41" y="1"/>
                      <a:pt x="41" y="1"/>
                      <a:pt x="41" y="1"/>
                    </a:cubicBezTo>
                    <a:cubicBezTo>
                      <a:pt x="19" y="9"/>
                      <a:pt x="11" y="45"/>
                      <a:pt x="10" y="58"/>
                    </a:cubicBezTo>
                    <a:cubicBezTo>
                      <a:pt x="0" y="149"/>
                      <a:pt x="6" y="385"/>
                      <a:pt x="8" y="476"/>
                    </a:cubicBezTo>
                    <a:cubicBezTo>
                      <a:pt x="9" y="496"/>
                      <a:pt x="26" y="513"/>
                      <a:pt x="46" y="513"/>
                    </a:cubicBezTo>
                    <a:cubicBezTo>
                      <a:pt x="311" y="513"/>
                      <a:pt x="311" y="513"/>
                      <a:pt x="311" y="513"/>
                    </a:cubicBezTo>
                    <a:cubicBezTo>
                      <a:pt x="331" y="513"/>
                      <a:pt x="347" y="496"/>
                      <a:pt x="346" y="476"/>
                    </a:cubicBezTo>
                    <a:cubicBezTo>
                      <a:pt x="344" y="398"/>
                      <a:pt x="339" y="209"/>
                      <a:pt x="344" y="101"/>
                    </a:cubicBezTo>
                    <a:cubicBezTo>
                      <a:pt x="345" y="85"/>
                      <a:pt x="346" y="70"/>
                      <a:pt x="347" y="58"/>
                    </a:cubicBezTo>
                    <a:cubicBezTo>
                      <a:pt x="349" y="42"/>
                      <a:pt x="360" y="0"/>
                      <a:pt x="392" y="9"/>
                    </a:cubicBezTo>
                    <a:lnTo>
                      <a:pt x="391" y="8"/>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69" name="Freeform 108">
                <a:extLst>
                  <a:ext uri="{FF2B5EF4-FFF2-40B4-BE49-F238E27FC236}">
                    <a16:creationId xmlns:a16="http://schemas.microsoft.com/office/drawing/2014/main" id="{86B6290D-5C8E-4EEA-8EB7-BD5724E7F020}"/>
                  </a:ext>
                </a:extLst>
              </p:cNvPr>
              <p:cNvSpPr>
                <a:spLocks/>
              </p:cNvSpPr>
              <p:nvPr/>
            </p:nvSpPr>
            <p:spPr bwMode="auto">
              <a:xfrm>
                <a:off x="2554288" y="4022725"/>
                <a:ext cx="1484313" cy="1938338"/>
              </a:xfrm>
              <a:custGeom>
                <a:avLst/>
                <a:gdLst>
                  <a:gd name="T0" fmla="*/ 57 w 394"/>
                  <a:gd name="T1" fmla="*/ 2 h 514"/>
                  <a:gd name="T2" fmla="*/ 40 w 394"/>
                  <a:gd name="T3" fmla="*/ 2 h 514"/>
                  <a:gd name="T4" fmla="*/ 9 w 394"/>
                  <a:gd name="T5" fmla="*/ 60 h 514"/>
                  <a:gd name="T6" fmla="*/ 8 w 394"/>
                  <a:gd name="T7" fmla="*/ 478 h 514"/>
                  <a:gd name="T8" fmla="*/ 46 w 394"/>
                  <a:gd name="T9" fmla="*/ 514 h 514"/>
                  <a:gd name="T10" fmla="*/ 311 w 394"/>
                  <a:gd name="T11" fmla="*/ 514 h 514"/>
                  <a:gd name="T12" fmla="*/ 346 w 394"/>
                  <a:gd name="T13" fmla="*/ 478 h 514"/>
                  <a:gd name="T14" fmla="*/ 347 w 394"/>
                  <a:gd name="T15" fmla="*/ 60 h 514"/>
                  <a:gd name="T16" fmla="*/ 394 w 394"/>
                  <a:gd name="T17" fmla="*/ 11 h 514"/>
                  <a:gd name="T18" fmla="*/ 347 w 394"/>
                  <a:gd name="T19" fmla="*/ 2 h 514"/>
                  <a:gd name="T20" fmla="*/ 57 w 394"/>
                  <a:gd name="T21" fmla="*/ 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514">
                    <a:moveTo>
                      <a:pt x="57" y="2"/>
                    </a:moveTo>
                    <a:cubicBezTo>
                      <a:pt x="40" y="2"/>
                      <a:pt x="40" y="2"/>
                      <a:pt x="40" y="2"/>
                    </a:cubicBezTo>
                    <a:cubicBezTo>
                      <a:pt x="19" y="10"/>
                      <a:pt x="11" y="46"/>
                      <a:pt x="9" y="60"/>
                    </a:cubicBezTo>
                    <a:cubicBezTo>
                      <a:pt x="0" y="150"/>
                      <a:pt x="5" y="387"/>
                      <a:pt x="8" y="478"/>
                    </a:cubicBezTo>
                    <a:cubicBezTo>
                      <a:pt x="9" y="498"/>
                      <a:pt x="26" y="514"/>
                      <a:pt x="46" y="514"/>
                    </a:cubicBezTo>
                    <a:cubicBezTo>
                      <a:pt x="311" y="514"/>
                      <a:pt x="311" y="514"/>
                      <a:pt x="311" y="514"/>
                    </a:cubicBezTo>
                    <a:cubicBezTo>
                      <a:pt x="331" y="514"/>
                      <a:pt x="346" y="498"/>
                      <a:pt x="346" y="478"/>
                    </a:cubicBezTo>
                    <a:cubicBezTo>
                      <a:pt x="343" y="387"/>
                      <a:pt x="337" y="150"/>
                      <a:pt x="347" y="60"/>
                    </a:cubicBezTo>
                    <a:cubicBezTo>
                      <a:pt x="349" y="43"/>
                      <a:pt x="360" y="0"/>
                      <a:pt x="394" y="11"/>
                    </a:cubicBezTo>
                    <a:cubicBezTo>
                      <a:pt x="380" y="6"/>
                      <a:pt x="365" y="2"/>
                      <a:pt x="347" y="2"/>
                    </a:cubicBezTo>
                    <a:lnTo>
                      <a:pt x="57" y="2"/>
                    </a:lnTo>
                    <a:close/>
                  </a:path>
                </a:pathLst>
              </a:custGeom>
              <a:gradFill>
                <a:gsLst>
                  <a:gs pos="40000">
                    <a:schemeClr val="accent1"/>
                  </a:gs>
                  <a:gs pos="12000">
                    <a:schemeClr val="accent1">
                      <a:lumMod val="75000"/>
                    </a:schemeClr>
                  </a:gs>
                  <a:gs pos="0">
                    <a:schemeClr val="accent1">
                      <a:lumMod val="40000"/>
                      <a:lumOff val="6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172" name="Group 171">
            <a:extLst>
              <a:ext uri="{FF2B5EF4-FFF2-40B4-BE49-F238E27FC236}">
                <a16:creationId xmlns:a16="http://schemas.microsoft.com/office/drawing/2014/main" id="{A072868C-EE32-4FA9-B00A-231CF05528A2}"/>
              </a:ext>
            </a:extLst>
          </p:cNvPr>
          <p:cNvGrpSpPr/>
          <p:nvPr/>
        </p:nvGrpSpPr>
        <p:grpSpPr>
          <a:xfrm>
            <a:off x="5751881" y="2055812"/>
            <a:ext cx="2514444" cy="2039939"/>
            <a:chOff x="2145081" y="3929062"/>
            <a:chExt cx="2514444" cy="2039939"/>
          </a:xfrm>
        </p:grpSpPr>
        <p:sp>
          <p:nvSpPr>
            <p:cNvPr id="173" name="Freeform 97">
              <a:extLst>
                <a:ext uri="{FF2B5EF4-FFF2-40B4-BE49-F238E27FC236}">
                  <a16:creationId xmlns:a16="http://schemas.microsoft.com/office/drawing/2014/main" id="{B87F02C6-E77B-48D7-9C34-C972BDAEA482}"/>
                </a:ext>
              </a:extLst>
            </p:cNvPr>
            <p:cNvSpPr>
              <a:spLocks/>
            </p:cNvSpPr>
            <p:nvPr/>
          </p:nvSpPr>
          <p:spPr bwMode="auto">
            <a:xfrm>
              <a:off x="3849688" y="4022725"/>
              <a:ext cx="400050" cy="392113"/>
            </a:xfrm>
            <a:custGeom>
              <a:avLst/>
              <a:gdLst>
                <a:gd name="T0" fmla="*/ 49 w 106"/>
                <a:gd name="T1" fmla="*/ 11 h 104"/>
                <a:gd name="T2" fmla="*/ 3 w 106"/>
                <a:gd name="T3" fmla="*/ 60 h 104"/>
                <a:gd name="T4" fmla="*/ 0 w 106"/>
                <a:gd name="T5" fmla="*/ 104 h 104"/>
                <a:gd name="T6" fmla="*/ 99 w 106"/>
                <a:gd name="T7" fmla="*/ 104 h 104"/>
                <a:gd name="T8" fmla="*/ 49 w 106"/>
                <a:gd name="T9" fmla="*/ 11 h 104"/>
              </a:gdLst>
              <a:ahLst/>
              <a:cxnLst>
                <a:cxn ang="0">
                  <a:pos x="T0" y="T1"/>
                </a:cxn>
                <a:cxn ang="0">
                  <a:pos x="T2" y="T3"/>
                </a:cxn>
                <a:cxn ang="0">
                  <a:pos x="T4" y="T5"/>
                </a:cxn>
                <a:cxn ang="0">
                  <a:pos x="T6" y="T7"/>
                </a:cxn>
                <a:cxn ang="0">
                  <a:pos x="T8" y="T9"/>
                </a:cxn>
              </a:cxnLst>
              <a:rect l="0" t="0" r="r" b="b"/>
              <a:pathLst>
                <a:path w="106" h="104">
                  <a:moveTo>
                    <a:pt x="49" y="11"/>
                  </a:moveTo>
                  <a:cubicBezTo>
                    <a:pt x="16" y="0"/>
                    <a:pt x="5" y="43"/>
                    <a:pt x="3" y="60"/>
                  </a:cubicBezTo>
                  <a:cubicBezTo>
                    <a:pt x="2" y="72"/>
                    <a:pt x="1" y="87"/>
                    <a:pt x="0" y="104"/>
                  </a:cubicBezTo>
                  <a:cubicBezTo>
                    <a:pt x="99" y="104"/>
                    <a:pt x="99" y="104"/>
                    <a:pt x="99" y="104"/>
                  </a:cubicBezTo>
                  <a:cubicBezTo>
                    <a:pt x="99" y="104"/>
                    <a:pt x="106" y="35"/>
                    <a:pt x="49" y="11"/>
                  </a:cubicBezTo>
                  <a:close/>
                </a:path>
              </a:pathLst>
            </a:custGeom>
            <a:gradFill flip="none" rotWithShape="1">
              <a:gsLst>
                <a:gs pos="0">
                  <a:schemeClr val="accent3">
                    <a:lumMod val="50000"/>
                  </a:schemeClr>
                </a:gs>
                <a:gs pos="50000">
                  <a:schemeClr val="accent3">
                    <a:lumMod val="75000"/>
                  </a:schemeClr>
                </a:gs>
                <a:gs pos="100000">
                  <a:schemeClr val="accent3"/>
                </a:gs>
              </a:gsLst>
              <a:lin ang="5400000" scaled="1"/>
              <a:tileRect/>
            </a:gradFill>
            <a:ln>
              <a:noFill/>
            </a:ln>
          </p:spPr>
          <p:txBody>
            <a:bodyPr vert="horz" wrap="square" lIns="91440" tIns="45720" rIns="91440" bIns="45720" numCol="1" anchor="t" anchorCtr="0" compatLnSpc="1">
              <a:prstTxWarp prst="textNoShape">
                <a:avLst/>
              </a:prstTxWarp>
            </a:bodyPr>
            <a:lstStyle/>
            <a:p>
              <a:endParaRPr lang="ru-UA"/>
            </a:p>
          </p:txBody>
        </p:sp>
        <p:grpSp>
          <p:nvGrpSpPr>
            <p:cNvPr id="174" name="Group 173">
              <a:extLst>
                <a:ext uri="{FF2B5EF4-FFF2-40B4-BE49-F238E27FC236}">
                  <a16:creationId xmlns:a16="http://schemas.microsoft.com/office/drawing/2014/main" id="{E792DD53-C27B-4977-A712-80189798F0AD}"/>
                </a:ext>
              </a:extLst>
            </p:cNvPr>
            <p:cNvGrpSpPr/>
            <p:nvPr/>
          </p:nvGrpSpPr>
          <p:grpSpPr>
            <a:xfrm>
              <a:off x="2145081" y="4414796"/>
              <a:ext cx="2514444" cy="311393"/>
              <a:chOff x="289853" y="2147847"/>
              <a:chExt cx="1968189" cy="311393"/>
            </a:xfrm>
          </p:grpSpPr>
          <p:sp>
            <p:nvSpPr>
              <p:cNvPr id="179" name="Freeform 14">
                <a:extLst>
                  <a:ext uri="{FF2B5EF4-FFF2-40B4-BE49-F238E27FC236}">
                    <a16:creationId xmlns:a16="http://schemas.microsoft.com/office/drawing/2014/main" id="{5220372B-9084-4C60-B139-7DB669ACBD72}"/>
                  </a:ext>
                </a:extLst>
              </p:cNvPr>
              <p:cNvSpPr>
                <a:spLocks/>
              </p:cNvSpPr>
              <p:nvPr/>
            </p:nvSpPr>
            <p:spPr bwMode="auto">
              <a:xfrm rot="16200000">
                <a:off x="1142422" y="1353917"/>
                <a:ext cx="280253" cy="1897667"/>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9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80" name="Rectangle 179">
                <a:extLst>
                  <a:ext uri="{FF2B5EF4-FFF2-40B4-BE49-F238E27FC236}">
                    <a16:creationId xmlns:a16="http://schemas.microsoft.com/office/drawing/2014/main" id="{F617BD16-3C9C-4EDD-8654-015EB3C5541A}"/>
                  </a:ext>
                </a:extLst>
              </p:cNvPr>
              <p:cNvSpPr/>
              <p:nvPr/>
            </p:nvSpPr>
            <p:spPr>
              <a:xfrm rot="16200000">
                <a:off x="1118251" y="1319449"/>
                <a:ext cx="311393" cy="19681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sp>
          <p:nvSpPr>
            <p:cNvPr id="175" name="Right Triangle 34">
              <a:extLst>
                <a:ext uri="{FF2B5EF4-FFF2-40B4-BE49-F238E27FC236}">
                  <a16:creationId xmlns:a16="http://schemas.microsoft.com/office/drawing/2014/main" id="{60B0E467-D302-4028-B86C-73DF98761B7F}"/>
                </a:ext>
              </a:extLst>
            </p:cNvPr>
            <p:cNvSpPr/>
            <p:nvPr/>
          </p:nvSpPr>
          <p:spPr>
            <a:xfrm rot="16200000" flipV="1">
              <a:off x="2907506" y="4666057"/>
              <a:ext cx="2012950" cy="538959"/>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34555 w 3361942"/>
                <a:gd name="connsiteY0" fmla="*/ 376111 h 376111"/>
                <a:gd name="connsiteX1" fmla="*/ 0 w 3361942"/>
                <a:gd name="connsiteY1" fmla="*/ 0 h 376111"/>
                <a:gd name="connsiteX2" fmla="*/ 3361942 w 3361942"/>
                <a:gd name="connsiteY2" fmla="*/ 376111 h 376111"/>
                <a:gd name="connsiteX3" fmla="*/ 134555 w 3361942"/>
                <a:gd name="connsiteY3" fmla="*/ 376111 h 376111"/>
                <a:gd name="connsiteX0" fmla="*/ 143928 w 3371315"/>
                <a:gd name="connsiteY0" fmla="*/ 380874 h 380874"/>
                <a:gd name="connsiteX1" fmla="*/ 0 w 3371315"/>
                <a:gd name="connsiteY1" fmla="*/ 0 h 380874"/>
                <a:gd name="connsiteX2" fmla="*/ 3371315 w 3371315"/>
                <a:gd name="connsiteY2" fmla="*/ 380874 h 380874"/>
                <a:gd name="connsiteX3" fmla="*/ 143928 w 3371315"/>
                <a:gd name="connsiteY3" fmla="*/ 380874 h 380874"/>
                <a:gd name="connsiteX0" fmla="*/ 153301 w 3371315"/>
                <a:gd name="connsiteY0" fmla="*/ 447549 h 447549"/>
                <a:gd name="connsiteX1" fmla="*/ 0 w 3371315"/>
                <a:gd name="connsiteY1" fmla="*/ 0 h 447549"/>
                <a:gd name="connsiteX2" fmla="*/ 3371315 w 3371315"/>
                <a:gd name="connsiteY2" fmla="*/ 380874 h 447549"/>
                <a:gd name="connsiteX3" fmla="*/ 153301 w 3371315"/>
                <a:gd name="connsiteY3" fmla="*/ 447549 h 447549"/>
                <a:gd name="connsiteX0" fmla="*/ 118482 w 3336496"/>
                <a:gd name="connsiteY0" fmla="*/ 400967 h 400967"/>
                <a:gd name="connsiteX1" fmla="*/ 0 w 3336496"/>
                <a:gd name="connsiteY1" fmla="*/ 0 h 400967"/>
                <a:gd name="connsiteX2" fmla="*/ 3336496 w 3336496"/>
                <a:gd name="connsiteY2" fmla="*/ 334292 h 400967"/>
                <a:gd name="connsiteX3" fmla="*/ 118482 w 3336496"/>
                <a:gd name="connsiteY3" fmla="*/ 400967 h 400967"/>
                <a:gd name="connsiteX0" fmla="*/ 83663 w 3301677"/>
                <a:gd name="connsiteY0" fmla="*/ 391651 h 391651"/>
                <a:gd name="connsiteX1" fmla="*/ 0 w 3301677"/>
                <a:gd name="connsiteY1" fmla="*/ 0 h 391651"/>
                <a:gd name="connsiteX2" fmla="*/ 3301677 w 3301677"/>
                <a:gd name="connsiteY2" fmla="*/ 324976 h 391651"/>
                <a:gd name="connsiteX3" fmla="*/ 83663 w 3301677"/>
                <a:gd name="connsiteY3" fmla="*/ 391651 h 391651"/>
                <a:gd name="connsiteX0" fmla="*/ 0 w 3218014"/>
                <a:gd name="connsiteY0" fmla="*/ 410280 h 410280"/>
                <a:gd name="connsiteX1" fmla="*/ 13831 w 3218014"/>
                <a:gd name="connsiteY1" fmla="*/ 0 h 410280"/>
                <a:gd name="connsiteX2" fmla="*/ 3218014 w 3218014"/>
                <a:gd name="connsiteY2" fmla="*/ 343605 h 410280"/>
                <a:gd name="connsiteX3" fmla="*/ 0 w 3218014"/>
                <a:gd name="connsiteY3" fmla="*/ 410280 h 410280"/>
                <a:gd name="connsiteX0" fmla="*/ 0 w 3218014"/>
                <a:gd name="connsiteY0" fmla="*/ 396307 h 396307"/>
                <a:gd name="connsiteX1" fmla="*/ 6868 w 3218014"/>
                <a:gd name="connsiteY1" fmla="*/ 0 h 396307"/>
                <a:gd name="connsiteX2" fmla="*/ 3218014 w 3218014"/>
                <a:gd name="connsiteY2" fmla="*/ 329632 h 396307"/>
                <a:gd name="connsiteX3" fmla="*/ 0 w 3218014"/>
                <a:gd name="connsiteY3" fmla="*/ 396307 h 396307"/>
                <a:gd name="connsiteX0" fmla="*/ 0 w 3218014"/>
                <a:gd name="connsiteY0" fmla="*/ 315569 h 315569"/>
                <a:gd name="connsiteX1" fmla="*/ 6867 w 3218014"/>
                <a:gd name="connsiteY1" fmla="*/ 0 h 315569"/>
                <a:gd name="connsiteX2" fmla="*/ 3218014 w 3218014"/>
                <a:gd name="connsiteY2" fmla="*/ 248894 h 315569"/>
                <a:gd name="connsiteX3" fmla="*/ 0 w 3218014"/>
                <a:gd name="connsiteY3" fmla="*/ 315569 h 315569"/>
                <a:gd name="connsiteX0" fmla="*/ 0 w 3218014"/>
                <a:gd name="connsiteY0" fmla="*/ 306196 h 306196"/>
                <a:gd name="connsiteX1" fmla="*/ 126007 w 3218014"/>
                <a:gd name="connsiteY1" fmla="*/ 0 h 306196"/>
                <a:gd name="connsiteX2" fmla="*/ 3218014 w 3218014"/>
                <a:gd name="connsiteY2" fmla="*/ 239521 h 306196"/>
                <a:gd name="connsiteX3" fmla="*/ 0 w 3218014"/>
                <a:gd name="connsiteY3" fmla="*/ 306196 h 306196"/>
                <a:gd name="connsiteX0" fmla="*/ 0 w 3218014"/>
                <a:gd name="connsiteY0" fmla="*/ 262845 h 262845"/>
                <a:gd name="connsiteX1" fmla="*/ 198214 w 3218014"/>
                <a:gd name="connsiteY1" fmla="*/ 0 h 262845"/>
                <a:gd name="connsiteX2" fmla="*/ 3218014 w 3218014"/>
                <a:gd name="connsiteY2" fmla="*/ 196170 h 262845"/>
                <a:gd name="connsiteX3" fmla="*/ 0 w 3218014"/>
                <a:gd name="connsiteY3" fmla="*/ 262845 h 262845"/>
                <a:gd name="connsiteX0" fmla="*/ 1 w 3051941"/>
                <a:gd name="connsiteY0" fmla="*/ 265188 h 265188"/>
                <a:gd name="connsiteX1" fmla="*/ 32141 w 3051941"/>
                <a:gd name="connsiteY1" fmla="*/ 0 h 265188"/>
                <a:gd name="connsiteX2" fmla="*/ 3051941 w 3051941"/>
                <a:gd name="connsiteY2" fmla="*/ 196170 h 265188"/>
                <a:gd name="connsiteX3" fmla="*/ 1 w 3051941"/>
                <a:gd name="connsiteY3" fmla="*/ 265188 h 265188"/>
              </a:gdLst>
              <a:ahLst/>
              <a:cxnLst>
                <a:cxn ang="0">
                  <a:pos x="connsiteX0" y="connsiteY0"/>
                </a:cxn>
                <a:cxn ang="0">
                  <a:pos x="connsiteX1" y="connsiteY1"/>
                </a:cxn>
                <a:cxn ang="0">
                  <a:pos x="connsiteX2" y="connsiteY2"/>
                </a:cxn>
                <a:cxn ang="0">
                  <a:pos x="connsiteX3" y="connsiteY3"/>
                </a:cxn>
              </a:cxnLst>
              <a:rect l="l" t="t" r="r" b="b"/>
              <a:pathLst>
                <a:path w="3051941" h="265188">
                  <a:moveTo>
                    <a:pt x="1" y="265188"/>
                  </a:moveTo>
                  <a:lnTo>
                    <a:pt x="32141" y="0"/>
                  </a:lnTo>
                  <a:lnTo>
                    <a:pt x="3051941" y="196170"/>
                  </a:lnTo>
                  <a:lnTo>
                    <a:pt x="1" y="265188"/>
                  </a:lnTo>
                  <a:close/>
                </a:path>
              </a:pathLst>
            </a:custGeom>
            <a:gradFill>
              <a:gsLst>
                <a:gs pos="100000">
                  <a:srgbClr val="080808">
                    <a:alpha val="0"/>
                  </a:srgbClr>
                </a:gs>
                <a:gs pos="0">
                  <a:srgbClr val="000000">
                    <a:alpha val="65000"/>
                  </a:srgbClr>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176" name="Group 175">
              <a:extLst>
                <a:ext uri="{FF2B5EF4-FFF2-40B4-BE49-F238E27FC236}">
                  <a16:creationId xmlns:a16="http://schemas.microsoft.com/office/drawing/2014/main" id="{654F26AD-B8A5-459D-95AC-562E69D77122}"/>
                </a:ext>
              </a:extLst>
            </p:cNvPr>
            <p:cNvGrpSpPr/>
            <p:nvPr/>
          </p:nvGrpSpPr>
          <p:grpSpPr>
            <a:xfrm>
              <a:off x="2554288" y="4022725"/>
              <a:ext cx="1492250" cy="1946276"/>
              <a:chOff x="2554288" y="4022725"/>
              <a:chExt cx="1492250" cy="1946276"/>
            </a:xfrm>
          </p:grpSpPr>
          <p:sp>
            <p:nvSpPr>
              <p:cNvPr id="177" name="Freeform 107">
                <a:extLst>
                  <a:ext uri="{FF2B5EF4-FFF2-40B4-BE49-F238E27FC236}">
                    <a16:creationId xmlns:a16="http://schemas.microsoft.com/office/drawing/2014/main" id="{D5755503-B5EF-4B21-8BE6-8DC1C01FAECD}"/>
                  </a:ext>
                </a:extLst>
              </p:cNvPr>
              <p:cNvSpPr>
                <a:spLocks/>
              </p:cNvSpPr>
              <p:nvPr/>
            </p:nvSpPr>
            <p:spPr bwMode="auto">
              <a:xfrm>
                <a:off x="2568575" y="4033838"/>
                <a:ext cx="1477963" cy="1935163"/>
              </a:xfrm>
              <a:custGeom>
                <a:avLst/>
                <a:gdLst>
                  <a:gd name="T0" fmla="*/ 391 w 392"/>
                  <a:gd name="T1" fmla="*/ 8 h 513"/>
                  <a:gd name="T2" fmla="*/ 388 w 392"/>
                  <a:gd name="T3" fmla="*/ 7 h 513"/>
                  <a:gd name="T4" fmla="*/ 347 w 392"/>
                  <a:gd name="T5" fmla="*/ 1 h 513"/>
                  <a:gd name="T6" fmla="*/ 58 w 392"/>
                  <a:gd name="T7" fmla="*/ 1 h 513"/>
                  <a:gd name="T8" fmla="*/ 41 w 392"/>
                  <a:gd name="T9" fmla="*/ 1 h 513"/>
                  <a:gd name="T10" fmla="*/ 10 w 392"/>
                  <a:gd name="T11" fmla="*/ 58 h 513"/>
                  <a:gd name="T12" fmla="*/ 8 w 392"/>
                  <a:gd name="T13" fmla="*/ 476 h 513"/>
                  <a:gd name="T14" fmla="*/ 46 w 392"/>
                  <a:gd name="T15" fmla="*/ 513 h 513"/>
                  <a:gd name="T16" fmla="*/ 311 w 392"/>
                  <a:gd name="T17" fmla="*/ 513 h 513"/>
                  <a:gd name="T18" fmla="*/ 346 w 392"/>
                  <a:gd name="T19" fmla="*/ 476 h 513"/>
                  <a:gd name="T20" fmla="*/ 344 w 392"/>
                  <a:gd name="T21" fmla="*/ 101 h 513"/>
                  <a:gd name="T22" fmla="*/ 347 w 392"/>
                  <a:gd name="T23" fmla="*/ 58 h 513"/>
                  <a:gd name="T24" fmla="*/ 392 w 392"/>
                  <a:gd name="T25" fmla="*/ 9 h 513"/>
                  <a:gd name="T26" fmla="*/ 391 w 392"/>
                  <a:gd name="T27" fmla="*/ 8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2" h="513">
                    <a:moveTo>
                      <a:pt x="391" y="8"/>
                    </a:moveTo>
                    <a:cubicBezTo>
                      <a:pt x="390" y="8"/>
                      <a:pt x="389" y="8"/>
                      <a:pt x="388" y="7"/>
                    </a:cubicBezTo>
                    <a:cubicBezTo>
                      <a:pt x="376" y="3"/>
                      <a:pt x="362" y="1"/>
                      <a:pt x="347" y="1"/>
                    </a:cubicBezTo>
                    <a:cubicBezTo>
                      <a:pt x="58" y="1"/>
                      <a:pt x="58" y="1"/>
                      <a:pt x="58" y="1"/>
                    </a:cubicBezTo>
                    <a:cubicBezTo>
                      <a:pt x="41" y="1"/>
                      <a:pt x="41" y="1"/>
                      <a:pt x="41" y="1"/>
                    </a:cubicBezTo>
                    <a:cubicBezTo>
                      <a:pt x="19" y="9"/>
                      <a:pt x="11" y="45"/>
                      <a:pt x="10" y="58"/>
                    </a:cubicBezTo>
                    <a:cubicBezTo>
                      <a:pt x="0" y="149"/>
                      <a:pt x="6" y="385"/>
                      <a:pt x="8" y="476"/>
                    </a:cubicBezTo>
                    <a:cubicBezTo>
                      <a:pt x="9" y="496"/>
                      <a:pt x="26" y="513"/>
                      <a:pt x="46" y="513"/>
                    </a:cubicBezTo>
                    <a:cubicBezTo>
                      <a:pt x="311" y="513"/>
                      <a:pt x="311" y="513"/>
                      <a:pt x="311" y="513"/>
                    </a:cubicBezTo>
                    <a:cubicBezTo>
                      <a:pt x="331" y="513"/>
                      <a:pt x="347" y="496"/>
                      <a:pt x="346" y="476"/>
                    </a:cubicBezTo>
                    <a:cubicBezTo>
                      <a:pt x="344" y="398"/>
                      <a:pt x="339" y="209"/>
                      <a:pt x="344" y="101"/>
                    </a:cubicBezTo>
                    <a:cubicBezTo>
                      <a:pt x="345" y="85"/>
                      <a:pt x="346" y="70"/>
                      <a:pt x="347" y="58"/>
                    </a:cubicBezTo>
                    <a:cubicBezTo>
                      <a:pt x="349" y="42"/>
                      <a:pt x="360" y="0"/>
                      <a:pt x="392" y="9"/>
                    </a:cubicBezTo>
                    <a:lnTo>
                      <a:pt x="391" y="8"/>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78" name="Freeform 108">
                <a:extLst>
                  <a:ext uri="{FF2B5EF4-FFF2-40B4-BE49-F238E27FC236}">
                    <a16:creationId xmlns:a16="http://schemas.microsoft.com/office/drawing/2014/main" id="{FC46E582-077B-486A-8941-D7A327F2453F}"/>
                  </a:ext>
                </a:extLst>
              </p:cNvPr>
              <p:cNvSpPr>
                <a:spLocks/>
              </p:cNvSpPr>
              <p:nvPr/>
            </p:nvSpPr>
            <p:spPr bwMode="auto">
              <a:xfrm>
                <a:off x="2554288" y="4022725"/>
                <a:ext cx="1484313" cy="1938338"/>
              </a:xfrm>
              <a:custGeom>
                <a:avLst/>
                <a:gdLst>
                  <a:gd name="T0" fmla="*/ 57 w 394"/>
                  <a:gd name="T1" fmla="*/ 2 h 514"/>
                  <a:gd name="T2" fmla="*/ 40 w 394"/>
                  <a:gd name="T3" fmla="*/ 2 h 514"/>
                  <a:gd name="T4" fmla="*/ 9 w 394"/>
                  <a:gd name="T5" fmla="*/ 60 h 514"/>
                  <a:gd name="T6" fmla="*/ 8 w 394"/>
                  <a:gd name="T7" fmla="*/ 478 h 514"/>
                  <a:gd name="T8" fmla="*/ 46 w 394"/>
                  <a:gd name="T9" fmla="*/ 514 h 514"/>
                  <a:gd name="T10" fmla="*/ 311 w 394"/>
                  <a:gd name="T11" fmla="*/ 514 h 514"/>
                  <a:gd name="T12" fmla="*/ 346 w 394"/>
                  <a:gd name="T13" fmla="*/ 478 h 514"/>
                  <a:gd name="T14" fmla="*/ 347 w 394"/>
                  <a:gd name="T15" fmla="*/ 60 h 514"/>
                  <a:gd name="T16" fmla="*/ 394 w 394"/>
                  <a:gd name="T17" fmla="*/ 11 h 514"/>
                  <a:gd name="T18" fmla="*/ 347 w 394"/>
                  <a:gd name="T19" fmla="*/ 2 h 514"/>
                  <a:gd name="T20" fmla="*/ 57 w 394"/>
                  <a:gd name="T21" fmla="*/ 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514">
                    <a:moveTo>
                      <a:pt x="57" y="2"/>
                    </a:moveTo>
                    <a:cubicBezTo>
                      <a:pt x="40" y="2"/>
                      <a:pt x="40" y="2"/>
                      <a:pt x="40" y="2"/>
                    </a:cubicBezTo>
                    <a:cubicBezTo>
                      <a:pt x="19" y="10"/>
                      <a:pt x="11" y="46"/>
                      <a:pt x="9" y="60"/>
                    </a:cubicBezTo>
                    <a:cubicBezTo>
                      <a:pt x="0" y="150"/>
                      <a:pt x="5" y="387"/>
                      <a:pt x="8" y="478"/>
                    </a:cubicBezTo>
                    <a:cubicBezTo>
                      <a:pt x="9" y="498"/>
                      <a:pt x="26" y="514"/>
                      <a:pt x="46" y="514"/>
                    </a:cubicBezTo>
                    <a:cubicBezTo>
                      <a:pt x="311" y="514"/>
                      <a:pt x="311" y="514"/>
                      <a:pt x="311" y="514"/>
                    </a:cubicBezTo>
                    <a:cubicBezTo>
                      <a:pt x="331" y="514"/>
                      <a:pt x="346" y="498"/>
                      <a:pt x="346" y="478"/>
                    </a:cubicBezTo>
                    <a:cubicBezTo>
                      <a:pt x="343" y="387"/>
                      <a:pt x="337" y="150"/>
                      <a:pt x="347" y="60"/>
                    </a:cubicBezTo>
                    <a:cubicBezTo>
                      <a:pt x="349" y="43"/>
                      <a:pt x="360" y="0"/>
                      <a:pt x="394" y="11"/>
                    </a:cubicBezTo>
                    <a:cubicBezTo>
                      <a:pt x="380" y="6"/>
                      <a:pt x="365" y="2"/>
                      <a:pt x="347" y="2"/>
                    </a:cubicBezTo>
                    <a:lnTo>
                      <a:pt x="57" y="2"/>
                    </a:lnTo>
                    <a:close/>
                  </a:path>
                </a:pathLst>
              </a:custGeom>
              <a:gradFill>
                <a:gsLst>
                  <a:gs pos="40000">
                    <a:schemeClr val="accent3"/>
                  </a:gs>
                  <a:gs pos="12000">
                    <a:schemeClr val="accent3">
                      <a:lumMod val="75000"/>
                    </a:schemeClr>
                  </a:gs>
                  <a:gs pos="0">
                    <a:schemeClr val="accent3">
                      <a:lumMod val="40000"/>
                      <a:lumOff val="6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181" name="Group 180">
            <a:extLst>
              <a:ext uri="{FF2B5EF4-FFF2-40B4-BE49-F238E27FC236}">
                <a16:creationId xmlns:a16="http://schemas.microsoft.com/office/drawing/2014/main" id="{2D9FD17E-8019-45DB-A0AC-CD88F2C773FB}"/>
              </a:ext>
            </a:extLst>
          </p:cNvPr>
          <p:cNvGrpSpPr/>
          <p:nvPr/>
        </p:nvGrpSpPr>
        <p:grpSpPr>
          <a:xfrm>
            <a:off x="7553570" y="1116012"/>
            <a:ext cx="2514444" cy="2039939"/>
            <a:chOff x="2156070" y="3929062"/>
            <a:chExt cx="2514444" cy="2039939"/>
          </a:xfrm>
        </p:grpSpPr>
        <p:sp>
          <p:nvSpPr>
            <p:cNvPr id="182" name="Freeform 97">
              <a:extLst>
                <a:ext uri="{FF2B5EF4-FFF2-40B4-BE49-F238E27FC236}">
                  <a16:creationId xmlns:a16="http://schemas.microsoft.com/office/drawing/2014/main" id="{3CB8D26C-7DD5-4D4C-88FC-D699D60CAA95}"/>
                </a:ext>
              </a:extLst>
            </p:cNvPr>
            <p:cNvSpPr>
              <a:spLocks/>
            </p:cNvSpPr>
            <p:nvPr/>
          </p:nvSpPr>
          <p:spPr bwMode="auto">
            <a:xfrm>
              <a:off x="3849688" y="4022725"/>
              <a:ext cx="400050" cy="392113"/>
            </a:xfrm>
            <a:custGeom>
              <a:avLst/>
              <a:gdLst>
                <a:gd name="T0" fmla="*/ 49 w 106"/>
                <a:gd name="T1" fmla="*/ 11 h 104"/>
                <a:gd name="T2" fmla="*/ 3 w 106"/>
                <a:gd name="T3" fmla="*/ 60 h 104"/>
                <a:gd name="T4" fmla="*/ 0 w 106"/>
                <a:gd name="T5" fmla="*/ 104 h 104"/>
                <a:gd name="T6" fmla="*/ 99 w 106"/>
                <a:gd name="T7" fmla="*/ 104 h 104"/>
                <a:gd name="T8" fmla="*/ 49 w 106"/>
                <a:gd name="T9" fmla="*/ 11 h 104"/>
              </a:gdLst>
              <a:ahLst/>
              <a:cxnLst>
                <a:cxn ang="0">
                  <a:pos x="T0" y="T1"/>
                </a:cxn>
                <a:cxn ang="0">
                  <a:pos x="T2" y="T3"/>
                </a:cxn>
                <a:cxn ang="0">
                  <a:pos x="T4" y="T5"/>
                </a:cxn>
                <a:cxn ang="0">
                  <a:pos x="T6" y="T7"/>
                </a:cxn>
                <a:cxn ang="0">
                  <a:pos x="T8" y="T9"/>
                </a:cxn>
              </a:cxnLst>
              <a:rect l="0" t="0" r="r" b="b"/>
              <a:pathLst>
                <a:path w="106" h="104">
                  <a:moveTo>
                    <a:pt x="49" y="11"/>
                  </a:moveTo>
                  <a:cubicBezTo>
                    <a:pt x="16" y="0"/>
                    <a:pt x="5" y="43"/>
                    <a:pt x="3" y="60"/>
                  </a:cubicBezTo>
                  <a:cubicBezTo>
                    <a:pt x="2" y="72"/>
                    <a:pt x="1" y="87"/>
                    <a:pt x="0" y="104"/>
                  </a:cubicBezTo>
                  <a:cubicBezTo>
                    <a:pt x="99" y="104"/>
                    <a:pt x="99" y="104"/>
                    <a:pt x="99" y="104"/>
                  </a:cubicBezTo>
                  <a:cubicBezTo>
                    <a:pt x="99" y="104"/>
                    <a:pt x="106" y="35"/>
                    <a:pt x="49" y="11"/>
                  </a:cubicBezTo>
                  <a:close/>
                </a:path>
              </a:pathLst>
            </a:custGeom>
            <a:gradFill flip="none" rotWithShape="1">
              <a:gsLst>
                <a:gs pos="0">
                  <a:schemeClr val="accent4">
                    <a:lumMod val="50000"/>
                  </a:schemeClr>
                </a:gs>
                <a:gs pos="50000">
                  <a:schemeClr val="accent4">
                    <a:lumMod val="75000"/>
                  </a:schemeClr>
                </a:gs>
                <a:gs pos="100000">
                  <a:schemeClr val="accent4"/>
                </a:gs>
              </a:gsLst>
              <a:lin ang="5400000" scaled="1"/>
              <a:tileRect/>
            </a:gradFill>
            <a:ln>
              <a:noFill/>
            </a:ln>
          </p:spPr>
          <p:txBody>
            <a:bodyPr vert="horz" wrap="square" lIns="91440" tIns="45720" rIns="91440" bIns="45720" numCol="1" anchor="t" anchorCtr="0" compatLnSpc="1">
              <a:prstTxWarp prst="textNoShape">
                <a:avLst/>
              </a:prstTxWarp>
            </a:bodyPr>
            <a:lstStyle/>
            <a:p>
              <a:endParaRPr lang="ru-UA"/>
            </a:p>
          </p:txBody>
        </p:sp>
        <p:grpSp>
          <p:nvGrpSpPr>
            <p:cNvPr id="183" name="Group 182">
              <a:extLst>
                <a:ext uri="{FF2B5EF4-FFF2-40B4-BE49-F238E27FC236}">
                  <a16:creationId xmlns:a16="http://schemas.microsoft.com/office/drawing/2014/main" id="{AA382CC4-C081-47F5-B53E-EFBDFE41E2BD}"/>
                </a:ext>
              </a:extLst>
            </p:cNvPr>
            <p:cNvGrpSpPr/>
            <p:nvPr/>
          </p:nvGrpSpPr>
          <p:grpSpPr>
            <a:xfrm>
              <a:off x="2156070" y="4419988"/>
              <a:ext cx="2514444" cy="311393"/>
              <a:chOff x="298454" y="2153039"/>
              <a:chExt cx="1968189" cy="311393"/>
            </a:xfrm>
          </p:grpSpPr>
          <p:sp>
            <p:nvSpPr>
              <p:cNvPr id="188" name="Freeform 14">
                <a:extLst>
                  <a:ext uri="{FF2B5EF4-FFF2-40B4-BE49-F238E27FC236}">
                    <a16:creationId xmlns:a16="http://schemas.microsoft.com/office/drawing/2014/main" id="{C107D06C-C2EE-4A50-89A5-8E3459459EF2}"/>
                  </a:ext>
                </a:extLst>
              </p:cNvPr>
              <p:cNvSpPr>
                <a:spLocks/>
              </p:cNvSpPr>
              <p:nvPr/>
            </p:nvSpPr>
            <p:spPr bwMode="auto">
              <a:xfrm rot="16200000">
                <a:off x="1142422" y="1353917"/>
                <a:ext cx="280253" cy="1897667"/>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9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89" name="Rectangle 188">
                <a:extLst>
                  <a:ext uri="{FF2B5EF4-FFF2-40B4-BE49-F238E27FC236}">
                    <a16:creationId xmlns:a16="http://schemas.microsoft.com/office/drawing/2014/main" id="{4F200D2A-5707-4EC0-AFAD-DA2CCACA9ACB}"/>
                  </a:ext>
                </a:extLst>
              </p:cNvPr>
              <p:cNvSpPr/>
              <p:nvPr/>
            </p:nvSpPr>
            <p:spPr>
              <a:xfrm rot="16200000">
                <a:off x="1126852" y="1324641"/>
                <a:ext cx="311393" cy="19681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sp>
          <p:nvSpPr>
            <p:cNvPr id="184" name="Right Triangle 34">
              <a:extLst>
                <a:ext uri="{FF2B5EF4-FFF2-40B4-BE49-F238E27FC236}">
                  <a16:creationId xmlns:a16="http://schemas.microsoft.com/office/drawing/2014/main" id="{7E535041-58C5-42A5-9BC3-9D3AC7417DD4}"/>
                </a:ext>
              </a:extLst>
            </p:cNvPr>
            <p:cNvSpPr/>
            <p:nvPr/>
          </p:nvSpPr>
          <p:spPr>
            <a:xfrm rot="16200000" flipV="1">
              <a:off x="2907506" y="4666057"/>
              <a:ext cx="2012950" cy="538959"/>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34555 w 3361942"/>
                <a:gd name="connsiteY0" fmla="*/ 376111 h 376111"/>
                <a:gd name="connsiteX1" fmla="*/ 0 w 3361942"/>
                <a:gd name="connsiteY1" fmla="*/ 0 h 376111"/>
                <a:gd name="connsiteX2" fmla="*/ 3361942 w 3361942"/>
                <a:gd name="connsiteY2" fmla="*/ 376111 h 376111"/>
                <a:gd name="connsiteX3" fmla="*/ 134555 w 3361942"/>
                <a:gd name="connsiteY3" fmla="*/ 376111 h 376111"/>
                <a:gd name="connsiteX0" fmla="*/ 143928 w 3371315"/>
                <a:gd name="connsiteY0" fmla="*/ 380874 h 380874"/>
                <a:gd name="connsiteX1" fmla="*/ 0 w 3371315"/>
                <a:gd name="connsiteY1" fmla="*/ 0 h 380874"/>
                <a:gd name="connsiteX2" fmla="*/ 3371315 w 3371315"/>
                <a:gd name="connsiteY2" fmla="*/ 380874 h 380874"/>
                <a:gd name="connsiteX3" fmla="*/ 143928 w 3371315"/>
                <a:gd name="connsiteY3" fmla="*/ 380874 h 380874"/>
                <a:gd name="connsiteX0" fmla="*/ 153301 w 3371315"/>
                <a:gd name="connsiteY0" fmla="*/ 447549 h 447549"/>
                <a:gd name="connsiteX1" fmla="*/ 0 w 3371315"/>
                <a:gd name="connsiteY1" fmla="*/ 0 h 447549"/>
                <a:gd name="connsiteX2" fmla="*/ 3371315 w 3371315"/>
                <a:gd name="connsiteY2" fmla="*/ 380874 h 447549"/>
                <a:gd name="connsiteX3" fmla="*/ 153301 w 3371315"/>
                <a:gd name="connsiteY3" fmla="*/ 447549 h 447549"/>
                <a:gd name="connsiteX0" fmla="*/ 118482 w 3336496"/>
                <a:gd name="connsiteY0" fmla="*/ 400967 h 400967"/>
                <a:gd name="connsiteX1" fmla="*/ 0 w 3336496"/>
                <a:gd name="connsiteY1" fmla="*/ 0 h 400967"/>
                <a:gd name="connsiteX2" fmla="*/ 3336496 w 3336496"/>
                <a:gd name="connsiteY2" fmla="*/ 334292 h 400967"/>
                <a:gd name="connsiteX3" fmla="*/ 118482 w 3336496"/>
                <a:gd name="connsiteY3" fmla="*/ 400967 h 400967"/>
                <a:gd name="connsiteX0" fmla="*/ 83663 w 3301677"/>
                <a:gd name="connsiteY0" fmla="*/ 391651 h 391651"/>
                <a:gd name="connsiteX1" fmla="*/ 0 w 3301677"/>
                <a:gd name="connsiteY1" fmla="*/ 0 h 391651"/>
                <a:gd name="connsiteX2" fmla="*/ 3301677 w 3301677"/>
                <a:gd name="connsiteY2" fmla="*/ 324976 h 391651"/>
                <a:gd name="connsiteX3" fmla="*/ 83663 w 3301677"/>
                <a:gd name="connsiteY3" fmla="*/ 391651 h 391651"/>
                <a:gd name="connsiteX0" fmla="*/ 0 w 3218014"/>
                <a:gd name="connsiteY0" fmla="*/ 410280 h 410280"/>
                <a:gd name="connsiteX1" fmla="*/ 13831 w 3218014"/>
                <a:gd name="connsiteY1" fmla="*/ 0 h 410280"/>
                <a:gd name="connsiteX2" fmla="*/ 3218014 w 3218014"/>
                <a:gd name="connsiteY2" fmla="*/ 343605 h 410280"/>
                <a:gd name="connsiteX3" fmla="*/ 0 w 3218014"/>
                <a:gd name="connsiteY3" fmla="*/ 410280 h 410280"/>
                <a:gd name="connsiteX0" fmla="*/ 0 w 3218014"/>
                <a:gd name="connsiteY0" fmla="*/ 396307 h 396307"/>
                <a:gd name="connsiteX1" fmla="*/ 6868 w 3218014"/>
                <a:gd name="connsiteY1" fmla="*/ 0 h 396307"/>
                <a:gd name="connsiteX2" fmla="*/ 3218014 w 3218014"/>
                <a:gd name="connsiteY2" fmla="*/ 329632 h 396307"/>
                <a:gd name="connsiteX3" fmla="*/ 0 w 3218014"/>
                <a:gd name="connsiteY3" fmla="*/ 396307 h 396307"/>
                <a:gd name="connsiteX0" fmla="*/ 0 w 3218014"/>
                <a:gd name="connsiteY0" fmla="*/ 315569 h 315569"/>
                <a:gd name="connsiteX1" fmla="*/ 6867 w 3218014"/>
                <a:gd name="connsiteY1" fmla="*/ 0 h 315569"/>
                <a:gd name="connsiteX2" fmla="*/ 3218014 w 3218014"/>
                <a:gd name="connsiteY2" fmla="*/ 248894 h 315569"/>
                <a:gd name="connsiteX3" fmla="*/ 0 w 3218014"/>
                <a:gd name="connsiteY3" fmla="*/ 315569 h 315569"/>
                <a:gd name="connsiteX0" fmla="*/ 0 w 3218014"/>
                <a:gd name="connsiteY0" fmla="*/ 306196 h 306196"/>
                <a:gd name="connsiteX1" fmla="*/ 126007 w 3218014"/>
                <a:gd name="connsiteY1" fmla="*/ 0 h 306196"/>
                <a:gd name="connsiteX2" fmla="*/ 3218014 w 3218014"/>
                <a:gd name="connsiteY2" fmla="*/ 239521 h 306196"/>
                <a:gd name="connsiteX3" fmla="*/ 0 w 3218014"/>
                <a:gd name="connsiteY3" fmla="*/ 306196 h 306196"/>
                <a:gd name="connsiteX0" fmla="*/ 0 w 3218014"/>
                <a:gd name="connsiteY0" fmla="*/ 262845 h 262845"/>
                <a:gd name="connsiteX1" fmla="*/ 198214 w 3218014"/>
                <a:gd name="connsiteY1" fmla="*/ 0 h 262845"/>
                <a:gd name="connsiteX2" fmla="*/ 3218014 w 3218014"/>
                <a:gd name="connsiteY2" fmla="*/ 196170 h 262845"/>
                <a:gd name="connsiteX3" fmla="*/ 0 w 3218014"/>
                <a:gd name="connsiteY3" fmla="*/ 262845 h 262845"/>
                <a:gd name="connsiteX0" fmla="*/ 1 w 3051941"/>
                <a:gd name="connsiteY0" fmla="*/ 265188 h 265188"/>
                <a:gd name="connsiteX1" fmla="*/ 32141 w 3051941"/>
                <a:gd name="connsiteY1" fmla="*/ 0 h 265188"/>
                <a:gd name="connsiteX2" fmla="*/ 3051941 w 3051941"/>
                <a:gd name="connsiteY2" fmla="*/ 196170 h 265188"/>
                <a:gd name="connsiteX3" fmla="*/ 1 w 3051941"/>
                <a:gd name="connsiteY3" fmla="*/ 265188 h 265188"/>
              </a:gdLst>
              <a:ahLst/>
              <a:cxnLst>
                <a:cxn ang="0">
                  <a:pos x="connsiteX0" y="connsiteY0"/>
                </a:cxn>
                <a:cxn ang="0">
                  <a:pos x="connsiteX1" y="connsiteY1"/>
                </a:cxn>
                <a:cxn ang="0">
                  <a:pos x="connsiteX2" y="connsiteY2"/>
                </a:cxn>
                <a:cxn ang="0">
                  <a:pos x="connsiteX3" y="connsiteY3"/>
                </a:cxn>
              </a:cxnLst>
              <a:rect l="l" t="t" r="r" b="b"/>
              <a:pathLst>
                <a:path w="3051941" h="265188">
                  <a:moveTo>
                    <a:pt x="1" y="265188"/>
                  </a:moveTo>
                  <a:lnTo>
                    <a:pt x="32141" y="0"/>
                  </a:lnTo>
                  <a:lnTo>
                    <a:pt x="3051941" y="196170"/>
                  </a:lnTo>
                  <a:lnTo>
                    <a:pt x="1" y="265188"/>
                  </a:lnTo>
                  <a:close/>
                </a:path>
              </a:pathLst>
            </a:custGeom>
            <a:gradFill>
              <a:gsLst>
                <a:gs pos="100000">
                  <a:srgbClr val="080808">
                    <a:alpha val="0"/>
                  </a:srgbClr>
                </a:gs>
                <a:gs pos="0">
                  <a:srgbClr val="000000">
                    <a:alpha val="65000"/>
                  </a:srgbClr>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185" name="Group 184">
              <a:extLst>
                <a:ext uri="{FF2B5EF4-FFF2-40B4-BE49-F238E27FC236}">
                  <a16:creationId xmlns:a16="http://schemas.microsoft.com/office/drawing/2014/main" id="{DC4329C8-A25E-4D6A-A4C6-D57C9FAA2799}"/>
                </a:ext>
              </a:extLst>
            </p:cNvPr>
            <p:cNvGrpSpPr/>
            <p:nvPr/>
          </p:nvGrpSpPr>
          <p:grpSpPr>
            <a:xfrm>
              <a:off x="2554288" y="4022725"/>
              <a:ext cx="1492250" cy="1946276"/>
              <a:chOff x="2554288" y="4022725"/>
              <a:chExt cx="1492250" cy="1946276"/>
            </a:xfrm>
          </p:grpSpPr>
          <p:sp>
            <p:nvSpPr>
              <p:cNvPr id="186" name="Freeform 107">
                <a:extLst>
                  <a:ext uri="{FF2B5EF4-FFF2-40B4-BE49-F238E27FC236}">
                    <a16:creationId xmlns:a16="http://schemas.microsoft.com/office/drawing/2014/main" id="{05A516F4-86ED-4EF8-BD5F-AF1CB0F0B540}"/>
                  </a:ext>
                </a:extLst>
              </p:cNvPr>
              <p:cNvSpPr>
                <a:spLocks/>
              </p:cNvSpPr>
              <p:nvPr/>
            </p:nvSpPr>
            <p:spPr bwMode="auto">
              <a:xfrm>
                <a:off x="2568575" y="4033838"/>
                <a:ext cx="1477963" cy="1935163"/>
              </a:xfrm>
              <a:custGeom>
                <a:avLst/>
                <a:gdLst>
                  <a:gd name="T0" fmla="*/ 391 w 392"/>
                  <a:gd name="T1" fmla="*/ 8 h 513"/>
                  <a:gd name="T2" fmla="*/ 388 w 392"/>
                  <a:gd name="T3" fmla="*/ 7 h 513"/>
                  <a:gd name="T4" fmla="*/ 347 w 392"/>
                  <a:gd name="T5" fmla="*/ 1 h 513"/>
                  <a:gd name="T6" fmla="*/ 58 w 392"/>
                  <a:gd name="T7" fmla="*/ 1 h 513"/>
                  <a:gd name="T8" fmla="*/ 41 w 392"/>
                  <a:gd name="T9" fmla="*/ 1 h 513"/>
                  <a:gd name="T10" fmla="*/ 10 w 392"/>
                  <a:gd name="T11" fmla="*/ 58 h 513"/>
                  <a:gd name="T12" fmla="*/ 8 w 392"/>
                  <a:gd name="T13" fmla="*/ 476 h 513"/>
                  <a:gd name="T14" fmla="*/ 46 w 392"/>
                  <a:gd name="T15" fmla="*/ 513 h 513"/>
                  <a:gd name="T16" fmla="*/ 311 w 392"/>
                  <a:gd name="T17" fmla="*/ 513 h 513"/>
                  <a:gd name="T18" fmla="*/ 346 w 392"/>
                  <a:gd name="T19" fmla="*/ 476 h 513"/>
                  <a:gd name="T20" fmla="*/ 344 w 392"/>
                  <a:gd name="T21" fmla="*/ 101 h 513"/>
                  <a:gd name="T22" fmla="*/ 347 w 392"/>
                  <a:gd name="T23" fmla="*/ 58 h 513"/>
                  <a:gd name="T24" fmla="*/ 392 w 392"/>
                  <a:gd name="T25" fmla="*/ 9 h 513"/>
                  <a:gd name="T26" fmla="*/ 391 w 392"/>
                  <a:gd name="T27" fmla="*/ 8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2" h="513">
                    <a:moveTo>
                      <a:pt x="391" y="8"/>
                    </a:moveTo>
                    <a:cubicBezTo>
                      <a:pt x="390" y="8"/>
                      <a:pt x="389" y="8"/>
                      <a:pt x="388" y="7"/>
                    </a:cubicBezTo>
                    <a:cubicBezTo>
                      <a:pt x="376" y="3"/>
                      <a:pt x="362" y="1"/>
                      <a:pt x="347" y="1"/>
                    </a:cubicBezTo>
                    <a:cubicBezTo>
                      <a:pt x="58" y="1"/>
                      <a:pt x="58" y="1"/>
                      <a:pt x="58" y="1"/>
                    </a:cubicBezTo>
                    <a:cubicBezTo>
                      <a:pt x="41" y="1"/>
                      <a:pt x="41" y="1"/>
                      <a:pt x="41" y="1"/>
                    </a:cubicBezTo>
                    <a:cubicBezTo>
                      <a:pt x="19" y="9"/>
                      <a:pt x="11" y="45"/>
                      <a:pt x="10" y="58"/>
                    </a:cubicBezTo>
                    <a:cubicBezTo>
                      <a:pt x="0" y="149"/>
                      <a:pt x="6" y="385"/>
                      <a:pt x="8" y="476"/>
                    </a:cubicBezTo>
                    <a:cubicBezTo>
                      <a:pt x="9" y="496"/>
                      <a:pt x="26" y="513"/>
                      <a:pt x="46" y="513"/>
                    </a:cubicBezTo>
                    <a:cubicBezTo>
                      <a:pt x="311" y="513"/>
                      <a:pt x="311" y="513"/>
                      <a:pt x="311" y="513"/>
                    </a:cubicBezTo>
                    <a:cubicBezTo>
                      <a:pt x="331" y="513"/>
                      <a:pt x="347" y="496"/>
                      <a:pt x="346" y="476"/>
                    </a:cubicBezTo>
                    <a:cubicBezTo>
                      <a:pt x="344" y="398"/>
                      <a:pt x="339" y="209"/>
                      <a:pt x="344" y="101"/>
                    </a:cubicBezTo>
                    <a:cubicBezTo>
                      <a:pt x="345" y="85"/>
                      <a:pt x="346" y="70"/>
                      <a:pt x="347" y="58"/>
                    </a:cubicBezTo>
                    <a:cubicBezTo>
                      <a:pt x="349" y="42"/>
                      <a:pt x="360" y="0"/>
                      <a:pt x="392" y="9"/>
                    </a:cubicBezTo>
                    <a:lnTo>
                      <a:pt x="391" y="8"/>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87" name="Freeform 108">
                <a:extLst>
                  <a:ext uri="{FF2B5EF4-FFF2-40B4-BE49-F238E27FC236}">
                    <a16:creationId xmlns:a16="http://schemas.microsoft.com/office/drawing/2014/main" id="{62C65879-8864-46F8-B97A-4D4018F7142D}"/>
                  </a:ext>
                </a:extLst>
              </p:cNvPr>
              <p:cNvSpPr>
                <a:spLocks/>
              </p:cNvSpPr>
              <p:nvPr/>
            </p:nvSpPr>
            <p:spPr bwMode="auto">
              <a:xfrm>
                <a:off x="2554288" y="4022725"/>
                <a:ext cx="1484313" cy="1938338"/>
              </a:xfrm>
              <a:custGeom>
                <a:avLst/>
                <a:gdLst>
                  <a:gd name="T0" fmla="*/ 57 w 394"/>
                  <a:gd name="T1" fmla="*/ 2 h 514"/>
                  <a:gd name="T2" fmla="*/ 40 w 394"/>
                  <a:gd name="T3" fmla="*/ 2 h 514"/>
                  <a:gd name="T4" fmla="*/ 9 w 394"/>
                  <a:gd name="T5" fmla="*/ 60 h 514"/>
                  <a:gd name="T6" fmla="*/ 8 w 394"/>
                  <a:gd name="T7" fmla="*/ 478 h 514"/>
                  <a:gd name="T8" fmla="*/ 46 w 394"/>
                  <a:gd name="T9" fmla="*/ 514 h 514"/>
                  <a:gd name="T10" fmla="*/ 311 w 394"/>
                  <a:gd name="T11" fmla="*/ 514 h 514"/>
                  <a:gd name="T12" fmla="*/ 346 w 394"/>
                  <a:gd name="T13" fmla="*/ 478 h 514"/>
                  <a:gd name="T14" fmla="*/ 347 w 394"/>
                  <a:gd name="T15" fmla="*/ 60 h 514"/>
                  <a:gd name="T16" fmla="*/ 394 w 394"/>
                  <a:gd name="T17" fmla="*/ 11 h 514"/>
                  <a:gd name="T18" fmla="*/ 347 w 394"/>
                  <a:gd name="T19" fmla="*/ 2 h 514"/>
                  <a:gd name="T20" fmla="*/ 57 w 394"/>
                  <a:gd name="T21" fmla="*/ 2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514">
                    <a:moveTo>
                      <a:pt x="57" y="2"/>
                    </a:moveTo>
                    <a:cubicBezTo>
                      <a:pt x="40" y="2"/>
                      <a:pt x="40" y="2"/>
                      <a:pt x="40" y="2"/>
                    </a:cubicBezTo>
                    <a:cubicBezTo>
                      <a:pt x="19" y="10"/>
                      <a:pt x="11" y="46"/>
                      <a:pt x="9" y="60"/>
                    </a:cubicBezTo>
                    <a:cubicBezTo>
                      <a:pt x="0" y="150"/>
                      <a:pt x="5" y="387"/>
                      <a:pt x="8" y="478"/>
                    </a:cubicBezTo>
                    <a:cubicBezTo>
                      <a:pt x="9" y="498"/>
                      <a:pt x="26" y="514"/>
                      <a:pt x="46" y="514"/>
                    </a:cubicBezTo>
                    <a:cubicBezTo>
                      <a:pt x="311" y="514"/>
                      <a:pt x="311" y="514"/>
                      <a:pt x="311" y="514"/>
                    </a:cubicBezTo>
                    <a:cubicBezTo>
                      <a:pt x="331" y="514"/>
                      <a:pt x="346" y="498"/>
                      <a:pt x="346" y="478"/>
                    </a:cubicBezTo>
                    <a:cubicBezTo>
                      <a:pt x="343" y="387"/>
                      <a:pt x="337" y="150"/>
                      <a:pt x="347" y="60"/>
                    </a:cubicBezTo>
                    <a:cubicBezTo>
                      <a:pt x="349" y="43"/>
                      <a:pt x="360" y="0"/>
                      <a:pt x="394" y="11"/>
                    </a:cubicBezTo>
                    <a:cubicBezTo>
                      <a:pt x="380" y="6"/>
                      <a:pt x="365" y="2"/>
                      <a:pt x="347" y="2"/>
                    </a:cubicBezTo>
                    <a:lnTo>
                      <a:pt x="57" y="2"/>
                    </a:lnTo>
                    <a:close/>
                  </a:path>
                </a:pathLst>
              </a:custGeom>
              <a:gradFill>
                <a:gsLst>
                  <a:gs pos="40000">
                    <a:schemeClr val="accent4"/>
                  </a:gs>
                  <a:gs pos="12000">
                    <a:schemeClr val="accent4">
                      <a:lumMod val="75000"/>
                    </a:schemeClr>
                  </a:gs>
                  <a:gs pos="0">
                    <a:schemeClr val="accent4">
                      <a:lumMod val="40000"/>
                      <a:lumOff val="60000"/>
                    </a:schemeClr>
                  </a:gs>
                </a:gsLst>
                <a:lin ang="5400000" scaled="0"/>
              </a:gra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191" name="Group 190">
            <a:extLst>
              <a:ext uri="{FF2B5EF4-FFF2-40B4-BE49-F238E27FC236}">
                <a16:creationId xmlns:a16="http://schemas.microsoft.com/office/drawing/2014/main" id="{8081D1E2-4209-462E-B133-021F765386C1}"/>
              </a:ext>
            </a:extLst>
          </p:cNvPr>
          <p:cNvGrpSpPr/>
          <p:nvPr/>
        </p:nvGrpSpPr>
        <p:grpSpPr>
          <a:xfrm>
            <a:off x="6440120" y="2487963"/>
            <a:ext cx="1084988" cy="1045099"/>
            <a:chOff x="6715125" y="2906713"/>
            <a:chExt cx="863600" cy="831850"/>
          </a:xfrm>
        </p:grpSpPr>
        <p:sp>
          <p:nvSpPr>
            <p:cNvPr id="192" name="Freeform 184">
              <a:extLst>
                <a:ext uri="{FF2B5EF4-FFF2-40B4-BE49-F238E27FC236}">
                  <a16:creationId xmlns:a16="http://schemas.microsoft.com/office/drawing/2014/main" id="{D5753EC7-C2B5-465B-B3AC-6E67A4D5DEA2}"/>
                </a:ext>
              </a:extLst>
            </p:cNvPr>
            <p:cNvSpPr>
              <a:spLocks/>
            </p:cNvSpPr>
            <p:nvPr/>
          </p:nvSpPr>
          <p:spPr bwMode="auto">
            <a:xfrm>
              <a:off x="6715125" y="2906713"/>
              <a:ext cx="863600" cy="831850"/>
            </a:xfrm>
            <a:custGeom>
              <a:avLst/>
              <a:gdLst>
                <a:gd name="T0" fmla="*/ 151 w 241"/>
                <a:gd name="T1" fmla="*/ 6 h 232"/>
                <a:gd name="T2" fmla="*/ 241 w 241"/>
                <a:gd name="T3" fmla="*/ 95 h 232"/>
                <a:gd name="T4" fmla="*/ 104 w 241"/>
                <a:gd name="T5" fmla="*/ 232 h 232"/>
                <a:gd name="T6" fmla="*/ 24 w 241"/>
                <a:gd name="T7" fmla="*/ 152 h 232"/>
                <a:gd name="T8" fmla="*/ 38 w 241"/>
                <a:gd name="T9" fmla="*/ 61 h 232"/>
                <a:gd name="T10" fmla="*/ 37 w 241"/>
                <a:gd name="T11" fmla="*/ 61 h 232"/>
                <a:gd name="T12" fmla="*/ 21 w 241"/>
                <a:gd name="T13" fmla="*/ 44 h 232"/>
                <a:gd name="T14" fmla="*/ 21 w 241"/>
                <a:gd name="T15" fmla="*/ 41 h 232"/>
                <a:gd name="T16" fmla="*/ 42 w 241"/>
                <a:gd name="T17" fmla="*/ 38 h 232"/>
                <a:gd name="T18" fmla="*/ 24 w 241"/>
                <a:gd name="T19" fmla="*/ 20 h 232"/>
                <a:gd name="T20" fmla="*/ 26 w 241"/>
                <a:gd name="T21" fmla="*/ 4 h 232"/>
                <a:gd name="T22" fmla="*/ 47 w 241"/>
                <a:gd name="T23" fmla="*/ 3 h 232"/>
                <a:gd name="T24" fmla="*/ 66 w 241"/>
                <a:gd name="T25" fmla="*/ 22 h 232"/>
                <a:gd name="T26" fmla="*/ 66 w 241"/>
                <a:gd name="T27" fmla="*/ 20 h 232"/>
                <a:gd name="T28" fmla="*/ 52 w 241"/>
                <a:gd name="T29" fmla="*/ 6 h 232"/>
                <a:gd name="T30" fmla="*/ 52 w 241"/>
                <a:gd name="T31" fmla="*/ 2 h 232"/>
                <a:gd name="T32" fmla="*/ 85 w 241"/>
                <a:gd name="T33" fmla="*/ 2 h 232"/>
                <a:gd name="T34" fmla="*/ 92 w 241"/>
                <a:gd name="T35" fmla="*/ 8 h 232"/>
                <a:gd name="T36" fmla="*/ 92 w 241"/>
                <a:gd name="T37" fmla="*/ 2 h 232"/>
                <a:gd name="T38" fmla="*/ 116 w 241"/>
                <a:gd name="T39" fmla="*/ 2 h 232"/>
                <a:gd name="T40" fmla="*/ 126 w 241"/>
                <a:gd name="T41" fmla="*/ 12 h 232"/>
                <a:gd name="T42" fmla="*/ 126 w 241"/>
                <a:gd name="T43" fmla="*/ 3 h 232"/>
                <a:gd name="T44" fmla="*/ 151 w 241"/>
                <a:gd name="T45" fmla="*/ 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232">
                  <a:moveTo>
                    <a:pt x="151" y="6"/>
                  </a:moveTo>
                  <a:cubicBezTo>
                    <a:pt x="241" y="95"/>
                    <a:pt x="241" y="95"/>
                    <a:pt x="241" y="95"/>
                  </a:cubicBezTo>
                  <a:cubicBezTo>
                    <a:pt x="104" y="232"/>
                    <a:pt x="104" y="232"/>
                    <a:pt x="104" y="232"/>
                  </a:cubicBezTo>
                  <a:cubicBezTo>
                    <a:pt x="24" y="152"/>
                    <a:pt x="24" y="152"/>
                    <a:pt x="24" y="152"/>
                  </a:cubicBezTo>
                  <a:cubicBezTo>
                    <a:pt x="24" y="152"/>
                    <a:pt x="0" y="80"/>
                    <a:pt x="38" y="61"/>
                  </a:cubicBezTo>
                  <a:cubicBezTo>
                    <a:pt x="37" y="61"/>
                    <a:pt x="37" y="61"/>
                    <a:pt x="37" y="61"/>
                  </a:cubicBezTo>
                  <a:cubicBezTo>
                    <a:pt x="21" y="44"/>
                    <a:pt x="21" y="44"/>
                    <a:pt x="21" y="44"/>
                  </a:cubicBezTo>
                  <a:cubicBezTo>
                    <a:pt x="21" y="41"/>
                    <a:pt x="21" y="41"/>
                    <a:pt x="21" y="41"/>
                  </a:cubicBezTo>
                  <a:cubicBezTo>
                    <a:pt x="21" y="41"/>
                    <a:pt x="39" y="46"/>
                    <a:pt x="42" y="38"/>
                  </a:cubicBezTo>
                  <a:cubicBezTo>
                    <a:pt x="39" y="35"/>
                    <a:pt x="24" y="20"/>
                    <a:pt x="24" y="20"/>
                  </a:cubicBezTo>
                  <a:cubicBezTo>
                    <a:pt x="24" y="20"/>
                    <a:pt x="20" y="8"/>
                    <a:pt x="26" y="4"/>
                  </a:cubicBezTo>
                  <a:cubicBezTo>
                    <a:pt x="29" y="3"/>
                    <a:pt x="30" y="0"/>
                    <a:pt x="47" y="3"/>
                  </a:cubicBezTo>
                  <a:cubicBezTo>
                    <a:pt x="56" y="12"/>
                    <a:pt x="66" y="22"/>
                    <a:pt x="66" y="22"/>
                  </a:cubicBezTo>
                  <a:cubicBezTo>
                    <a:pt x="66" y="20"/>
                    <a:pt x="66" y="20"/>
                    <a:pt x="66" y="20"/>
                  </a:cubicBezTo>
                  <a:cubicBezTo>
                    <a:pt x="52" y="6"/>
                    <a:pt x="52" y="6"/>
                    <a:pt x="52" y="6"/>
                  </a:cubicBezTo>
                  <a:cubicBezTo>
                    <a:pt x="52" y="2"/>
                    <a:pt x="52" y="2"/>
                    <a:pt x="52" y="2"/>
                  </a:cubicBezTo>
                  <a:cubicBezTo>
                    <a:pt x="85" y="2"/>
                    <a:pt x="85" y="2"/>
                    <a:pt x="85" y="2"/>
                  </a:cubicBezTo>
                  <a:cubicBezTo>
                    <a:pt x="92" y="8"/>
                    <a:pt x="92" y="8"/>
                    <a:pt x="92" y="8"/>
                  </a:cubicBezTo>
                  <a:cubicBezTo>
                    <a:pt x="92" y="2"/>
                    <a:pt x="92" y="2"/>
                    <a:pt x="92" y="2"/>
                  </a:cubicBezTo>
                  <a:cubicBezTo>
                    <a:pt x="116" y="2"/>
                    <a:pt x="116" y="2"/>
                    <a:pt x="116" y="2"/>
                  </a:cubicBezTo>
                  <a:cubicBezTo>
                    <a:pt x="126" y="12"/>
                    <a:pt x="126" y="12"/>
                    <a:pt x="126" y="12"/>
                  </a:cubicBezTo>
                  <a:cubicBezTo>
                    <a:pt x="126" y="3"/>
                    <a:pt x="126" y="3"/>
                    <a:pt x="126" y="3"/>
                  </a:cubicBezTo>
                  <a:cubicBezTo>
                    <a:pt x="126" y="3"/>
                    <a:pt x="140" y="1"/>
                    <a:pt x="151" y="6"/>
                  </a:cubicBezTo>
                  <a:close/>
                </a:path>
              </a:pathLst>
            </a:custGeom>
            <a:gradFill flip="none" rotWithShape="1">
              <a:gsLst>
                <a:gs pos="13000">
                  <a:schemeClr val="accent3">
                    <a:lumMod val="50000"/>
                  </a:schemeClr>
                </a:gs>
                <a:gs pos="74000">
                  <a:schemeClr val="accent3">
                    <a:alpha val="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193" name="Freeform 185">
              <a:extLst>
                <a:ext uri="{FF2B5EF4-FFF2-40B4-BE49-F238E27FC236}">
                  <a16:creationId xmlns:a16="http://schemas.microsoft.com/office/drawing/2014/main" id="{7E4BEAE8-9DDE-49E3-B1E3-2F93265CEF1C}"/>
                </a:ext>
              </a:extLst>
            </p:cNvPr>
            <p:cNvSpPr>
              <a:spLocks noEditPoints="1"/>
            </p:cNvSpPr>
            <p:nvPr/>
          </p:nvSpPr>
          <p:spPr bwMode="auto">
            <a:xfrm>
              <a:off x="6761163" y="2909888"/>
              <a:ext cx="530225" cy="582613"/>
            </a:xfrm>
            <a:custGeom>
              <a:avLst/>
              <a:gdLst>
                <a:gd name="T0" fmla="*/ 31 w 148"/>
                <a:gd name="T1" fmla="*/ 42 h 162"/>
                <a:gd name="T2" fmla="*/ 8 w 148"/>
                <a:gd name="T3" fmla="*/ 43 h 162"/>
                <a:gd name="T4" fmla="*/ 13 w 148"/>
                <a:gd name="T5" fmla="*/ 40 h 162"/>
                <a:gd name="T6" fmla="*/ 28 w 148"/>
                <a:gd name="T7" fmla="*/ 39 h 162"/>
                <a:gd name="T8" fmla="*/ 29 w 148"/>
                <a:gd name="T9" fmla="*/ 30 h 162"/>
                <a:gd name="T10" fmla="*/ 20 w 148"/>
                <a:gd name="T11" fmla="*/ 24 h 162"/>
                <a:gd name="T12" fmla="*/ 8 w 148"/>
                <a:gd name="T13" fmla="*/ 11 h 162"/>
                <a:gd name="T14" fmla="*/ 22 w 148"/>
                <a:gd name="T15" fmla="*/ 0 h 162"/>
                <a:gd name="T16" fmla="*/ 33 w 148"/>
                <a:gd name="T17" fmla="*/ 7 h 162"/>
                <a:gd name="T18" fmla="*/ 16 w 148"/>
                <a:gd name="T19" fmla="*/ 6 h 162"/>
                <a:gd name="T20" fmla="*/ 14 w 148"/>
                <a:gd name="T21" fmla="*/ 15 h 162"/>
                <a:gd name="T22" fmla="*/ 23 w 148"/>
                <a:gd name="T23" fmla="*/ 20 h 162"/>
                <a:gd name="T24" fmla="*/ 35 w 148"/>
                <a:gd name="T25" fmla="*/ 33 h 162"/>
                <a:gd name="T26" fmla="*/ 53 w 148"/>
                <a:gd name="T27" fmla="*/ 45 h 162"/>
                <a:gd name="T28" fmla="*/ 39 w 148"/>
                <a:gd name="T29" fmla="*/ 5 h 162"/>
                <a:gd name="T30" fmla="*/ 72 w 148"/>
                <a:gd name="T31" fmla="*/ 1 h 162"/>
                <a:gd name="T32" fmla="*/ 58 w 148"/>
                <a:gd name="T33" fmla="*/ 5 h 162"/>
                <a:gd name="T34" fmla="*/ 103 w 148"/>
                <a:gd name="T35" fmla="*/ 45 h 162"/>
                <a:gd name="T36" fmla="*/ 79 w 148"/>
                <a:gd name="T37" fmla="*/ 1 h 162"/>
                <a:gd name="T38" fmla="*/ 103 w 148"/>
                <a:gd name="T39" fmla="*/ 5 h 162"/>
                <a:gd name="T40" fmla="*/ 84 w 148"/>
                <a:gd name="T41" fmla="*/ 19 h 162"/>
                <a:gd name="T42" fmla="*/ 102 w 148"/>
                <a:gd name="T43" fmla="*/ 24 h 162"/>
                <a:gd name="T44" fmla="*/ 84 w 148"/>
                <a:gd name="T45" fmla="*/ 40 h 162"/>
                <a:gd name="T46" fmla="*/ 103 w 148"/>
                <a:gd name="T47" fmla="*/ 45 h 162"/>
                <a:gd name="T48" fmla="*/ 136 w 148"/>
                <a:gd name="T49" fmla="*/ 24 h 162"/>
                <a:gd name="T50" fmla="*/ 118 w 148"/>
                <a:gd name="T51" fmla="*/ 27 h 162"/>
                <a:gd name="T52" fmla="*/ 113 w 148"/>
                <a:gd name="T53" fmla="*/ 45 h 162"/>
                <a:gd name="T54" fmla="*/ 124 w 148"/>
                <a:gd name="T55" fmla="*/ 1 h 162"/>
                <a:gd name="T56" fmla="*/ 118 w 148"/>
                <a:gd name="T57" fmla="*/ 23 h 162"/>
                <a:gd name="T58" fmla="*/ 133 w 148"/>
                <a:gd name="T59" fmla="*/ 21 h 162"/>
                <a:gd name="T60" fmla="*/ 133 w 148"/>
                <a:gd name="T61" fmla="*/ 7 h 162"/>
                <a:gd name="T62" fmla="*/ 118 w 148"/>
                <a:gd name="T63" fmla="*/ 5 h 162"/>
                <a:gd name="T64" fmla="*/ 69 w 148"/>
                <a:gd name="T65" fmla="*/ 110 h 162"/>
                <a:gd name="T66" fmla="*/ 34 w 148"/>
                <a:gd name="T67" fmla="*/ 162 h 162"/>
                <a:gd name="T68" fmla="*/ 0 w 148"/>
                <a:gd name="T69" fmla="*/ 110 h 162"/>
                <a:gd name="T70" fmla="*/ 34 w 148"/>
                <a:gd name="T71" fmla="*/ 58 h 162"/>
                <a:gd name="T72" fmla="*/ 69 w 148"/>
                <a:gd name="T73" fmla="*/ 110 h 162"/>
                <a:gd name="T74" fmla="*/ 21 w 148"/>
                <a:gd name="T75" fmla="*/ 140 h 162"/>
                <a:gd name="T76" fmla="*/ 48 w 148"/>
                <a:gd name="T77" fmla="*/ 140 h 162"/>
                <a:gd name="T78" fmla="*/ 48 w 148"/>
                <a:gd name="T79" fmla="*/ 81 h 162"/>
                <a:gd name="T80" fmla="*/ 21 w 148"/>
                <a:gd name="T81" fmla="*/ 81 h 162"/>
                <a:gd name="T82" fmla="*/ 145 w 148"/>
                <a:gd name="T83" fmla="*/ 83 h 162"/>
                <a:gd name="T84" fmla="*/ 124 w 148"/>
                <a:gd name="T85" fmla="*/ 108 h 162"/>
                <a:gd name="T86" fmla="*/ 142 w 148"/>
                <a:gd name="T87" fmla="*/ 116 h 162"/>
                <a:gd name="T88" fmla="*/ 138 w 148"/>
                <a:gd name="T89" fmla="*/ 154 h 162"/>
                <a:gd name="T90" fmla="*/ 81 w 148"/>
                <a:gd name="T91" fmla="*/ 157 h 162"/>
                <a:gd name="T92" fmla="*/ 94 w 148"/>
                <a:gd name="T93" fmla="*/ 147 h 162"/>
                <a:gd name="T94" fmla="*/ 126 w 148"/>
                <a:gd name="T95" fmla="*/ 145 h 162"/>
                <a:gd name="T96" fmla="*/ 125 w 148"/>
                <a:gd name="T97" fmla="*/ 119 h 162"/>
                <a:gd name="T98" fmla="*/ 96 w 148"/>
                <a:gd name="T99" fmla="*/ 115 h 162"/>
                <a:gd name="T100" fmla="*/ 105 w 148"/>
                <a:gd name="T101" fmla="*/ 102 h 162"/>
                <a:gd name="T102" fmla="*/ 125 w 148"/>
                <a:gd name="T103" fmla="*/ 76 h 162"/>
                <a:gd name="T104" fmla="*/ 101 w 148"/>
                <a:gd name="T105" fmla="*/ 74 h 162"/>
                <a:gd name="T106" fmla="*/ 81 w 148"/>
                <a:gd name="T107" fmla="*/ 69 h 162"/>
                <a:gd name="T108" fmla="*/ 137 w 148"/>
                <a:gd name="T109" fmla="*/ 6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 h="162">
                  <a:moveTo>
                    <a:pt x="35" y="33"/>
                  </a:moveTo>
                  <a:cubicBezTo>
                    <a:pt x="35" y="37"/>
                    <a:pt x="34" y="40"/>
                    <a:pt x="31" y="42"/>
                  </a:cubicBezTo>
                  <a:cubicBezTo>
                    <a:pt x="28" y="44"/>
                    <a:pt x="24" y="45"/>
                    <a:pt x="20" y="45"/>
                  </a:cubicBezTo>
                  <a:cubicBezTo>
                    <a:pt x="14" y="45"/>
                    <a:pt x="10" y="45"/>
                    <a:pt x="8" y="43"/>
                  </a:cubicBezTo>
                  <a:cubicBezTo>
                    <a:pt x="8" y="38"/>
                    <a:pt x="8" y="38"/>
                    <a:pt x="8" y="38"/>
                  </a:cubicBezTo>
                  <a:cubicBezTo>
                    <a:pt x="9" y="39"/>
                    <a:pt x="11" y="40"/>
                    <a:pt x="13" y="40"/>
                  </a:cubicBezTo>
                  <a:cubicBezTo>
                    <a:pt x="16" y="41"/>
                    <a:pt x="18" y="41"/>
                    <a:pt x="20" y="41"/>
                  </a:cubicBezTo>
                  <a:cubicBezTo>
                    <a:pt x="23" y="41"/>
                    <a:pt x="26" y="40"/>
                    <a:pt x="28" y="39"/>
                  </a:cubicBezTo>
                  <a:cubicBezTo>
                    <a:pt x="29" y="38"/>
                    <a:pt x="30" y="36"/>
                    <a:pt x="30" y="34"/>
                  </a:cubicBezTo>
                  <a:cubicBezTo>
                    <a:pt x="30" y="32"/>
                    <a:pt x="30" y="31"/>
                    <a:pt x="29" y="30"/>
                  </a:cubicBezTo>
                  <a:cubicBezTo>
                    <a:pt x="29" y="29"/>
                    <a:pt x="28" y="28"/>
                    <a:pt x="26" y="27"/>
                  </a:cubicBezTo>
                  <a:cubicBezTo>
                    <a:pt x="25" y="26"/>
                    <a:pt x="23" y="25"/>
                    <a:pt x="20" y="24"/>
                  </a:cubicBezTo>
                  <a:cubicBezTo>
                    <a:pt x="15" y="23"/>
                    <a:pt x="12" y="21"/>
                    <a:pt x="11" y="19"/>
                  </a:cubicBezTo>
                  <a:cubicBezTo>
                    <a:pt x="9" y="17"/>
                    <a:pt x="8" y="14"/>
                    <a:pt x="8" y="11"/>
                  </a:cubicBezTo>
                  <a:cubicBezTo>
                    <a:pt x="8" y="8"/>
                    <a:pt x="9" y="5"/>
                    <a:pt x="12" y="3"/>
                  </a:cubicBezTo>
                  <a:cubicBezTo>
                    <a:pt x="15" y="1"/>
                    <a:pt x="18" y="0"/>
                    <a:pt x="22" y="0"/>
                  </a:cubicBezTo>
                  <a:cubicBezTo>
                    <a:pt x="26" y="0"/>
                    <a:pt x="31" y="1"/>
                    <a:pt x="34" y="2"/>
                  </a:cubicBezTo>
                  <a:cubicBezTo>
                    <a:pt x="33" y="7"/>
                    <a:pt x="33" y="7"/>
                    <a:pt x="33" y="7"/>
                  </a:cubicBezTo>
                  <a:cubicBezTo>
                    <a:pt x="29" y="5"/>
                    <a:pt x="25" y="5"/>
                    <a:pt x="22" y="5"/>
                  </a:cubicBezTo>
                  <a:cubicBezTo>
                    <a:pt x="19" y="5"/>
                    <a:pt x="17" y="5"/>
                    <a:pt x="16" y="6"/>
                  </a:cubicBezTo>
                  <a:cubicBezTo>
                    <a:pt x="14" y="8"/>
                    <a:pt x="13" y="9"/>
                    <a:pt x="13" y="11"/>
                  </a:cubicBezTo>
                  <a:cubicBezTo>
                    <a:pt x="13" y="13"/>
                    <a:pt x="14" y="14"/>
                    <a:pt x="14" y="15"/>
                  </a:cubicBezTo>
                  <a:cubicBezTo>
                    <a:pt x="15" y="16"/>
                    <a:pt x="16" y="17"/>
                    <a:pt x="17" y="18"/>
                  </a:cubicBezTo>
                  <a:cubicBezTo>
                    <a:pt x="18" y="18"/>
                    <a:pt x="20" y="19"/>
                    <a:pt x="23" y="20"/>
                  </a:cubicBezTo>
                  <a:cubicBezTo>
                    <a:pt x="28" y="22"/>
                    <a:pt x="31" y="24"/>
                    <a:pt x="33" y="26"/>
                  </a:cubicBezTo>
                  <a:cubicBezTo>
                    <a:pt x="34" y="28"/>
                    <a:pt x="35" y="30"/>
                    <a:pt x="35" y="33"/>
                  </a:cubicBezTo>
                  <a:close/>
                  <a:moveTo>
                    <a:pt x="58" y="45"/>
                  </a:moveTo>
                  <a:cubicBezTo>
                    <a:pt x="53" y="45"/>
                    <a:pt x="53" y="45"/>
                    <a:pt x="53" y="45"/>
                  </a:cubicBezTo>
                  <a:cubicBezTo>
                    <a:pt x="53" y="5"/>
                    <a:pt x="53" y="5"/>
                    <a:pt x="53" y="5"/>
                  </a:cubicBezTo>
                  <a:cubicBezTo>
                    <a:pt x="39" y="5"/>
                    <a:pt x="39" y="5"/>
                    <a:pt x="39" y="5"/>
                  </a:cubicBezTo>
                  <a:cubicBezTo>
                    <a:pt x="39" y="1"/>
                    <a:pt x="39" y="1"/>
                    <a:pt x="39" y="1"/>
                  </a:cubicBezTo>
                  <a:cubicBezTo>
                    <a:pt x="72" y="1"/>
                    <a:pt x="72" y="1"/>
                    <a:pt x="72" y="1"/>
                  </a:cubicBezTo>
                  <a:cubicBezTo>
                    <a:pt x="72" y="5"/>
                    <a:pt x="72" y="5"/>
                    <a:pt x="72" y="5"/>
                  </a:cubicBezTo>
                  <a:cubicBezTo>
                    <a:pt x="58" y="5"/>
                    <a:pt x="58" y="5"/>
                    <a:pt x="58" y="5"/>
                  </a:cubicBezTo>
                  <a:lnTo>
                    <a:pt x="58" y="45"/>
                  </a:lnTo>
                  <a:close/>
                  <a:moveTo>
                    <a:pt x="103" y="45"/>
                  </a:moveTo>
                  <a:cubicBezTo>
                    <a:pt x="79" y="45"/>
                    <a:pt x="79" y="45"/>
                    <a:pt x="79" y="45"/>
                  </a:cubicBezTo>
                  <a:cubicBezTo>
                    <a:pt x="79" y="1"/>
                    <a:pt x="79" y="1"/>
                    <a:pt x="79" y="1"/>
                  </a:cubicBezTo>
                  <a:cubicBezTo>
                    <a:pt x="103" y="1"/>
                    <a:pt x="103" y="1"/>
                    <a:pt x="103" y="1"/>
                  </a:cubicBezTo>
                  <a:cubicBezTo>
                    <a:pt x="103" y="5"/>
                    <a:pt x="103" y="5"/>
                    <a:pt x="103" y="5"/>
                  </a:cubicBezTo>
                  <a:cubicBezTo>
                    <a:pt x="84" y="5"/>
                    <a:pt x="84" y="5"/>
                    <a:pt x="84" y="5"/>
                  </a:cubicBezTo>
                  <a:cubicBezTo>
                    <a:pt x="84" y="19"/>
                    <a:pt x="84" y="19"/>
                    <a:pt x="84" y="19"/>
                  </a:cubicBezTo>
                  <a:cubicBezTo>
                    <a:pt x="102" y="19"/>
                    <a:pt x="102" y="19"/>
                    <a:pt x="102" y="19"/>
                  </a:cubicBezTo>
                  <a:cubicBezTo>
                    <a:pt x="102" y="24"/>
                    <a:pt x="102" y="24"/>
                    <a:pt x="102" y="24"/>
                  </a:cubicBezTo>
                  <a:cubicBezTo>
                    <a:pt x="84" y="24"/>
                    <a:pt x="84" y="24"/>
                    <a:pt x="84" y="24"/>
                  </a:cubicBezTo>
                  <a:cubicBezTo>
                    <a:pt x="84" y="40"/>
                    <a:pt x="84" y="40"/>
                    <a:pt x="84" y="40"/>
                  </a:cubicBezTo>
                  <a:cubicBezTo>
                    <a:pt x="103" y="40"/>
                    <a:pt x="103" y="40"/>
                    <a:pt x="103" y="40"/>
                  </a:cubicBezTo>
                  <a:lnTo>
                    <a:pt x="103" y="45"/>
                  </a:lnTo>
                  <a:close/>
                  <a:moveTo>
                    <a:pt x="141" y="14"/>
                  </a:moveTo>
                  <a:cubicBezTo>
                    <a:pt x="141" y="18"/>
                    <a:pt x="139" y="21"/>
                    <a:pt x="136" y="24"/>
                  </a:cubicBezTo>
                  <a:cubicBezTo>
                    <a:pt x="133" y="26"/>
                    <a:pt x="129" y="27"/>
                    <a:pt x="123" y="27"/>
                  </a:cubicBezTo>
                  <a:cubicBezTo>
                    <a:pt x="118" y="27"/>
                    <a:pt x="118" y="27"/>
                    <a:pt x="118" y="27"/>
                  </a:cubicBezTo>
                  <a:cubicBezTo>
                    <a:pt x="118" y="45"/>
                    <a:pt x="118" y="45"/>
                    <a:pt x="118" y="45"/>
                  </a:cubicBezTo>
                  <a:cubicBezTo>
                    <a:pt x="113" y="45"/>
                    <a:pt x="113" y="45"/>
                    <a:pt x="113" y="45"/>
                  </a:cubicBezTo>
                  <a:cubicBezTo>
                    <a:pt x="113" y="1"/>
                    <a:pt x="113" y="1"/>
                    <a:pt x="113" y="1"/>
                  </a:cubicBezTo>
                  <a:cubicBezTo>
                    <a:pt x="124" y="1"/>
                    <a:pt x="124" y="1"/>
                    <a:pt x="124" y="1"/>
                  </a:cubicBezTo>
                  <a:cubicBezTo>
                    <a:pt x="135" y="1"/>
                    <a:pt x="141" y="5"/>
                    <a:pt x="141" y="14"/>
                  </a:cubicBezTo>
                  <a:close/>
                  <a:moveTo>
                    <a:pt x="118" y="23"/>
                  </a:moveTo>
                  <a:cubicBezTo>
                    <a:pt x="123" y="23"/>
                    <a:pt x="123" y="23"/>
                    <a:pt x="123" y="23"/>
                  </a:cubicBezTo>
                  <a:cubicBezTo>
                    <a:pt x="127" y="23"/>
                    <a:pt x="131" y="22"/>
                    <a:pt x="133" y="21"/>
                  </a:cubicBezTo>
                  <a:cubicBezTo>
                    <a:pt x="135" y="19"/>
                    <a:pt x="136" y="17"/>
                    <a:pt x="136" y="14"/>
                  </a:cubicBezTo>
                  <a:cubicBezTo>
                    <a:pt x="136" y="11"/>
                    <a:pt x="135" y="9"/>
                    <a:pt x="133" y="7"/>
                  </a:cubicBezTo>
                  <a:cubicBezTo>
                    <a:pt x="131" y="6"/>
                    <a:pt x="128" y="5"/>
                    <a:pt x="124" y="5"/>
                  </a:cubicBezTo>
                  <a:cubicBezTo>
                    <a:pt x="118" y="5"/>
                    <a:pt x="118" y="5"/>
                    <a:pt x="118" y="5"/>
                  </a:cubicBezTo>
                  <a:lnTo>
                    <a:pt x="118" y="23"/>
                  </a:lnTo>
                  <a:close/>
                  <a:moveTo>
                    <a:pt x="69" y="110"/>
                  </a:moveTo>
                  <a:cubicBezTo>
                    <a:pt x="69" y="128"/>
                    <a:pt x="66" y="141"/>
                    <a:pt x="60" y="149"/>
                  </a:cubicBezTo>
                  <a:cubicBezTo>
                    <a:pt x="55" y="158"/>
                    <a:pt x="46" y="162"/>
                    <a:pt x="34" y="162"/>
                  </a:cubicBezTo>
                  <a:cubicBezTo>
                    <a:pt x="23" y="162"/>
                    <a:pt x="15" y="158"/>
                    <a:pt x="9" y="149"/>
                  </a:cubicBezTo>
                  <a:cubicBezTo>
                    <a:pt x="3" y="140"/>
                    <a:pt x="0" y="127"/>
                    <a:pt x="0" y="110"/>
                  </a:cubicBezTo>
                  <a:cubicBezTo>
                    <a:pt x="0" y="92"/>
                    <a:pt x="3" y="79"/>
                    <a:pt x="9" y="71"/>
                  </a:cubicBezTo>
                  <a:cubicBezTo>
                    <a:pt x="14" y="62"/>
                    <a:pt x="23" y="58"/>
                    <a:pt x="34" y="58"/>
                  </a:cubicBezTo>
                  <a:cubicBezTo>
                    <a:pt x="46" y="58"/>
                    <a:pt x="54" y="63"/>
                    <a:pt x="60" y="72"/>
                  </a:cubicBezTo>
                  <a:cubicBezTo>
                    <a:pt x="66" y="80"/>
                    <a:pt x="69" y="93"/>
                    <a:pt x="69" y="110"/>
                  </a:cubicBezTo>
                  <a:close/>
                  <a:moveTo>
                    <a:pt x="17" y="110"/>
                  </a:moveTo>
                  <a:cubicBezTo>
                    <a:pt x="17" y="124"/>
                    <a:pt x="18" y="134"/>
                    <a:pt x="21" y="140"/>
                  </a:cubicBezTo>
                  <a:cubicBezTo>
                    <a:pt x="24" y="146"/>
                    <a:pt x="28" y="149"/>
                    <a:pt x="34" y="149"/>
                  </a:cubicBezTo>
                  <a:cubicBezTo>
                    <a:pt x="41" y="149"/>
                    <a:pt x="45" y="146"/>
                    <a:pt x="48" y="140"/>
                  </a:cubicBezTo>
                  <a:cubicBezTo>
                    <a:pt x="51" y="134"/>
                    <a:pt x="52" y="124"/>
                    <a:pt x="52" y="110"/>
                  </a:cubicBezTo>
                  <a:cubicBezTo>
                    <a:pt x="52" y="97"/>
                    <a:pt x="51" y="87"/>
                    <a:pt x="48" y="81"/>
                  </a:cubicBezTo>
                  <a:cubicBezTo>
                    <a:pt x="45" y="75"/>
                    <a:pt x="41" y="72"/>
                    <a:pt x="34" y="72"/>
                  </a:cubicBezTo>
                  <a:cubicBezTo>
                    <a:pt x="28" y="72"/>
                    <a:pt x="24" y="75"/>
                    <a:pt x="21" y="81"/>
                  </a:cubicBezTo>
                  <a:cubicBezTo>
                    <a:pt x="18" y="87"/>
                    <a:pt x="17" y="97"/>
                    <a:pt x="17" y="110"/>
                  </a:cubicBezTo>
                  <a:close/>
                  <a:moveTo>
                    <a:pt x="145" y="83"/>
                  </a:moveTo>
                  <a:cubicBezTo>
                    <a:pt x="145" y="89"/>
                    <a:pt x="144" y="95"/>
                    <a:pt x="140" y="99"/>
                  </a:cubicBezTo>
                  <a:cubicBezTo>
                    <a:pt x="136" y="103"/>
                    <a:pt x="131" y="106"/>
                    <a:pt x="124" y="108"/>
                  </a:cubicBezTo>
                  <a:cubicBezTo>
                    <a:pt x="124" y="108"/>
                    <a:pt x="124" y="108"/>
                    <a:pt x="124" y="108"/>
                  </a:cubicBezTo>
                  <a:cubicBezTo>
                    <a:pt x="132" y="109"/>
                    <a:pt x="138" y="112"/>
                    <a:pt x="142" y="116"/>
                  </a:cubicBezTo>
                  <a:cubicBezTo>
                    <a:pt x="146" y="120"/>
                    <a:pt x="148" y="125"/>
                    <a:pt x="148" y="132"/>
                  </a:cubicBezTo>
                  <a:cubicBezTo>
                    <a:pt x="148" y="141"/>
                    <a:pt x="145" y="149"/>
                    <a:pt x="138" y="154"/>
                  </a:cubicBezTo>
                  <a:cubicBezTo>
                    <a:pt x="131" y="159"/>
                    <a:pt x="122" y="162"/>
                    <a:pt x="109" y="162"/>
                  </a:cubicBezTo>
                  <a:cubicBezTo>
                    <a:pt x="98" y="162"/>
                    <a:pt x="88" y="160"/>
                    <a:pt x="81" y="157"/>
                  </a:cubicBezTo>
                  <a:cubicBezTo>
                    <a:pt x="81" y="142"/>
                    <a:pt x="81" y="142"/>
                    <a:pt x="81" y="142"/>
                  </a:cubicBezTo>
                  <a:cubicBezTo>
                    <a:pt x="85" y="144"/>
                    <a:pt x="89" y="146"/>
                    <a:pt x="94" y="147"/>
                  </a:cubicBezTo>
                  <a:cubicBezTo>
                    <a:pt x="99" y="148"/>
                    <a:pt x="104" y="149"/>
                    <a:pt x="108" y="149"/>
                  </a:cubicBezTo>
                  <a:cubicBezTo>
                    <a:pt x="116" y="149"/>
                    <a:pt x="122" y="147"/>
                    <a:pt x="126" y="145"/>
                  </a:cubicBezTo>
                  <a:cubicBezTo>
                    <a:pt x="129" y="142"/>
                    <a:pt x="131" y="137"/>
                    <a:pt x="131" y="131"/>
                  </a:cubicBezTo>
                  <a:cubicBezTo>
                    <a:pt x="131" y="126"/>
                    <a:pt x="129" y="122"/>
                    <a:pt x="125" y="119"/>
                  </a:cubicBezTo>
                  <a:cubicBezTo>
                    <a:pt x="121" y="117"/>
                    <a:pt x="114" y="115"/>
                    <a:pt x="105" y="115"/>
                  </a:cubicBezTo>
                  <a:cubicBezTo>
                    <a:pt x="96" y="115"/>
                    <a:pt x="96" y="115"/>
                    <a:pt x="96" y="115"/>
                  </a:cubicBezTo>
                  <a:cubicBezTo>
                    <a:pt x="96" y="102"/>
                    <a:pt x="96" y="102"/>
                    <a:pt x="96" y="102"/>
                  </a:cubicBezTo>
                  <a:cubicBezTo>
                    <a:pt x="105" y="102"/>
                    <a:pt x="105" y="102"/>
                    <a:pt x="105" y="102"/>
                  </a:cubicBezTo>
                  <a:cubicBezTo>
                    <a:pt x="121" y="102"/>
                    <a:pt x="129" y="97"/>
                    <a:pt x="129" y="85"/>
                  </a:cubicBezTo>
                  <a:cubicBezTo>
                    <a:pt x="129" y="81"/>
                    <a:pt x="128" y="78"/>
                    <a:pt x="125" y="76"/>
                  </a:cubicBezTo>
                  <a:cubicBezTo>
                    <a:pt x="122" y="73"/>
                    <a:pt x="118" y="72"/>
                    <a:pt x="112" y="72"/>
                  </a:cubicBezTo>
                  <a:cubicBezTo>
                    <a:pt x="109" y="72"/>
                    <a:pt x="105" y="73"/>
                    <a:pt x="101" y="74"/>
                  </a:cubicBezTo>
                  <a:cubicBezTo>
                    <a:pt x="98" y="75"/>
                    <a:pt x="94" y="77"/>
                    <a:pt x="89" y="80"/>
                  </a:cubicBezTo>
                  <a:cubicBezTo>
                    <a:pt x="81" y="69"/>
                    <a:pt x="81" y="69"/>
                    <a:pt x="81" y="69"/>
                  </a:cubicBezTo>
                  <a:cubicBezTo>
                    <a:pt x="90" y="62"/>
                    <a:pt x="101" y="58"/>
                    <a:pt x="113" y="58"/>
                  </a:cubicBezTo>
                  <a:cubicBezTo>
                    <a:pt x="123" y="58"/>
                    <a:pt x="131" y="61"/>
                    <a:pt x="137" y="65"/>
                  </a:cubicBezTo>
                  <a:cubicBezTo>
                    <a:pt x="143" y="69"/>
                    <a:pt x="145" y="75"/>
                    <a:pt x="145"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194" name="Group 193">
            <a:extLst>
              <a:ext uri="{FF2B5EF4-FFF2-40B4-BE49-F238E27FC236}">
                <a16:creationId xmlns:a16="http://schemas.microsoft.com/office/drawing/2014/main" id="{432DD248-B5B8-478A-9649-0A616C3730D9}"/>
              </a:ext>
            </a:extLst>
          </p:cNvPr>
          <p:cNvGrpSpPr/>
          <p:nvPr/>
        </p:nvGrpSpPr>
        <p:grpSpPr>
          <a:xfrm>
            <a:off x="2861948" y="4349517"/>
            <a:ext cx="1025154" cy="1063049"/>
            <a:chOff x="2974975" y="2886076"/>
            <a:chExt cx="815975" cy="846138"/>
          </a:xfrm>
        </p:grpSpPr>
        <p:sp>
          <p:nvSpPr>
            <p:cNvPr id="195" name="Freeform 186">
              <a:extLst>
                <a:ext uri="{FF2B5EF4-FFF2-40B4-BE49-F238E27FC236}">
                  <a16:creationId xmlns:a16="http://schemas.microsoft.com/office/drawing/2014/main" id="{0C1AA265-3CBF-4A7A-B979-6C8C88AE3C4F}"/>
                </a:ext>
              </a:extLst>
            </p:cNvPr>
            <p:cNvSpPr>
              <a:spLocks/>
            </p:cNvSpPr>
            <p:nvPr/>
          </p:nvSpPr>
          <p:spPr bwMode="auto">
            <a:xfrm>
              <a:off x="2974975" y="2886075"/>
              <a:ext cx="815975" cy="846138"/>
            </a:xfrm>
            <a:custGeom>
              <a:avLst/>
              <a:gdLst>
                <a:gd name="T0" fmla="*/ 138 w 228"/>
                <a:gd name="T1" fmla="*/ 13 h 236"/>
                <a:gd name="T2" fmla="*/ 228 w 228"/>
                <a:gd name="T3" fmla="*/ 104 h 236"/>
                <a:gd name="T4" fmla="*/ 95 w 228"/>
                <a:gd name="T5" fmla="*/ 236 h 236"/>
                <a:gd name="T6" fmla="*/ 20 w 228"/>
                <a:gd name="T7" fmla="*/ 159 h 236"/>
                <a:gd name="T8" fmla="*/ 26 w 228"/>
                <a:gd name="T9" fmla="*/ 70 h 236"/>
                <a:gd name="T10" fmla="*/ 7 w 228"/>
                <a:gd name="T11" fmla="*/ 50 h 236"/>
                <a:gd name="T12" fmla="*/ 8 w 228"/>
                <a:gd name="T13" fmla="*/ 46 h 236"/>
                <a:gd name="T14" fmla="*/ 29 w 228"/>
                <a:gd name="T15" fmla="*/ 45 h 236"/>
                <a:gd name="T16" fmla="*/ 11 w 228"/>
                <a:gd name="T17" fmla="*/ 27 h 236"/>
                <a:gd name="T18" fmla="*/ 33 w 228"/>
                <a:gd name="T19" fmla="*/ 10 h 236"/>
                <a:gd name="T20" fmla="*/ 52 w 228"/>
                <a:gd name="T21" fmla="*/ 29 h 236"/>
                <a:gd name="T22" fmla="*/ 52 w 228"/>
                <a:gd name="T23" fmla="*/ 25 h 236"/>
                <a:gd name="T24" fmla="*/ 38 w 228"/>
                <a:gd name="T25" fmla="*/ 12 h 236"/>
                <a:gd name="T26" fmla="*/ 38 w 228"/>
                <a:gd name="T27" fmla="*/ 8 h 236"/>
                <a:gd name="T28" fmla="*/ 71 w 228"/>
                <a:gd name="T29" fmla="*/ 8 h 236"/>
                <a:gd name="T30" fmla="*/ 79 w 228"/>
                <a:gd name="T31" fmla="*/ 15 h 236"/>
                <a:gd name="T32" fmla="*/ 79 w 228"/>
                <a:gd name="T33" fmla="*/ 8 h 236"/>
                <a:gd name="T34" fmla="*/ 103 w 228"/>
                <a:gd name="T35" fmla="*/ 8 h 236"/>
                <a:gd name="T36" fmla="*/ 113 w 228"/>
                <a:gd name="T37" fmla="*/ 19 h 236"/>
                <a:gd name="T38" fmla="*/ 113 w 228"/>
                <a:gd name="T39" fmla="*/ 8 h 236"/>
                <a:gd name="T40" fmla="*/ 138 w 228"/>
                <a:gd name="T41" fmla="*/ 1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36">
                  <a:moveTo>
                    <a:pt x="138" y="13"/>
                  </a:moveTo>
                  <a:cubicBezTo>
                    <a:pt x="228" y="104"/>
                    <a:pt x="228" y="104"/>
                    <a:pt x="228" y="104"/>
                  </a:cubicBezTo>
                  <a:cubicBezTo>
                    <a:pt x="95" y="236"/>
                    <a:pt x="95" y="236"/>
                    <a:pt x="95" y="236"/>
                  </a:cubicBezTo>
                  <a:cubicBezTo>
                    <a:pt x="20" y="159"/>
                    <a:pt x="20" y="159"/>
                    <a:pt x="20" y="159"/>
                  </a:cubicBezTo>
                  <a:cubicBezTo>
                    <a:pt x="20" y="159"/>
                    <a:pt x="0" y="108"/>
                    <a:pt x="26" y="70"/>
                  </a:cubicBezTo>
                  <a:cubicBezTo>
                    <a:pt x="21" y="64"/>
                    <a:pt x="7" y="50"/>
                    <a:pt x="7" y="50"/>
                  </a:cubicBezTo>
                  <a:cubicBezTo>
                    <a:pt x="8" y="46"/>
                    <a:pt x="8" y="46"/>
                    <a:pt x="8" y="46"/>
                  </a:cubicBezTo>
                  <a:cubicBezTo>
                    <a:pt x="8" y="46"/>
                    <a:pt x="23" y="53"/>
                    <a:pt x="29" y="45"/>
                  </a:cubicBezTo>
                  <a:cubicBezTo>
                    <a:pt x="29" y="44"/>
                    <a:pt x="11" y="27"/>
                    <a:pt x="11" y="27"/>
                  </a:cubicBezTo>
                  <a:cubicBezTo>
                    <a:pt x="11" y="27"/>
                    <a:pt x="0" y="0"/>
                    <a:pt x="33" y="10"/>
                  </a:cubicBezTo>
                  <a:cubicBezTo>
                    <a:pt x="34" y="11"/>
                    <a:pt x="52" y="29"/>
                    <a:pt x="52" y="29"/>
                  </a:cubicBezTo>
                  <a:cubicBezTo>
                    <a:pt x="52" y="25"/>
                    <a:pt x="52" y="25"/>
                    <a:pt x="52" y="25"/>
                  </a:cubicBezTo>
                  <a:cubicBezTo>
                    <a:pt x="38" y="12"/>
                    <a:pt x="38" y="12"/>
                    <a:pt x="38" y="12"/>
                  </a:cubicBezTo>
                  <a:cubicBezTo>
                    <a:pt x="38" y="8"/>
                    <a:pt x="38" y="8"/>
                    <a:pt x="38" y="8"/>
                  </a:cubicBezTo>
                  <a:cubicBezTo>
                    <a:pt x="71" y="8"/>
                    <a:pt x="71" y="8"/>
                    <a:pt x="71" y="8"/>
                  </a:cubicBezTo>
                  <a:cubicBezTo>
                    <a:pt x="79" y="15"/>
                    <a:pt x="79" y="15"/>
                    <a:pt x="79" y="15"/>
                  </a:cubicBezTo>
                  <a:cubicBezTo>
                    <a:pt x="79" y="8"/>
                    <a:pt x="79" y="8"/>
                    <a:pt x="79" y="8"/>
                  </a:cubicBezTo>
                  <a:cubicBezTo>
                    <a:pt x="103" y="8"/>
                    <a:pt x="103" y="8"/>
                    <a:pt x="103" y="8"/>
                  </a:cubicBezTo>
                  <a:cubicBezTo>
                    <a:pt x="113" y="19"/>
                    <a:pt x="113" y="19"/>
                    <a:pt x="113" y="19"/>
                  </a:cubicBezTo>
                  <a:cubicBezTo>
                    <a:pt x="113" y="8"/>
                    <a:pt x="113" y="8"/>
                    <a:pt x="113" y="8"/>
                  </a:cubicBezTo>
                  <a:cubicBezTo>
                    <a:pt x="113" y="8"/>
                    <a:pt x="125" y="8"/>
                    <a:pt x="138" y="13"/>
                  </a:cubicBezTo>
                  <a:close/>
                </a:path>
              </a:pathLst>
            </a:custGeom>
            <a:gradFill flip="none" rotWithShape="1">
              <a:gsLst>
                <a:gs pos="0">
                  <a:schemeClr val="accent6">
                    <a:lumMod val="50000"/>
                  </a:schemeClr>
                </a:gs>
                <a:gs pos="84000">
                  <a:schemeClr val="accent6">
                    <a:alpha val="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196" name="Freeform 187">
              <a:extLst>
                <a:ext uri="{FF2B5EF4-FFF2-40B4-BE49-F238E27FC236}">
                  <a16:creationId xmlns:a16="http://schemas.microsoft.com/office/drawing/2014/main" id="{3636BD59-384C-45D5-93BF-E48875E8ACE9}"/>
                </a:ext>
              </a:extLst>
            </p:cNvPr>
            <p:cNvSpPr>
              <a:spLocks noEditPoints="1"/>
            </p:cNvSpPr>
            <p:nvPr/>
          </p:nvSpPr>
          <p:spPr bwMode="auto">
            <a:xfrm>
              <a:off x="3000375" y="2909888"/>
              <a:ext cx="474663" cy="582613"/>
            </a:xfrm>
            <a:custGeom>
              <a:avLst/>
              <a:gdLst>
                <a:gd name="T0" fmla="*/ 24 w 133"/>
                <a:gd name="T1" fmla="*/ 42 h 162"/>
                <a:gd name="T2" fmla="*/ 0 w 133"/>
                <a:gd name="T3" fmla="*/ 43 h 162"/>
                <a:gd name="T4" fmla="*/ 6 w 133"/>
                <a:gd name="T5" fmla="*/ 40 h 162"/>
                <a:gd name="T6" fmla="*/ 20 w 133"/>
                <a:gd name="T7" fmla="*/ 39 h 162"/>
                <a:gd name="T8" fmla="*/ 22 w 133"/>
                <a:gd name="T9" fmla="*/ 30 h 162"/>
                <a:gd name="T10" fmla="*/ 12 w 133"/>
                <a:gd name="T11" fmla="*/ 24 h 162"/>
                <a:gd name="T12" fmla="*/ 1 w 133"/>
                <a:gd name="T13" fmla="*/ 11 h 162"/>
                <a:gd name="T14" fmla="*/ 14 w 133"/>
                <a:gd name="T15" fmla="*/ 0 h 162"/>
                <a:gd name="T16" fmla="*/ 25 w 133"/>
                <a:gd name="T17" fmla="*/ 7 h 162"/>
                <a:gd name="T18" fmla="*/ 8 w 133"/>
                <a:gd name="T19" fmla="*/ 6 h 162"/>
                <a:gd name="T20" fmla="*/ 7 w 133"/>
                <a:gd name="T21" fmla="*/ 15 h 162"/>
                <a:gd name="T22" fmla="*/ 16 w 133"/>
                <a:gd name="T23" fmla="*/ 20 h 162"/>
                <a:gd name="T24" fmla="*/ 28 w 133"/>
                <a:gd name="T25" fmla="*/ 33 h 162"/>
                <a:gd name="T26" fmla="*/ 45 w 133"/>
                <a:gd name="T27" fmla="*/ 45 h 162"/>
                <a:gd name="T28" fmla="*/ 31 w 133"/>
                <a:gd name="T29" fmla="*/ 5 h 162"/>
                <a:gd name="T30" fmla="*/ 64 w 133"/>
                <a:gd name="T31" fmla="*/ 1 h 162"/>
                <a:gd name="T32" fmla="*/ 50 w 133"/>
                <a:gd name="T33" fmla="*/ 5 h 162"/>
                <a:gd name="T34" fmla="*/ 96 w 133"/>
                <a:gd name="T35" fmla="*/ 45 h 162"/>
                <a:gd name="T36" fmla="*/ 71 w 133"/>
                <a:gd name="T37" fmla="*/ 1 h 162"/>
                <a:gd name="T38" fmla="*/ 96 w 133"/>
                <a:gd name="T39" fmla="*/ 5 h 162"/>
                <a:gd name="T40" fmla="*/ 76 w 133"/>
                <a:gd name="T41" fmla="*/ 19 h 162"/>
                <a:gd name="T42" fmla="*/ 94 w 133"/>
                <a:gd name="T43" fmla="*/ 24 h 162"/>
                <a:gd name="T44" fmla="*/ 76 w 133"/>
                <a:gd name="T45" fmla="*/ 40 h 162"/>
                <a:gd name="T46" fmla="*/ 96 w 133"/>
                <a:gd name="T47" fmla="*/ 45 h 162"/>
                <a:gd name="T48" fmla="*/ 129 w 133"/>
                <a:gd name="T49" fmla="*/ 24 h 162"/>
                <a:gd name="T50" fmla="*/ 111 w 133"/>
                <a:gd name="T51" fmla="*/ 27 h 162"/>
                <a:gd name="T52" fmla="*/ 105 w 133"/>
                <a:gd name="T53" fmla="*/ 45 h 162"/>
                <a:gd name="T54" fmla="*/ 117 w 133"/>
                <a:gd name="T55" fmla="*/ 1 h 162"/>
                <a:gd name="T56" fmla="*/ 111 w 133"/>
                <a:gd name="T57" fmla="*/ 23 h 162"/>
                <a:gd name="T58" fmla="*/ 125 w 133"/>
                <a:gd name="T59" fmla="*/ 21 h 162"/>
                <a:gd name="T60" fmla="*/ 125 w 133"/>
                <a:gd name="T61" fmla="*/ 7 h 162"/>
                <a:gd name="T62" fmla="*/ 111 w 133"/>
                <a:gd name="T63" fmla="*/ 5 h 162"/>
                <a:gd name="T64" fmla="*/ 71 w 133"/>
                <a:gd name="T65" fmla="*/ 110 h 162"/>
                <a:gd name="T66" fmla="*/ 37 w 133"/>
                <a:gd name="T67" fmla="*/ 162 h 162"/>
                <a:gd name="T68" fmla="*/ 2 w 133"/>
                <a:gd name="T69" fmla="*/ 110 h 162"/>
                <a:gd name="T70" fmla="*/ 37 w 133"/>
                <a:gd name="T71" fmla="*/ 58 h 162"/>
                <a:gd name="T72" fmla="*/ 71 w 133"/>
                <a:gd name="T73" fmla="*/ 110 h 162"/>
                <a:gd name="T74" fmla="*/ 23 w 133"/>
                <a:gd name="T75" fmla="*/ 140 h 162"/>
                <a:gd name="T76" fmla="*/ 50 w 133"/>
                <a:gd name="T77" fmla="*/ 140 h 162"/>
                <a:gd name="T78" fmla="*/ 50 w 133"/>
                <a:gd name="T79" fmla="*/ 81 h 162"/>
                <a:gd name="T80" fmla="*/ 23 w 133"/>
                <a:gd name="T81" fmla="*/ 81 h 162"/>
                <a:gd name="T82" fmla="*/ 131 w 133"/>
                <a:gd name="T83" fmla="*/ 161 h 162"/>
                <a:gd name="T84" fmla="*/ 115 w 133"/>
                <a:gd name="T85" fmla="*/ 96 h 162"/>
                <a:gd name="T86" fmla="*/ 111 w 133"/>
                <a:gd name="T87" fmla="*/ 81 h 162"/>
                <a:gd name="T88" fmla="*/ 88 w 133"/>
                <a:gd name="T89" fmla="*/ 83 h 162"/>
                <a:gd name="T90" fmla="*/ 131 w 133"/>
                <a:gd name="T91"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3" h="162">
                  <a:moveTo>
                    <a:pt x="28" y="33"/>
                  </a:moveTo>
                  <a:cubicBezTo>
                    <a:pt x="28" y="37"/>
                    <a:pt x="26" y="40"/>
                    <a:pt x="24" y="42"/>
                  </a:cubicBezTo>
                  <a:cubicBezTo>
                    <a:pt x="21" y="44"/>
                    <a:pt x="17" y="45"/>
                    <a:pt x="12" y="45"/>
                  </a:cubicBezTo>
                  <a:cubicBezTo>
                    <a:pt x="7" y="45"/>
                    <a:pt x="3" y="45"/>
                    <a:pt x="0" y="43"/>
                  </a:cubicBezTo>
                  <a:cubicBezTo>
                    <a:pt x="0" y="38"/>
                    <a:pt x="0" y="38"/>
                    <a:pt x="0" y="38"/>
                  </a:cubicBezTo>
                  <a:cubicBezTo>
                    <a:pt x="2" y="39"/>
                    <a:pt x="4" y="40"/>
                    <a:pt x="6" y="40"/>
                  </a:cubicBezTo>
                  <a:cubicBezTo>
                    <a:pt x="8" y="41"/>
                    <a:pt x="10" y="41"/>
                    <a:pt x="12" y="41"/>
                  </a:cubicBezTo>
                  <a:cubicBezTo>
                    <a:pt x="16" y="41"/>
                    <a:pt x="18" y="40"/>
                    <a:pt x="20" y="39"/>
                  </a:cubicBezTo>
                  <a:cubicBezTo>
                    <a:pt x="22" y="38"/>
                    <a:pt x="23" y="36"/>
                    <a:pt x="23" y="33"/>
                  </a:cubicBezTo>
                  <a:cubicBezTo>
                    <a:pt x="23" y="32"/>
                    <a:pt x="22" y="31"/>
                    <a:pt x="22" y="30"/>
                  </a:cubicBezTo>
                  <a:cubicBezTo>
                    <a:pt x="21" y="29"/>
                    <a:pt x="20" y="28"/>
                    <a:pt x="19" y="27"/>
                  </a:cubicBezTo>
                  <a:cubicBezTo>
                    <a:pt x="17" y="26"/>
                    <a:pt x="15" y="25"/>
                    <a:pt x="12" y="24"/>
                  </a:cubicBezTo>
                  <a:cubicBezTo>
                    <a:pt x="8" y="23"/>
                    <a:pt x="5" y="21"/>
                    <a:pt x="3" y="19"/>
                  </a:cubicBezTo>
                  <a:cubicBezTo>
                    <a:pt x="1" y="17"/>
                    <a:pt x="1" y="14"/>
                    <a:pt x="1" y="11"/>
                  </a:cubicBezTo>
                  <a:cubicBezTo>
                    <a:pt x="1" y="8"/>
                    <a:pt x="2" y="5"/>
                    <a:pt x="4" y="3"/>
                  </a:cubicBezTo>
                  <a:cubicBezTo>
                    <a:pt x="7" y="1"/>
                    <a:pt x="10" y="0"/>
                    <a:pt x="14" y="0"/>
                  </a:cubicBezTo>
                  <a:cubicBezTo>
                    <a:pt x="19" y="0"/>
                    <a:pt x="23" y="1"/>
                    <a:pt x="27" y="2"/>
                  </a:cubicBezTo>
                  <a:cubicBezTo>
                    <a:pt x="25" y="7"/>
                    <a:pt x="25" y="7"/>
                    <a:pt x="25" y="7"/>
                  </a:cubicBezTo>
                  <a:cubicBezTo>
                    <a:pt x="21" y="5"/>
                    <a:pt x="18" y="5"/>
                    <a:pt x="14" y="5"/>
                  </a:cubicBezTo>
                  <a:cubicBezTo>
                    <a:pt x="12" y="5"/>
                    <a:pt x="10" y="5"/>
                    <a:pt x="8" y="6"/>
                  </a:cubicBezTo>
                  <a:cubicBezTo>
                    <a:pt x="6" y="7"/>
                    <a:pt x="6" y="9"/>
                    <a:pt x="6" y="11"/>
                  </a:cubicBezTo>
                  <a:cubicBezTo>
                    <a:pt x="6" y="13"/>
                    <a:pt x="6" y="14"/>
                    <a:pt x="7" y="15"/>
                  </a:cubicBezTo>
                  <a:cubicBezTo>
                    <a:pt x="7" y="16"/>
                    <a:pt x="8" y="17"/>
                    <a:pt x="9" y="18"/>
                  </a:cubicBezTo>
                  <a:cubicBezTo>
                    <a:pt x="11" y="18"/>
                    <a:pt x="13" y="19"/>
                    <a:pt x="16" y="20"/>
                  </a:cubicBezTo>
                  <a:cubicBezTo>
                    <a:pt x="20" y="22"/>
                    <a:pt x="23" y="24"/>
                    <a:pt x="25" y="26"/>
                  </a:cubicBezTo>
                  <a:cubicBezTo>
                    <a:pt x="27" y="28"/>
                    <a:pt x="28" y="30"/>
                    <a:pt x="28" y="33"/>
                  </a:cubicBezTo>
                  <a:close/>
                  <a:moveTo>
                    <a:pt x="50" y="45"/>
                  </a:moveTo>
                  <a:cubicBezTo>
                    <a:pt x="45" y="45"/>
                    <a:pt x="45" y="45"/>
                    <a:pt x="45" y="45"/>
                  </a:cubicBezTo>
                  <a:cubicBezTo>
                    <a:pt x="45" y="5"/>
                    <a:pt x="45" y="5"/>
                    <a:pt x="45" y="5"/>
                  </a:cubicBezTo>
                  <a:cubicBezTo>
                    <a:pt x="31" y="5"/>
                    <a:pt x="31" y="5"/>
                    <a:pt x="31" y="5"/>
                  </a:cubicBezTo>
                  <a:cubicBezTo>
                    <a:pt x="31" y="1"/>
                    <a:pt x="31" y="1"/>
                    <a:pt x="31" y="1"/>
                  </a:cubicBezTo>
                  <a:cubicBezTo>
                    <a:pt x="64" y="1"/>
                    <a:pt x="64" y="1"/>
                    <a:pt x="64" y="1"/>
                  </a:cubicBezTo>
                  <a:cubicBezTo>
                    <a:pt x="64" y="5"/>
                    <a:pt x="64" y="5"/>
                    <a:pt x="64" y="5"/>
                  </a:cubicBezTo>
                  <a:cubicBezTo>
                    <a:pt x="50" y="5"/>
                    <a:pt x="50" y="5"/>
                    <a:pt x="50" y="5"/>
                  </a:cubicBezTo>
                  <a:lnTo>
                    <a:pt x="50" y="45"/>
                  </a:lnTo>
                  <a:close/>
                  <a:moveTo>
                    <a:pt x="96" y="45"/>
                  </a:moveTo>
                  <a:cubicBezTo>
                    <a:pt x="71" y="45"/>
                    <a:pt x="71" y="45"/>
                    <a:pt x="71" y="45"/>
                  </a:cubicBezTo>
                  <a:cubicBezTo>
                    <a:pt x="71" y="1"/>
                    <a:pt x="71" y="1"/>
                    <a:pt x="71" y="1"/>
                  </a:cubicBezTo>
                  <a:cubicBezTo>
                    <a:pt x="96" y="1"/>
                    <a:pt x="96" y="1"/>
                    <a:pt x="96" y="1"/>
                  </a:cubicBezTo>
                  <a:cubicBezTo>
                    <a:pt x="96" y="5"/>
                    <a:pt x="96" y="5"/>
                    <a:pt x="96" y="5"/>
                  </a:cubicBezTo>
                  <a:cubicBezTo>
                    <a:pt x="76" y="5"/>
                    <a:pt x="76" y="5"/>
                    <a:pt x="76" y="5"/>
                  </a:cubicBezTo>
                  <a:cubicBezTo>
                    <a:pt x="76" y="19"/>
                    <a:pt x="76" y="19"/>
                    <a:pt x="76" y="19"/>
                  </a:cubicBezTo>
                  <a:cubicBezTo>
                    <a:pt x="94" y="19"/>
                    <a:pt x="94" y="19"/>
                    <a:pt x="94" y="19"/>
                  </a:cubicBezTo>
                  <a:cubicBezTo>
                    <a:pt x="94" y="24"/>
                    <a:pt x="94" y="24"/>
                    <a:pt x="94" y="24"/>
                  </a:cubicBezTo>
                  <a:cubicBezTo>
                    <a:pt x="76" y="24"/>
                    <a:pt x="76" y="24"/>
                    <a:pt x="76" y="24"/>
                  </a:cubicBezTo>
                  <a:cubicBezTo>
                    <a:pt x="76" y="40"/>
                    <a:pt x="76" y="40"/>
                    <a:pt x="76" y="40"/>
                  </a:cubicBezTo>
                  <a:cubicBezTo>
                    <a:pt x="96" y="40"/>
                    <a:pt x="96" y="40"/>
                    <a:pt x="96" y="40"/>
                  </a:cubicBezTo>
                  <a:lnTo>
                    <a:pt x="96" y="45"/>
                  </a:lnTo>
                  <a:close/>
                  <a:moveTo>
                    <a:pt x="133" y="13"/>
                  </a:moveTo>
                  <a:cubicBezTo>
                    <a:pt x="133" y="18"/>
                    <a:pt x="132" y="21"/>
                    <a:pt x="129" y="24"/>
                  </a:cubicBezTo>
                  <a:cubicBezTo>
                    <a:pt x="126" y="26"/>
                    <a:pt x="121" y="27"/>
                    <a:pt x="116" y="27"/>
                  </a:cubicBezTo>
                  <a:cubicBezTo>
                    <a:pt x="111" y="27"/>
                    <a:pt x="111" y="27"/>
                    <a:pt x="111" y="27"/>
                  </a:cubicBezTo>
                  <a:cubicBezTo>
                    <a:pt x="111" y="45"/>
                    <a:pt x="111" y="45"/>
                    <a:pt x="111" y="45"/>
                  </a:cubicBezTo>
                  <a:cubicBezTo>
                    <a:pt x="105" y="45"/>
                    <a:pt x="105" y="45"/>
                    <a:pt x="105" y="45"/>
                  </a:cubicBezTo>
                  <a:cubicBezTo>
                    <a:pt x="105" y="1"/>
                    <a:pt x="105" y="1"/>
                    <a:pt x="105" y="1"/>
                  </a:cubicBezTo>
                  <a:cubicBezTo>
                    <a:pt x="117" y="1"/>
                    <a:pt x="117" y="1"/>
                    <a:pt x="117" y="1"/>
                  </a:cubicBezTo>
                  <a:cubicBezTo>
                    <a:pt x="128" y="1"/>
                    <a:pt x="133" y="5"/>
                    <a:pt x="133" y="13"/>
                  </a:cubicBezTo>
                  <a:close/>
                  <a:moveTo>
                    <a:pt x="111" y="23"/>
                  </a:moveTo>
                  <a:cubicBezTo>
                    <a:pt x="115" y="23"/>
                    <a:pt x="115" y="23"/>
                    <a:pt x="115" y="23"/>
                  </a:cubicBezTo>
                  <a:cubicBezTo>
                    <a:pt x="120" y="23"/>
                    <a:pt x="123" y="22"/>
                    <a:pt x="125" y="21"/>
                  </a:cubicBezTo>
                  <a:cubicBezTo>
                    <a:pt x="127" y="19"/>
                    <a:pt x="128" y="17"/>
                    <a:pt x="128" y="14"/>
                  </a:cubicBezTo>
                  <a:cubicBezTo>
                    <a:pt x="128" y="11"/>
                    <a:pt x="127" y="9"/>
                    <a:pt x="125" y="7"/>
                  </a:cubicBezTo>
                  <a:cubicBezTo>
                    <a:pt x="123" y="6"/>
                    <a:pt x="120" y="5"/>
                    <a:pt x="116" y="5"/>
                  </a:cubicBezTo>
                  <a:cubicBezTo>
                    <a:pt x="111" y="5"/>
                    <a:pt x="111" y="5"/>
                    <a:pt x="111" y="5"/>
                  </a:cubicBezTo>
                  <a:lnTo>
                    <a:pt x="111" y="23"/>
                  </a:lnTo>
                  <a:close/>
                  <a:moveTo>
                    <a:pt x="71" y="110"/>
                  </a:moveTo>
                  <a:cubicBezTo>
                    <a:pt x="71" y="128"/>
                    <a:pt x="68" y="141"/>
                    <a:pt x="63" y="149"/>
                  </a:cubicBezTo>
                  <a:cubicBezTo>
                    <a:pt x="57" y="158"/>
                    <a:pt x="48" y="162"/>
                    <a:pt x="37" y="162"/>
                  </a:cubicBezTo>
                  <a:cubicBezTo>
                    <a:pt x="25" y="162"/>
                    <a:pt x="17" y="158"/>
                    <a:pt x="11" y="149"/>
                  </a:cubicBezTo>
                  <a:cubicBezTo>
                    <a:pt x="5" y="140"/>
                    <a:pt x="2" y="127"/>
                    <a:pt x="2" y="110"/>
                  </a:cubicBezTo>
                  <a:cubicBezTo>
                    <a:pt x="2" y="92"/>
                    <a:pt x="5" y="79"/>
                    <a:pt x="11" y="71"/>
                  </a:cubicBezTo>
                  <a:cubicBezTo>
                    <a:pt x="17" y="62"/>
                    <a:pt x="25" y="58"/>
                    <a:pt x="37" y="58"/>
                  </a:cubicBezTo>
                  <a:cubicBezTo>
                    <a:pt x="48" y="58"/>
                    <a:pt x="56" y="63"/>
                    <a:pt x="62" y="71"/>
                  </a:cubicBezTo>
                  <a:cubicBezTo>
                    <a:pt x="68" y="80"/>
                    <a:pt x="71" y="93"/>
                    <a:pt x="71" y="110"/>
                  </a:cubicBezTo>
                  <a:close/>
                  <a:moveTo>
                    <a:pt x="19" y="110"/>
                  </a:moveTo>
                  <a:cubicBezTo>
                    <a:pt x="19" y="124"/>
                    <a:pt x="20" y="134"/>
                    <a:pt x="23" y="140"/>
                  </a:cubicBezTo>
                  <a:cubicBezTo>
                    <a:pt x="26" y="146"/>
                    <a:pt x="30" y="149"/>
                    <a:pt x="37" y="149"/>
                  </a:cubicBezTo>
                  <a:cubicBezTo>
                    <a:pt x="43" y="149"/>
                    <a:pt x="47" y="146"/>
                    <a:pt x="50" y="140"/>
                  </a:cubicBezTo>
                  <a:cubicBezTo>
                    <a:pt x="53" y="134"/>
                    <a:pt x="55" y="124"/>
                    <a:pt x="55" y="110"/>
                  </a:cubicBezTo>
                  <a:cubicBezTo>
                    <a:pt x="55" y="97"/>
                    <a:pt x="53" y="87"/>
                    <a:pt x="50" y="81"/>
                  </a:cubicBezTo>
                  <a:cubicBezTo>
                    <a:pt x="47" y="75"/>
                    <a:pt x="43" y="72"/>
                    <a:pt x="37" y="72"/>
                  </a:cubicBezTo>
                  <a:cubicBezTo>
                    <a:pt x="30" y="72"/>
                    <a:pt x="26" y="75"/>
                    <a:pt x="23" y="81"/>
                  </a:cubicBezTo>
                  <a:cubicBezTo>
                    <a:pt x="20" y="87"/>
                    <a:pt x="19" y="97"/>
                    <a:pt x="19" y="110"/>
                  </a:cubicBezTo>
                  <a:close/>
                  <a:moveTo>
                    <a:pt x="131" y="161"/>
                  </a:moveTo>
                  <a:cubicBezTo>
                    <a:pt x="115" y="161"/>
                    <a:pt x="115" y="161"/>
                    <a:pt x="115" y="161"/>
                  </a:cubicBezTo>
                  <a:cubicBezTo>
                    <a:pt x="115" y="96"/>
                    <a:pt x="115" y="96"/>
                    <a:pt x="115" y="96"/>
                  </a:cubicBezTo>
                  <a:cubicBezTo>
                    <a:pt x="115" y="88"/>
                    <a:pt x="115" y="82"/>
                    <a:pt x="115" y="77"/>
                  </a:cubicBezTo>
                  <a:cubicBezTo>
                    <a:pt x="114" y="78"/>
                    <a:pt x="113" y="79"/>
                    <a:pt x="111" y="81"/>
                  </a:cubicBezTo>
                  <a:cubicBezTo>
                    <a:pt x="110" y="82"/>
                    <a:pt x="105" y="86"/>
                    <a:pt x="96" y="93"/>
                  </a:cubicBezTo>
                  <a:cubicBezTo>
                    <a:pt x="88" y="83"/>
                    <a:pt x="88" y="83"/>
                    <a:pt x="88" y="83"/>
                  </a:cubicBezTo>
                  <a:cubicBezTo>
                    <a:pt x="117" y="60"/>
                    <a:pt x="117" y="60"/>
                    <a:pt x="117" y="60"/>
                  </a:cubicBezTo>
                  <a:cubicBezTo>
                    <a:pt x="131" y="60"/>
                    <a:pt x="131" y="60"/>
                    <a:pt x="131" y="60"/>
                  </a:cubicBezTo>
                  <a:lnTo>
                    <a:pt x="131" y="1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197" name="Group 196">
            <a:extLst>
              <a:ext uri="{FF2B5EF4-FFF2-40B4-BE49-F238E27FC236}">
                <a16:creationId xmlns:a16="http://schemas.microsoft.com/office/drawing/2014/main" id="{38D69154-8EEC-482A-A4FD-306AF8EE11A6}"/>
              </a:ext>
            </a:extLst>
          </p:cNvPr>
          <p:cNvGrpSpPr/>
          <p:nvPr/>
        </p:nvGrpSpPr>
        <p:grpSpPr>
          <a:xfrm>
            <a:off x="4612815" y="3408506"/>
            <a:ext cx="1110916" cy="1041109"/>
            <a:chOff x="4843463" y="2909888"/>
            <a:chExt cx="884238" cy="828675"/>
          </a:xfrm>
        </p:grpSpPr>
        <p:sp>
          <p:nvSpPr>
            <p:cNvPr id="198" name="Freeform 188">
              <a:extLst>
                <a:ext uri="{FF2B5EF4-FFF2-40B4-BE49-F238E27FC236}">
                  <a16:creationId xmlns:a16="http://schemas.microsoft.com/office/drawing/2014/main" id="{B7160633-071E-494F-B01E-6F38AF561DF8}"/>
                </a:ext>
              </a:extLst>
            </p:cNvPr>
            <p:cNvSpPr>
              <a:spLocks/>
            </p:cNvSpPr>
            <p:nvPr/>
          </p:nvSpPr>
          <p:spPr bwMode="auto">
            <a:xfrm>
              <a:off x="4843463" y="2909888"/>
              <a:ext cx="884238" cy="828675"/>
            </a:xfrm>
            <a:custGeom>
              <a:avLst/>
              <a:gdLst>
                <a:gd name="T0" fmla="*/ 154 w 247"/>
                <a:gd name="T1" fmla="*/ 5 h 231"/>
                <a:gd name="T2" fmla="*/ 247 w 247"/>
                <a:gd name="T3" fmla="*/ 93 h 231"/>
                <a:gd name="T4" fmla="*/ 110 w 247"/>
                <a:gd name="T5" fmla="*/ 231 h 231"/>
                <a:gd name="T6" fmla="*/ 27 w 247"/>
                <a:gd name="T7" fmla="*/ 153 h 231"/>
                <a:gd name="T8" fmla="*/ 40 w 247"/>
                <a:gd name="T9" fmla="*/ 59 h 231"/>
                <a:gd name="T10" fmla="*/ 23 w 247"/>
                <a:gd name="T11" fmla="*/ 43 h 231"/>
                <a:gd name="T12" fmla="*/ 23 w 247"/>
                <a:gd name="T13" fmla="*/ 39 h 231"/>
                <a:gd name="T14" fmla="*/ 45 w 247"/>
                <a:gd name="T15" fmla="*/ 38 h 231"/>
                <a:gd name="T16" fmla="*/ 44 w 247"/>
                <a:gd name="T17" fmla="*/ 37 h 231"/>
                <a:gd name="T18" fmla="*/ 27 w 247"/>
                <a:gd name="T19" fmla="*/ 20 h 231"/>
                <a:gd name="T20" fmla="*/ 30 w 247"/>
                <a:gd name="T21" fmla="*/ 2 h 231"/>
                <a:gd name="T22" fmla="*/ 49 w 247"/>
                <a:gd name="T23" fmla="*/ 2 h 231"/>
                <a:gd name="T24" fmla="*/ 68 w 247"/>
                <a:gd name="T25" fmla="*/ 21 h 231"/>
                <a:gd name="T26" fmla="*/ 68 w 247"/>
                <a:gd name="T27" fmla="*/ 18 h 231"/>
                <a:gd name="T28" fmla="*/ 54 w 247"/>
                <a:gd name="T29" fmla="*/ 5 h 231"/>
                <a:gd name="T30" fmla="*/ 54 w 247"/>
                <a:gd name="T31" fmla="*/ 1 h 231"/>
                <a:gd name="T32" fmla="*/ 87 w 247"/>
                <a:gd name="T33" fmla="*/ 1 h 231"/>
                <a:gd name="T34" fmla="*/ 94 w 247"/>
                <a:gd name="T35" fmla="*/ 8 h 231"/>
                <a:gd name="T36" fmla="*/ 94 w 247"/>
                <a:gd name="T37" fmla="*/ 1 h 231"/>
                <a:gd name="T38" fmla="*/ 118 w 247"/>
                <a:gd name="T39" fmla="*/ 1 h 231"/>
                <a:gd name="T40" fmla="*/ 129 w 247"/>
                <a:gd name="T41" fmla="*/ 11 h 231"/>
                <a:gd name="T42" fmla="*/ 129 w 247"/>
                <a:gd name="T43" fmla="*/ 1 h 231"/>
                <a:gd name="T44" fmla="*/ 154 w 247"/>
                <a:gd name="T45" fmla="*/ 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 h="231">
                  <a:moveTo>
                    <a:pt x="154" y="5"/>
                  </a:moveTo>
                  <a:cubicBezTo>
                    <a:pt x="247" y="93"/>
                    <a:pt x="247" y="93"/>
                    <a:pt x="247" y="93"/>
                  </a:cubicBezTo>
                  <a:cubicBezTo>
                    <a:pt x="110" y="231"/>
                    <a:pt x="110" y="231"/>
                    <a:pt x="110" y="231"/>
                  </a:cubicBezTo>
                  <a:cubicBezTo>
                    <a:pt x="27" y="153"/>
                    <a:pt x="27" y="153"/>
                    <a:pt x="27" y="153"/>
                  </a:cubicBezTo>
                  <a:cubicBezTo>
                    <a:pt x="27" y="153"/>
                    <a:pt x="0" y="84"/>
                    <a:pt x="40" y="59"/>
                  </a:cubicBezTo>
                  <a:cubicBezTo>
                    <a:pt x="27" y="46"/>
                    <a:pt x="23" y="43"/>
                    <a:pt x="23" y="43"/>
                  </a:cubicBezTo>
                  <a:cubicBezTo>
                    <a:pt x="23" y="39"/>
                    <a:pt x="23" y="39"/>
                    <a:pt x="23" y="39"/>
                  </a:cubicBezTo>
                  <a:cubicBezTo>
                    <a:pt x="23" y="39"/>
                    <a:pt x="38" y="45"/>
                    <a:pt x="45" y="38"/>
                  </a:cubicBezTo>
                  <a:cubicBezTo>
                    <a:pt x="44" y="37"/>
                    <a:pt x="44" y="37"/>
                    <a:pt x="44" y="37"/>
                  </a:cubicBezTo>
                  <a:cubicBezTo>
                    <a:pt x="27" y="20"/>
                    <a:pt x="27" y="20"/>
                    <a:pt x="27" y="20"/>
                  </a:cubicBezTo>
                  <a:cubicBezTo>
                    <a:pt x="27" y="20"/>
                    <a:pt x="20" y="8"/>
                    <a:pt x="30" y="2"/>
                  </a:cubicBezTo>
                  <a:cubicBezTo>
                    <a:pt x="34" y="1"/>
                    <a:pt x="41" y="0"/>
                    <a:pt x="49" y="2"/>
                  </a:cubicBezTo>
                  <a:cubicBezTo>
                    <a:pt x="54" y="8"/>
                    <a:pt x="68" y="21"/>
                    <a:pt x="68" y="21"/>
                  </a:cubicBezTo>
                  <a:cubicBezTo>
                    <a:pt x="68" y="18"/>
                    <a:pt x="68" y="18"/>
                    <a:pt x="68" y="18"/>
                  </a:cubicBezTo>
                  <a:cubicBezTo>
                    <a:pt x="54" y="5"/>
                    <a:pt x="54" y="5"/>
                    <a:pt x="54" y="5"/>
                  </a:cubicBezTo>
                  <a:cubicBezTo>
                    <a:pt x="54" y="1"/>
                    <a:pt x="54" y="1"/>
                    <a:pt x="54" y="1"/>
                  </a:cubicBezTo>
                  <a:cubicBezTo>
                    <a:pt x="87" y="1"/>
                    <a:pt x="87" y="1"/>
                    <a:pt x="87" y="1"/>
                  </a:cubicBezTo>
                  <a:cubicBezTo>
                    <a:pt x="94" y="8"/>
                    <a:pt x="94" y="8"/>
                    <a:pt x="94" y="8"/>
                  </a:cubicBezTo>
                  <a:cubicBezTo>
                    <a:pt x="94" y="1"/>
                    <a:pt x="94" y="1"/>
                    <a:pt x="94" y="1"/>
                  </a:cubicBezTo>
                  <a:cubicBezTo>
                    <a:pt x="118" y="1"/>
                    <a:pt x="118" y="1"/>
                    <a:pt x="118" y="1"/>
                  </a:cubicBezTo>
                  <a:cubicBezTo>
                    <a:pt x="129" y="11"/>
                    <a:pt x="129" y="11"/>
                    <a:pt x="129" y="11"/>
                  </a:cubicBezTo>
                  <a:cubicBezTo>
                    <a:pt x="129" y="1"/>
                    <a:pt x="129" y="1"/>
                    <a:pt x="129" y="1"/>
                  </a:cubicBezTo>
                  <a:lnTo>
                    <a:pt x="154" y="5"/>
                  </a:lnTo>
                  <a:close/>
                </a:path>
              </a:pathLst>
            </a:custGeom>
            <a:gradFill flip="none" rotWithShape="1">
              <a:gsLst>
                <a:gs pos="22000">
                  <a:schemeClr val="accent1">
                    <a:lumMod val="50000"/>
                  </a:schemeClr>
                </a:gs>
                <a:gs pos="78000">
                  <a:schemeClr val="accent1">
                    <a:alpha val="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199" name="Freeform 189">
              <a:extLst>
                <a:ext uri="{FF2B5EF4-FFF2-40B4-BE49-F238E27FC236}">
                  <a16:creationId xmlns:a16="http://schemas.microsoft.com/office/drawing/2014/main" id="{F7D027CA-C867-4B88-B188-62F15D835C2D}"/>
                </a:ext>
              </a:extLst>
            </p:cNvPr>
            <p:cNvSpPr>
              <a:spLocks noEditPoints="1"/>
            </p:cNvSpPr>
            <p:nvPr/>
          </p:nvSpPr>
          <p:spPr bwMode="auto">
            <a:xfrm>
              <a:off x="4897438" y="2909888"/>
              <a:ext cx="533400" cy="582613"/>
            </a:xfrm>
            <a:custGeom>
              <a:avLst/>
              <a:gdLst>
                <a:gd name="T0" fmla="*/ 31 w 149"/>
                <a:gd name="T1" fmla="*/ 42 h 162"/>
                <a:gd name="T2" fmla="*/ 8 w 149"/>
                <a:gd name="T3" fmla="*/ 43 h 162"/>
                <a:gd name="T4" fmla="*/ 14 w 149"/>
                <a:gd name="T5" fmla="*/ 40 h 162"/>
                <a:gd name="T6" fmla="*/ 28 w 149"/>
                <a:gd name="T7" fmla="*/ 39 h 162"/>
                <a:gd name="T8" fmla="*/ 29 w 149"/>
                <a:gd name="T9" fmla="*/ 30 h 162"/>
                <a:gd name="T10" fmla="*/ 20 w 149"/>
                <a:gd name="T11" fmla="*/ 24 h 162"/>
                <a:gd name="T12" fmla="*/ 8 w 149"/>
                <a:gd name="T13" fmla="*/ 11 h 162"/>
                <a:gd name="T14" fmla="*/ 22 w 149"/>
                <a:gd name="T15" fmla="*/ 0 h 162"/>
                <a:gd name="T16" fmla="*/ 33 w 149"/>
                <a:gd name="T17" fmla="*/ 7 h 162"/>
                <a:gd name="T18" fmla="*/ 16 w 149"/>
                <a:gd name="T19" fmla="*/ 6 h 162"/>
                <a:gd name="T20" fmla="*/ 14 w 149"/>
                <a:gd name="T21" fmla="*/ 15 h 162"/>
                <a:gd name="T22" fmla="*/ 23 w 149"/>
                <a:gd name="T23" fmla="*/ 20 h 162"/>
                <a:gd name="T24" fmla="*/ 36 w 149"/>
                <a:gd name="T25" fmla="*/ 33 h 162"/>
                <a:gd name="T26" fmla="*/ 53 w 149"/>
                <a:gd name="T27" fmla="*/ 45 h 162"/>
                <a:gd name="T28" fmla="*/ 39 w 149"/>
                <a:gd name="T29" fmla="*/ 5 h 162"/>
                <a:gd name="T30" fmla="*/ 72 w 149"/>
                <a:gd name="T31" fmla="*/ 1 h 162"/>
                <a:gd name="T32" fmla="*/ 58 w 149"/>
                <a:gd name="T33" fmla="*/ 5 h 162"/>
                <a:gd name="T34" fmla="*/ 103 w 149"/>
                <a:gd name="T35" fmla="*/ 45 h 162"/>
                <a:gd name="T36" fmla="*/ 79 w 149"/>
                <a:gd name="T37" fmla="*/ 1 h 162"/>
                <a:gd name="T38" fmla="*/ 103 w 149"/>
                <a:gd name="T39" fmla="*/ 5 h 162"/>
                <a:gd name="T40" fmla="*/ 84 w 149"/>
                <a:gd name="T41" fmla="*/ 19 h 162"/>
                <a:gd name="T42" fmla="*/ 102 w 149"/>
                <a:gd name="T43" fmla="*/ 24 h 162"/>
                <a:gd name="T44" fmla="*/ 84 w 149"/>
                <a:gd name="T45" fmla="*/ 40 h 162"/>
                <a:gd name="T46" fmla="*/ 103 w 149"/>
                <a:gd name="T47" fmla="*/ 45 h 162"/>
                <a:gd name="T48" fmla="*/ 137 w 149"/>
                <a:gd name="T49" fmla="*/ 24 h 162"/>
                <a:gd name="T50" fmla="*/ 118 w 149"/>
                <a:gd name="T51" fmla="*/ 27 h 162"/>
                <a:gd name="T52" fmla="*/ 113 w 149"/>
                <a:gd name="T53" fmla="*/ 45 h 162"/>
                <a:gd name="T54" fmla="*/ 125 w 149"/>
                <a:gd name="T55" fmla="*/ 1 h 162"/>
                <a:gd name="T56" fmla="*/ 118 w 149"/>
                <a:gd name="T57" fmla="*/ 23 h 162"/>
                <a:gd name="T58" fmla="*/ 133 w 149"/>
                <a:gd name="T59" fmla="*/ 21 h 162"/>
                <a:gd name="T60" fmla="*/ 133 w 149"/>
                <a:gd name="T61" fmla="*/ 7 h 162"/>
                <a:gd name="T62" fmla="*/ 118 w 149"/>
                <a:gd name="T63" fmla="*/ 5 h 162"/>
                <a:gd name="T64" fmla="*/ 68 w 149"/>
                <a:gd name="T65" fmla="*/ 110 h 162"/>
                <a:gd name="T66" fmla="*/ 34 w 149"/>
                <a:gd name="T67" fmla="*/ 162 h 162"/>
                <a:gd name="T68" fmla="*/ 0 w 149"/>
                <a:gd name="T69" fmla="*/ 110 h 162"/>
                <a:gd name="T70" fmla="*/ 34 w 149"/>
                <a:gd name="T71" fmla="*/ 58 h 162"/>
                <a:gd name="T72" fmla="*/ 68 w 149"/>
                <a:gd name="T73" fmla="*/ 110 h 162"/>
                <a:gd name="T74" fmla="*/ 21 w 149"/>
                <a:gd name="T75" fmla="*/ 140 h 162"/>
                <a:gd name="T76" fmla="*/ 48 w 149"/>
                <a:gd name="T77" fmla="*/ 140 h 162"/>
                <a:gd name="T78" fmla="*/ 48 w 149"/>
                <a:gd name="T79" fmla="*/ 81 h 162"/>
                <a:gd name="T80" fmla="*/ 21 w 149"/>
                <a:gd name="T81" fmla="*/ 81 h 162"/>
                <a:gd name="T82" fmla="*/ 149 w 149"/>
                <a:gd name="T83" fmla="*/ 161 h 162"/>
                <a:gd name="T84" fmla="*/ 81 w 149"/>
                <a:gd name="T85" fmla="*/ 148 h 162"/>
                <a:gd name="T86" fmla="*/ 122 w 149"/>
                <a:gd name="T87" fmla="*/ 106 h 162"/>
                <a:gd name="T88" fmla="*/ 129 w 149"/>
                <a:gd name="T89" fmla="*/ 87 h 162"/>
                <a:gd name="T90" fmla="*/ 114 w 149"/>
                <a:gd name="T91" fmla="*/ 72 h 162"/>
                <a:gd name="T92" fmla="*/ 90 w 149"/>
                <a:gd name="T93" fmla="*/ 82 h 162"/>
                <a:gd name="T94" fmla="*/ 98 w 149"/>
                <a:gd name="T95" fmla="*/ 61 h 162"/>
                <a:gd name="T96" fmla="*/ 137 w 149"/>
                <a:gd name="T97" fmla="*/ 66 h 162"/>
                <a:gd name="T98" fmla="*/ 143 w 149"/>
                <a:gd name="T99" fmla="*/ 98 h 162"/>
                <a:gd name="T100" fmla="*/ 119 w 149"/>
                <a:gd name="T101" fmla="*/ 129 h 162"/>
                <a:gd name="T102" fmla="*/ 101 w 149"/>
                <a:gd name="T103" fmla="*/ 146 h 162"/>
                <a:gd name="T104" fmla="*/ 149 w 149"/>
                <a:gd name="T105"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9" h="162">
                  <a:moveTo>
                    <a:pt x="36" y="33"/>
                  </a:moveTo>
                  <a:cubicBezTo>
                    <a:pt x="36" y="37"/>
                    <a:pt x="34" y="40"/>
                    <a:pt x="31" y="42"/>
                  </a:cubicBezTo>
                  <a:cubicBezTo>
                    <a:pt x="29" y="44"/>
                    <a:pt x="25" y="45"/>
                    <a:pt x="20" y="45"/>
                  </a:cubicBezTo>
                  <a:cubicBezTo>
                    <a:pt x="15" y="45"/>
                    <a:pt x="11" y="45"/>
                    <a:pt x="8" y="43"/>
                  </a:cubicBezTo>
                  <a:cubicBezTo>
                    <a:pt x="8" y="38"/>
                    <a:pt x="8" y="38"/>
                    <a:pt x="8" y="38"/>
                  </a:cubicBezTo>
                  <a:cubicBezTo>
                    <a:pt x="10" y="39"/>
                    <a:pt x="11" y="40"/>
                    <a:pt x="14" y="40"/>
                  </a:cubicBezTo>
                  <a:cubicBezTo>
                    <a:pt x="16" y="41"/>
                    <a:pt x="18" y="41"/>
                    <a:pt x="20" y="41"/>
                  </a:cubicBezTo>
                  <a:cubicBezTo>
                    <a:pt x="23" y="41"/>
                    <a:pt x="26" y="40"/>
                    <a:pt x="28" y="39"/>
                  </a:cubicBezTo>
                  <a:cubicBezTo>
                    <a:pt x="29" y="38"/>
                    <a:pt x="30" y="36"/>
                    <a:pt x="30" y="33"/>
                  </a:cubicBezTo>
                  <a:cubicBezTo>
                    <a:pt x="30" y="32"/>
                    <a:pt x="30" y="31"/>
                    <a:pt x="29" y="30"/>
                  </a:cubicBezTo>
                  <a:cubicBezTo>
                    <a:pt x="29" y="29"/>
                    <a:pt x="28" y="28"/>
                    <a:pt x="26" y="27"/>
                  </a:cubicBezTo>
                  <a:cubicBezTo>
                    <a:pt x="25" y="26"/>
                    <a:pt x="23" y="25"/>
                    <a:pt x="20" y="24"/>
                  </a:cubicBezTo>
                  <a:cubicBezTo>
                    <a:pt x="16" y="23"/>
                    <a:pt x="13" y="21"/>
                    <a:pt x="11" y="19"/>
                  </a:cubicBezTo>
                  <a:cubicBezTo>
                    <a:pt x="9" y="17"/>
                    <a:pt x="8" y="14"/>
                    <a:pt x="8" y="11"/>
                  </a:cubicBezTo>
                  <a:cubicBezTo>
                    <a:pt x="8" y="8"/>
                    <a:pt x="10" y="5"/>
                    <a:pt x="12" y="3"/>
                  </a:cubicBezTo>
                  <a:cubicBezTo>
                    <a:pt x="15" y="1"/>
                    <a:pt x="18" y="0"/>
                    <a:pt x="22" y="0"/>
                  </a:cubicBezTo>
                  <a:cubicBezTo>
                    <a:pt x="27" y="0"/>
                    <a:pt x="31" y="1"/>
                    <a:pt x="34" y="2"/>
                  </a:cubicBezTo>
                  <a:cubicBezTo>
                    <a:pt x="33" y="7"/>
                    <a:pt x="33" y="7"/>
                    <a:pt x="33" y="7"/>
                  </a:cubicBezTo>
                  <a:cubicBezTo>
                    <a:pt x="29" y="5"/>
                    <a:pt x="26" y="4"/>
                    <a:pt x="22" y="4"/>
                  </a:cubicBezTo>
                  <a:cubicBezTo>
                    <a:pt x="19" y="4"/>
                    <a:pt x="17" y="5"/>
                    <a:pt x="16" y="6"/>
                  </a:cubicBezTo>
                  <a:cubicBezTo>
                    <a:pt x="14" y="7"/>
                    <a:pt x="14" y="9"/>
                    <a:pt x="14" y="11"/>
                  </a:cubicBezTo>
                  <a:cubicBezTo>
                    <a:pt x="14" y="13"/>
                    <a:pt x="14" y="14"/>
                    <a:pt x="14" y="15"/>
                  </a:cubicBezTo>
                  <a:cubicBezTo>
                    <a:pt x="15" y="16"/>
                    <a:pt x="16" y="17"/>
                    <a:pt x="17" y="18"/>
                  </a:cubicBezTo>
                  <a:cubicBezTo>
                    <a:pt x="19" y="18"/>
                    <a:pt x="21" y="19"/>
                    <a:pt x="23" y="20"/>
                  </a:cubicBezTo>
                  <a:cubicBezTo>
                    <a:pt x="28" y="22"/>
                    <a:pt x="31" y="24"/>
                    <a:pt x="33" y="26"/>
                  </a:cubicBezTo>
                  <a:cubicBezTo>
                    <a:pt x="35" y="28"/>
                    <a:pt x="36" y="30"/>
                    <a:pt x="36" y="33"/>
                  </a:cubicBezTo>
                  <a:close/>
                  <a:moveTo>
                    <a:pt x="58" y="45"/>
                  </a:moveTo>
                  <a:cubicBezTo>
                    <a:pt x="53" y="45"/>
                    <a:pt x="53" y="45"/>
                    <a:pt x="53" y="45"/>
                  </a:cubicBezTo>
                  <a:cubicBezTo>
                    <a:pt x="53" y="5"/>
                    <a:pt x="53" y="5"/>
                    <a:pt x="53" y="5"/>
                  </a:cubicBezTo>
                  <a:cubicBezTo>
                    <a:pt x="39" y="5"/>
                    <a:pt x="39" y="5"/>
                    <a:pt x="39" y="5"/>
                  </a:cubicBezTo>
                  <a:cubicBezTo>
                    <a:pt x="39" y="1"/>
                    <a:pt x="39" y="1"/>
                    <a:pt x="39" y="1"/>
                  </a:cubicBezTo>
                  <a:cubicBezTo>
                    <a:pt x="72" y="1"/>
                    <a:pt x="72" y="1"/>
                    <a:pt x="72" y="1"/>
                  </a:cubicBezTo>
                  <a:cubicBezTo>
                    <a:pt x="72" y="5"/>
                    <a:pt x="72" y="5"/>
                    <a:pt x="72" y="5"/>
                  </a:cubicBezTo>
                  <a:cubicBezTo>
                    <a:pt x="58" y="5"/>
                    <a:pt x="58" y="5"/>
                    <a:pt x="58" y="5"/>
                  </a:cubicBezTo>
                  <a:lnTo>
                    <a:pt x="58" y="45"/>
                  </a:lnTo>
                  <a:close/>
                  <a:moveTo>
                    <a:pt x="103" y="45"/>
                  </a:moveTo>
                  <a:cubicBezTo>
                    <a:pt x="79" y="45"/>
                    <a:pt x="79" y="45"/>
                    <a:pt x="79" y="45"/>
                  </a:cubicBezTo>
                  <a:cubicBezTo>
                    <a:pt x="79" y="1"/>
                    <a:pt x="79" y="1"/>
                    <a:pt x="79" y="1"/>
                  </a:cubicBezTo>
                  <a:cubicBezTo>
                    <a:pt x="103" y="1"/>
                    <a:pt x="103" y="1"/>
                    <a:pt x="103" y="1"/>
                  </a:cubicBezTo>
                  <a:cubicBezTo>
                    <a:pt x="103" y="5"/>
                    <a:pt x="103" y="5"/>
                    <a:pt x="103" y="5"/>
                  </a:cubicBezTo>
                  <a:cubicBezTo>
                    <a:pt x="84" y="5"/>
                    <a:pt x="84" y="5"/>
                    <a:pt x="84" y="5"/>
                  </a:cubicBezTo>
                  <a:cubicBezTo>
                    <a:pt x="84" y="19"/>
                    <a:pt x="84" y="19"/>
                    <a:pt x="84" y="19"/>
                  </a:cubicBezTo>
                  <a:cubicBezTo>
                    <a:pt x="102" y="19"/>
                    <a:pt x="102" y="19"/>
                    <a:pt x="102" y="19"/>
                  </a:cubicBezTo>
                  <a:cubicBezTo>
                    <a:pt x="102" y="24"/>
                    <a:pt x="102" y="24"/>
                    <a:pt x="102" y="24"/>
                  </a:cubicBezTo>
                  <a:cubicBezTo>
                    <a:pt x="84" y="24"/>
                    <a:pt x="84" y="24"/>
                    <a:pt x="84" y="24"/>
                  </a:cubicBezTo>
                  <a:cubicBezTo>
                    <a:pt x="84" y="40"/>
                    <a:pt x="84" y="40"/>
                    <a:pt x="84" y="40"/>
                  </a:cubicBezTo>
                  <a:cubicBezTo>
                    <a:pt x="103" y="40"/>
                    <a:pt x="103" y="40"/>
                    <a:pt x="103" y="40"/>
                  </a:cubicBezTo>
                  <a:lnTo>
                    <a:pt x="103" y="45"/>
                  </a:lnTo>
                  <a:close/>
                  <a:moveTo>
                    <a:pt x="141" y="13"/>
                  </a:moveTo>
                  <a:cubicBezTo>
                    <a:pt x="141" y="18"/>
                    <a:pt x="140" y="21"/>
                    <a:pt x="137" y="24"/>
                  </a:cubicBezTo>
                  <a:cubicBezTo>
                    <a:pt x="134" y="26"/>
                    <a:pt x="129" y="27"/>
                    <a:pt x="123" y="27"/>
                  </a:cubicBezTo>
                  <a:cubicBezTo>
                    <a:pt x="118" y="27"/>
                    <a:pt x="118" y="27"/>
                    <a:pt x="118" y="27"/>
                  </a:cubicBezTo>
                  <a:cubicBezTo>
                    <a:pt x="118" y="45"/>
                    <a:pt x="118" y="45"/>
                    <a:pt x="118" y="45"/>
                  </a:cubicBezTo>
                  <a:cubicBezTo>
                    <a:pt x="113" y="45"/>
                    <a:pt x="113" y="45"/>
                    <a:pt x="113" y="45"/>
                  </a:cubicBezTo>
                  <a:cubicBezTo>
                    <a:pt x="113" y="1"/>
                    <a:pt x="113" y="1"/>
                    <a:pt x="113" y="1"/>
                  </a:cubicBezTo>
                  <a:cubicBezTo>
                    <a:pt x="125" y="1"/>
                    <a:pt x="125" y="1"/>
                    <a:pt x="125" y="1"/>
                  </a:cubicBezTo>
                  <a:cubicBezTo>
                    <a:pt x="136" y="1"/>
                    <a:pt x="141" y="5"/>
                    <a:pt x="141" y="13"/>
                  </a:cubicBezTo>
                  <a:close/>
                  <a:moveTo>
                    <a:pt x="118" y="23"/>
                  </a:moveTo>
                  <a:cubicBezTo>
                    <a:pt x="123" y="23"/>
                    <a:pt x="123" y="23"/>
                    <a:pt x="123" y="23"/>
                  </a:cubicBezTo>
                  <a:cubicBezTo>
                    <a:pt x="127" y="23"/>
                    <a:pt x="131" y="22"/>
                    <a:pt x="133" y="21"/>
                  </a:cubicBezTo>
                  <a:cubicBezTo>
                    <a:pt x="135" y="19"/>
                    <a:pt x="136" y="17"/>
                    <a:pt x="136" y="14"/>
                  </a:cubicBezTo>
                  <a:cubicBezTo>
                    <a:pt x="136" y="11"/>
                    <a:pt x="135" y="9"/>
                    <a:pt x="133" y="7"/>
                  </a:cubicBezTo>
                  <a:cubicBezTo>
                    <a:pt x="131" y="6"/>
                    <a:pt x="128" y="5"/>
                    <a:pt x="124" y="5"/>
                  </a:cubicBezTo>
                  <a:cubicBezTo>
                    <a:pt x="118" y="5"/>
                    <a:pt x="118" y="5"/>
                    <a:pt x="118" y="5"/>
                  </a:cubicBezTo>
                  <a:lnTo>
                    <a:pt x="118" y="23"/>
                  </a:lnTo>
                  <a:close/>
                  <a:moveTo>
                    <a:pt x="68" y="110"/>
                  </a:moveTo>
                  <a:cubicBezTo>
                    <a:pt x="68" y="128"/>
                    <a:pt x="66" y="141"/>
                    <a:pt x="60" y="149"/>
                  </a:cubicBezTo>
                  <a:cubicBezTo>
                    <a:pt x="54" y="158"/>
                    <a:pt x="46" y="162"/>
                    <a:pt x="34" y="162"/>
                  </a:cubicBezTo>
                  <a:cubicBezTo>
                    <a:pt x="23" y="162"/>
                    <a:pt x="14" y="158"/>
                    <a:pt x="9" y="149"/>
                  </a:cubicBezTo>
                  <a:cubicBezTo>
                    <a:pt x="3" y="140"/>
                    <a:pt x="0" y="127"/>
                    <a:pt x="0" y="110"/>
                  </a:cubicBezTo>
                  <a:cubicBezTo>
                    <a:pt x="0" y="93"/>
                    <a:pt x="3" y="79"/>
                    <a:pt x="8" y="71"/>
                  </a:cubicBezTo>
                  <a:cubicBezTo>
                    <a:pt x="14" y="62"/>
                    <a:pt x="23" y="58"/>
                    <a:pt x="34" y="58"/>
                  </a:cubicBezTo>
                  <a:cubicBezTo>
                    <a:pt x="45" y="58"/>
                    <a:pt x="54" y="63"/>
                    <a:pt x="60" y="71"/>
                  </a:cubicBezTo>
                  <a:cubicBezTo>
                    <a:pt x="65" y="80"/>
                    <a:pt x="68" y="93"/>
                    <a:pt x="68" y="110"/>
                  </a:cubicBezTo>
                  <a:close/>
                  <a:moveTo>
                    <a:pt x="16" y="110"/>
                  </a:moveTo>
                  <a:cubicBezTo>
                    <a:pt x="16" y="124"/>
                    <a:pt x="18" y="134"/>
                    <a:pt x="21" y="140"/>
                  </a:cubicBezTo>
                  <a:cubicBezTo>
                    <a:pt x="23" y="146"/>
                    <a:pt x="28" y="149"/>
                    <a:pt x="34" y="149"/>
                  </a:cubicBezTo>
                  <a:cubicBezTo>
                    <a:pt x="40" y="149"/>
                    <a:pt x="45" y="146"/>
                    <a:pt x="48" y="140"/>
                  </a:cubicBezTo>
                  <a:cubicBezTo>
                    <a:pt x="51" y="134"/>
                    <a:pt x="52" y="124"/>
                    <a:pt x="52" y="110"/>
                  </a:cubicBezTo>
                  <a:cubicBezTo>
                    <a:pt x="52" y="97"/>
                    <a:pt x="51" y="87"/>
                    <a:pt x="48" y="81"/>
                  </a:cubicBezTo>
                  <a:cubicBezTo>
                    <a:pt x="45" y="75"/>
                    <a:pt x="40" y="72"/>
                    <a:pt x="34" y="72"/>
                  </a:cubicBezTo>
                  <a:cubicBezTo>
                    <a:pt x="28" y="72"/>
                    <a:pt x="23" y="75"/>
                    <a:pt x="21" y="81"/>
                  </a:cubicBezTo>
                  <a:cubicBezTo>
                    <a:pt x="18" y="87"/>
                    <a:pt x="16" y="96"/>
                    <a:pt x="16" y="110"/>
                  </a:cubicBezTo>
                  <a:close/>
                  <a:moveTo>
                    <a:pt x="149" y="161"/>
                  </a:moveTo>
                  <a:cubicBezTo>
                    <a:pt x="81" y="161"/>
                    <a:pt x="81" y="161"/>
                    <a:pt x="81" y="161"/>
                  </a:cubicBezTo>
                  <a:cubicBezTo>
                    <a:pt x="81" y="148"/>
                    <a:pt x="81" y="148"/>
                    <a:pt x="81" y="148"/>
                  </a:cubicBezTo>
                  <a:cubicBezTo>
                    <a:pt x="107" y="122"/>
                    <a:pt x="107" y="122"/>
                    <a:pt x="107" y="122"/>
                  </a:cubicBezTo>
                  <a:cubicBezTo>
                    <a:pt x="114" y="114"/>
                    <a:pt x="119" y="109"/>
                    <a:pt x="122" y="106"/>
                  </a:cubicBezTo>
                  <a:cubicBezTo>
                    <a:pt x="124" y="102"/>
                    <a:pt x="126" y="99"/>
                    <a:pt x="127" y="96"/>
                  </a:cubicBezTo>
                  <a:cubicBezTo>
                    <a:pt x="129" y="93"/>
                    <a:pt x="129" y="90"/>
                    <a:pt x="129" y="87"/>
                  </a:cubicBezTo>
                  <a:cubicBezTo>
                    <a:pt x="129" y="82"/>
                    <a:pt x="128" y="79"/>
                    <a:pt x="125" y="76"/>
                  </a:cubicBezTo>
                  <a:cubicBezTo>
                    <a:pt x="122" y="74"/>
                    <a:pt x="119" y="72"/>
                    <a:pt x="114" y="72"/>
                  </a:cubicBezTo>
                  <a:cubicBezTo>
                    <a:pt x="110" y="72"/>
                    <a:pt x="106" y="73"/>
                    <a:pt x="103" y="74"/>
                  </a:cubicBezTo>
                  <a:cubicBezTo>
                    <a:pt x="99" y="76"/>
                    <a:pt x="95" y="78"/>
                    <a:pt x="90" y="82"/>
                  </a:cubicBezTo>
                  <a:cubicBezTo>
                    <a:pt x="81" y="71"/>
                    <a:pt x="81" y="71"/>
                    <a:pt x="81" y="71"/>
                  </a:cubicBezTo>
                  <a:cubicBezTo>
                    <a:pt x="87" y="67"/>
                    <a:pt x="92" y="63"/>
                    <a:pt x="98" y="61"/>
                  </a:cubicBezTo>
                  <a:cubicBezTo>
                    <a:pt x="103" y="59"/>
                    <a:pt x="108" y="58"/>
                    <a:pt x="114" y="58"/>
                  </a:cubicBezTo>
                  <a:cubicBezTo>
                    <a:pt x="124" y="58"/>
                    <a:pt x="131" y="61"/>
                    <a:pt x="137" y="66"/>
                  </a:cubicBezTo>
                  <a:cubicBezTo>
                    <a:pt x="143" y="71"/>
                    <a:pt x="146" y="77"/>
                    <a:pt x="146" y="85"/>
                  </a:cubicBezTo>
                  <a:cubicBezTo>
                    <a:pt x="146" y="90"/>
                    <a:pt x="145" y="94"/>
                    <a:pt x="143" y="98"/>
                  </a:cubicBezTo>
                  <a:cubicBezTo>
                    <a:pt x="141" y="103"/>
                    <a:pt x="139" y="107"/>
                    <a:pt x="135" y="111"/>
                  </a:cubicBezTo>
                  <a:cubicBezTo>
                    <a:pt x="132" y="115"/>
                    <a:pt x="127" y="121"/>
                    <a:pt x="119" y="129"/>
                  </a:cubicBezTo>
                  <a:cubicBezTo>
                    <a:pt x="101" y="146"/>
                    <a:pt x="101" y="146"/>
                    <a:pt x="101" y="146"/>
                  </a:cubicBezTo>
                  <a:cubicBezTo>
                    <a:pt x="101" y="146"/>
                    <a:pt x="101" y="146"/>
                    <a:pt x="101" y="146"/>
                  </a:cubicBezTo>
                  <a:cubicBezTo>
                    <a:pt x="149" y="146"/>
                    <a:pt x="149" y="146"/>
                    <a:pt x="149" y="146"/>
                  </a:cubicBezTo>
                  <a:lnTo>
                    <a:pt x="149" y="1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200" name="Group 199">
            <a:extLst>
              <a:ext uri="{FF2B5EF4-FFF2-40B4-BE49-F238E27FC236}">
                <a16:creationId xmlns:a16="http://schemas.microsoft.com/office/drawing/2014/main" id="{A36826F5-D06D-4E74-9783-29109E1D6AB2}"/>
              </a:ext>
            </a:extLst>
          </p:cNvPr>
          <p:cNvGrpSpPr/>
          <p:nvPr/>
        </p:nvGrpSpPr>
        <p:grpSpPr>
          <a:xfrm>
            <a:off x="8207289" y="1498562"/>
            <a:ext cx="1092966" cy="1037121"/>
            <a:chOff x="8605838" y="2909888"/>
            <a:chExt cx="869950" cy="825500"/>
          </a:xfrm>
        </p:grpSpPr>
        <p:sp>
          <p:nvSpPr>
            <p:cNvPr id="201" name="Freeform 190">
              <a:extLst>
                <a:ext uri="{FF2B5EF4-FFF2-40B4-BE49-F238E27FC236}">
                  <a16:creationId xmlns:a16="http://schemas.microsoft.com/office/drawing/2014/main" id="{9E2B0EA8-E6C0-4169-AD19-27497558A580}"/>
                </a:ext>
              </a:extLst>
            </p:cNvPr>
            <p:cNvSpPr>
              <a:spLocks/>
            </p:cNvSpPr>
            <p:nvPr/>
          </p:nvSpPr>
          <p:spPr bwMode="auto">
            <a:xfrm>
              <a:off x="8605838" y="2909888"/>
              <a:ext cx="869950" cy="825500"/>
            </a:xfrm>
            <a:custGeom>
              <a:avLst/>
              <a:gdLst>
                <a:gd name="T0" fmla="*/ 154 w 243"/>
                <a:gd name="T1" fmla="*/ 5 h 230"/>
                <a:gd name="T2" fmla="*/ 243 w 243"/>
                <a:gd name="T3" fmla="*/ 92 h 230"/>
                <a:gd name="T4" fmla="*/ 104 w 243"/>
                <a:gd name="T5" fmla="*/ 230 h 230"/>
                <a:gd name="T6" fmla="*/ 25 w 243"/>
                <a:gd name="T7" fmla="*/ 152 h 230"/>
                <a:gd name="T8" fmla="*/ 41 w 243"/>
                <a:gd name="T9" fmla="*/ 60 h 230"/>
                <a:gd name="T10" fmla="*/ 40 w 243"/>
                <a:gd name="T11" fmla="*/ 59 h 230"/>
                <a:gd name="T12" fmla="*/ 24 w 243"/>
                <a:gd name="T13" fmla="*/ 43 h 230"/>
                <a:gd name="T14" fmla="*/ 24 w 243"/>
                <a:gd name="T15" fmla="*/ 40 h 230"/>
                <a:gd name="T16" fmla="*/ 46 w 243"/>
                <a:gd name="T17" fmla="*/ 38 h 230"/>
                <a:gd name="T18" fmla="*/ 27 w 243"/>
                <a:gd name="T19" fmla="*/ 20 h 230"/>
                <a:gd name="T20" fmla="*/ 33 w 243"/>
                <a:gd name="T21" fmla="*/ 2 h 230"/>
                <a:gd name="T22" fmla="*/ 50 w 243"/>
                <a:gd name="T23" fmla="*/ 2 h 230"/>
                <a:gd name="T24" fmla="*/ 69 w 243"/>
                <a:gd name="T25" fmla="*/ 21 h 230"/>
                <a:gd name="T26" fmla="*/ 69 w 243"/>
                <a:gd name="T27" fmla="*/ 19 h 230"/>
                <a:gd name="T28" fmla="*/ 55 w 243"/>
                <a:gd name="T29" fmla="*/ 5 h 230"/>
                <a:gd name="T30" fmla="*/ 55 w 243"/>
                <a:gd name="T31" fmla="*/ 1 h 230"/>
                <a:gd name="T32" fmla="*/ 88 w 243"/>
                <a:gd name="T33" fmla="*/ 1 h 230"/>
                <a:gd name="T34" fmla="*/ 95 w 243"/>
                <a:gd name="T35" fmla="*/ 7 h 230"/>
                <a:gd name="T36" fmla="*/ 95 w 243"/>
                <a:gd name="T37" fmla="*/ 1 h 230"/>
                <a:gd name="T38" fmla="*/ 119 w 243"/>
                <a:gd name="T39" fmla="*/ 1 h 230"/>
                <a:gd name="T40" fmla="*/ 129 w 243"/>
                <a:gd name="T41" fmla="*/ 10 h 230"/>
                <a:gd name="T42" fmla="*/ 129 w 243"/>
                <a:gd name="T43" fmla="*/ 2 h 230"/>
                <a:gd name="T44" fmla="*/ 154 w 243"/>
                <a:gd name="T45" fmla="*/ 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3" h="230">
                  <a:moveTo>
                    <a:pt x="154" y="5"/>
                  </a:moveTo>
                  <a:cubicBezTo>
                    <a:pt x="243" y="92"/>
                    <a:pt x="243" y="92"/>
                    <a:pt x="243" y="92"/>
                  </a:cubicBezTo>
                  <a:cubicBezTo>
                    <a:pt x="104" y="230"/>
                    <a:pt x="104" y="230"/>
                    <a:pt x="104" y="230"/>
                  </a:cubicBezTo>
                  <a:cubicBezTo>
                    <a:pt x="25" y="152"/>
                    <a:pt x="25" y="152"/>
                    <a:pt x="25" y="152"/>
                  </a:cubicBezTo>
                  <a:cubicBezTo>
                    <a:pt x="25" y="152"/>
                    <a:pt x="0" y="78"/>
                    <a:pt x="41" y="60"/>
                  </a:cubicBezTo>
                  <a:cubicBezTo>
                    <a:pt x="40" y="59"/>
                    <a:pt x="40" y="59"/>
                    <a:pt x="40" y="59"/>
                  </a:cubicBezTo>
                  <a:cubicBezTo>
                    <a:pt x="24" y="43"/>
                    <a:pt x="24" y="43"/>
                    <a:pt x="24" y="43"/>
                  </a:cubicBezTo>
                  <a:cubicBezTo>
                    <a:pt x="24" y="40"/>
                    <a:pt x="24" y="40"/>
                    <a:pt x="24" y="40"/>
                  </a:cubicBezTo>
                  <a:cubicBezTo>
                    <a:pt x="24" y="40"/>
                    <a:pt x="39" y="46"/>
                    <a:pt x="46" y="38"/>
                  </a:cubicBezTo>
                  <a:cubicBezTo>
                    <a:pt x="27" y="20"/>
                    <a:pt x="27" y="20"/>
                    <a:pt x="27" y="20"/>
                  </a:cubicBezTo>
                  <a:cubicBezTo>
                    <a:pt x="27" y="20"/>
                    <a:pt x="23" y="4"/>
                    <a:pt x="33" y="2"/>
                  </a:cubicBezTo>
                  <a:cubicBezTo>
                    <a:pt x="40" y="1"/>
                    <a:pt x="50" y="2"/>
                    <a:pt x="50" y="2"/>
                  </a:cubicBezTo>
                  <a:cubicBezTo>
                    <a:pt x="69" y="21"/>
                    <a:pt x="69" y="21"/>
                    <a:pt x="69" y="21"/>
                  </a:cubicBezTo>
                  <a:cubicBezTo>
                    <a:pt x="69" y="19"/>
                    <a:pt x="69" y="19"/>
                    <a:pt x="69" y="19"/>
                  </a:cubicBezTo>
                  <a:cubicBezTo>
                    <a:pt x="55" y="5"/>
                    <a:pt x="55" y="5"/>
                    <a:pt x="55" y="5"/>
                  </a:cubicBezTo>
                  <a:cubicBezTo>
                    <a:pt x="55" y="1"/>
                    <a:pt x="55" y="1"/>
                    <a:pt x="55" y="1"/>
                  </a:cubicBezTo>
                  <a:cubicBezTo>
                    <a:pt x="88" y="1"/>
                    <a:pt x="88" y="1"/>
                    <a:pt x="88" y="1"/>
                  </a:cubicBezTo>
                  <a:cubicBezTo>
                    <a:pt x="95" y="7"/>
                    <a:pt x="95" y="7"/>
                    <a:pt x="95" y="7"/>
                  </a:cubicBezTo>
                  <a:cubicBezTo>
                    <a:pt x="95" y="1"/>
                    <a:pt x="95" y="1"/>
                    <a:pt x="95" y="1"/>
                  </a:cubicBezTo>
                  <a:cubicBezTo>
                    <a:pt x="119" y="1"/>
                    <a:pt x="119" y="1"/>
                    <a:pt x="119" y="1"/>
                  </a:cubicBezTo>
                  <a:cubicBezTo>
                    <a:pt x="129" y="10"/>
                    <a:pt x="129" y="10"/>
                    <a:pt x="129" y="10"/>
                  </a:cubicBezTo>
                  <a:cubicBezTo>
                    <a:pt x="129" y="2"/>
                    <a:pt x="129" y="2"/>
                    <a:pt x="129" y="2"/>
                  </a:cubicBezTo>
                  <a:cubicBezTo>
                    <a:pt x="129" y="2"/>
                    <a:pt x="143" y="0"/>
                    <a:pt x="154" y="5"/>
                  </a:cubicBezTo>
                  <a:close/>
                </a:path>
              </a:pathLst>
            </a:custGeom>
            <a:gradFill flip="none" rotWithShape="1">
              <a:gsLst>
                <a:gs pos="13000">
                  <a:schemeClr val="accent4">
                    <a:lumMod val="50000"/>
                  </a:schemeClr>
                </a:gs>
                <a:gs pos="74000">
                  <a:schemeClr val="accent4">
                    <a:alpha val="0"/>
                  </a:schemeClr>
                </a:gs>
              </a:gsLst>
              <a:lin ang="27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202" name="Freeform 191">
              <a:extLst>
                <a:ext uri="{FF2B5EF4-FFF2-40B4-BE49-F238E27FC236}">
                  <a16:creationId xmlns:a16="http://schemas.microsoft.com/office/drawing/2014/main" id="{3DBF8448-8A34-4DC0-8329-0C89B3CDD991}"/>
                </a:ext>
              </a:extLst>
            </p:cNvPr>
            <p:cNvSpPr>
              <a:spLocks noEditPoints="1"/>
            </p:cNvSpPr>
            <p:nvPr/>
          </p:nvSpPr>
          <p:spPr bwMode="auto">
            <a:xfrm>
              <a:off x="8655050" y="2909888"/>
              <a:ext cx="547688" cy="582613"/>
            </a:xfrm>
            <a:custGeom>
              <a:avLst/>
              <a:gdLst>
                <a:gd name="T0" fmla="*/ 33 w 153"/>
                <a:gd name="T1" fmla="*/ 42 h 162"/>
                <a:gd name="T2" fmla="*/ 10 w 153"/>
                <a:gd name="T3" fmla="*/ 43 h 162"/>
                <a:gd name="T4" fmla="*/ 16 w 153"/>
                <a:gd name="T5" fmla="*/ 40 h 162"/>
                <a:gd name="T6" fmla="*/ 30 w 153"/>
                <a:gd name="T7" fmla="*/ 39 h 162"/>
                <a:gd name="T8" fmla="*/ 31 w 153"/>
                <a:gd name="T9" fmla="*/ 30 h 162"/>
                <a:gd name="T10" fmla="*/ 22 w 153"/>
                <a:gd name="T11" fmla="*/ 24 h 162"/>
                <a:gd name="T12" fmla="*/ 10 w 153"/>
                <a:gd name="T13" fmla="*/ 11 h 162"/>
                <a:gd name="T14" fmla="*/ 24 w 153"/>
                <a:gd name="T15" fmla="*/ 0 h 162"/>
                <a:gd name="T16" fmla="*/ 35 w 153"/>
                <a:gd name="T17" fmla="*/ 7 h 162"/>
                <a:gd name="T18" fmla="*/ 18 w 153"/>
                <a:gd name="T19" fmla="*/ 6 h 162"/>
                <a:gd name="T20" fmla="*/ 16 w 153"/>
                <a:gd name="T21" fmla="*/ 15 h 162"/>
                <a:gd name="T22" fmla="*/ 25 w 153"/>
                <a:gd name="T23" fmla="*/ 20 h 162"/>
                <a:gd name="T24" fmla="*/ 38 w 153"/>
                <a:gd name="T25" fmla="*/ 33 h 162"/>
                <a:gd name="T26" fmla="*/ 55 w 153"/>
                <a:gd name="T27" fmla="*/ 45 h 162"/>
                <a:gd name="T28" fmla="*/ 41 w 153"/>
                <a:gd name="T29" fmla="*/ 5 h 162"/>
                <a:gd name="T30" fmla="*/ 74 w 153"/>
                <a:gd name="T31" fmla="*/ 1 h 162"/>
                <a:gd name="T32" fmla="*/ 60 w 153"/>
                <a:gd name="T33" fmla="*/ 5 h 162"/>
                <a:gd name="T34" fmla="*/ 105 w 153"/>
                <a:gd name="T35" fmla="*/ 45 h 162"/>
                <a:gd name="T36" fmla="*/ 81 w 153"/>
                <a:gd name="T37" fmla="*/ 1 h 162"/>
                <a:gd name="T38" fmla="*/ 105 w 153"/>
                <a:gd name="T39" fmla="*/ 5 h 162"/>
                <a:gd name="T40" fmla="*/ 86 w 153"/>
                <a:gd name="T41" fmla="*/ 19 h 162"/>
                <a:gd name="T42" fmla="*/ 104 w 153"/>
                <a:gd name="T43" fmla="*/ 24 h 162"/>
                <a:gd name="T44" fmla="*/ 86 w 153"/>
                <a:gd name="T45" fmla="*/ 40 h 162"/>
                <a:gd name="T46" fmla="*/ 105 w 153"/>
                <a:gd name="T47" fmla="*/ 45 h 162"/>
                <a:gd name="T48" fmla="*/ 139 w 153"/>
                <a:gd name="T49" fmla="*/ 24 h 162"/>
                <a:gd name="T50" fmla="*/ 120 w 153"/>
                <a:gd name="T51" fmla="*/ 27 h 162"/>
                <a:gd name="T52" fmla="*/ 115 w 153"/>
                <a:gd name="T53" fmla="*/ 45 h 162"/>
                <a:gd name="T54" fmla="*/ 127 w 153"/>
                <a:gd name="T55" fmla="*/ 1 h 162"/>
                <a:gd name="T56" fmla="*/ 120 w 153"/>
                <a:gd name="T57" fmla="*/ 23 h 162"/>
                <a:gd name="T58" fmla="*/ 135 w 153"/>
                <a:gd name="T59" fmla="*/ 21 h 162"/>
                <a:gd name="T60" fmla="*/ 135 w 153"/>
                <a:gd name="T61" fmla="*/ 7 h 162"/>
                <a:gd name="T62" fmla="*/ 120 w 153"/>
                <a:gd name="T63" fmla="*/ 5 h 162"/>
                <a:gd name="T64" fmla="*/ 69 w 153"/>
                <a:gd name="T65" fmla="*/ 110 h 162"/>
                <a:gd name="T66" fmla="*/ 34 w 153"/>
                <a:gd name="T67" fmla="*/ 162 h 162"/>
                <a:gd name="T68" fmla="*/ 0 w 153"/>
                <a:gd name="T69" fmla="*/ 110 h 162"/>
                <a:gd name="T70" fmla="*/ 34 w 153"/>
                <a:gd name="T71" fmla="*/ 58 h 162"/>
                <a:gd name="T72" fmla="*/ 69 w 153"/>
                <a:gd name="T73" fmla="*/ 110 h 162"/>
                <a:gd name="T74" fmla="*/ 21 w 153"/>
                <a:gd name="T75" fmla="*/ 140 h 162"/>
                <a:gd name="T76" fmla="*/ 48 w 153"/>
                <a:gd name="T77" fmla="*/ 140 h 162"/>
                <a:gd name="T78" fmla="*/ 48 w 153"/>
                <a:gd name="T79" fmla="*/ 81 h 162"/>
                <a:gd name="T80" fmla="*/ 21 w 153"/>
                <a:gd name="T81" fmla="*/ 81 h 162"/>
                <a:gd name="T82" fmla="*/ 153 w 153"/>
                <a:gd name="T83" fmla="*/ 139 h 162"/>
                <a:gd name="T84" fmla="*/ 139 w 153"/>
                <a:gd name="T85" fmla="*/ 161 h 162"/>
                <a:gd name="T86" fmla="*/ 123 w 153"/>
                <a:gd name="T87" fmla="*/ 139 h 162"/>
                <a:gd name="T88" fmla="*/ 77 w 153"/>
                <a:gd name="T89" fmla="*/ 126 h 162"/>
                <a:gd name="T90" fmla="*/ 139 w 153"/>
                <a:gd name="T91" fmla="*/ 60 h 162"/>
                <a:gd name="T92" fmla="*/ 153 w 153"/>
                <a:gd name="T93" fmla="*/ 125 h 162"/>
                <a:gd name="T94" fmla="*/ 123 w 153"/>
                <a:gd name="T95" fmla="*/ 125 h 162"/>
                <a:gd name="T96" fmla="*/ 124 w 153"/>
                <a:gd name="T97" fmla="*/ 78 h 162"/>
                <a:gd name="T98" fmla="*/ 118 w 153"/>
                <a:gd name="T99" fmla="*/ 89 h 162"/>
                <a:gd name="T100" fmla="*/ 123 w 153"/>
                <a:gd name="T101" fmla="*/ 1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3" h="162">
                  <a:moveTo>
                    <a:pt x="38" y="33"/>
                  </a:moveTo>
                  <a:cubicBezTo>
                    <a:pt x="38" y="37"/>
                    <a:pt x="36" y="40"/>
                    <a:pt x="33" y="42"/>
                  </a:cubicBezTo>
                  <a:cubicBezTo>
                    <a:pt x="31" y="44"/>
                    <a:pt x="27" y="45"/>
                    <a:pt x="22" y="45"/>
                  </a:cubicBezTo>
                  <a:cubicBezTo>
                    <a:pt x="17" y="45"/>
                    <a:pt x="13" y="45"/>
                    <a:pt x="10" y="43"/>
                  </a:cubicBezTo>
                  <a:cubicBezTo>
                    <a:pt x="10" y="38"/>
                    <a:pt x="10" y="38"/>
                    <a:pt x="10" y="38"/>
                  </a:cubicBezTo>
                  <a:cubicBezTo>
                    <a:pt x="12" y="39"/>
                    <a:pt x="14" y="40"/>
                    <a:pt x="16" y="40"/>
                  </a:cubicBezTo>
                  <a:cubicBezTo>
                    <a:pt x="18" y="41"/>
                    <a:pt x="20" y="41"/>
                    <a:pt x="22" y="41"/>
                  </a:cubicBezTo>
                  <a:cubicBezTo>
                    <a:pt x="25" y="41"/>
                    <a:pt x="28" y="40"/>
                    <a:pt x="30" y="39"/>
                  </a:cubicBezTo>
                  <a:cubicBezTo>
                    <a:pt x="32" y="38"/>
                    <a:pt x="32" y="36"/>
                    <a:pt x="32" y="34"/>
                  </a:cubicBezTo>
                  <a:cubicBezTo>
                    <a:pt x="32" y="32"/>
                    <a:pt x="32" y="31"/>
                    <a:pt x="31" y="30"/>
                  </a:cubicBezTo>
                  <a:cubicBezTo>
                    <a:pt x="31" y="29"/>
                    <a:pt x="30" y="28"/>
                    <a:pt x="28" y="27"/>
                  </a:cubicBezTo>
                  <a:cubicBezTo>
                    <a:pt x="27" y="26"/>
                    <a:pt x="25" y="25"/>
                    <a:pt x="22" y="24"/>
                  </a:cubicBezTo>
                  <a:cubicBezTo>
                    <a:pt x="18" y="23"/>
                    <a:pt x="15" y="21"/>
                    <a:pt x="13" y="19"/>
                  </a:cubicBezTo>
                  <a:cubicBezTo>
                    <a:pt x="11" y="17"/>
                    <a:pt x="10" y="14"/>
                    <a:pt x="10" y="11"/>
                  </a:cubicBezTo>
                  <a:cubicBezTo>
                    <a:pt x="10" y="8"/>
                    <a:pt x="12" y="5"/>
                    <a:pt x="14" y="3"/>
                  </a:cubicBezTo>
                  <a:cubicBezTo>
                    <a:pt x="17" y="1"/>
                    <a:pt x="20" y="0"/>
                    <a:pt x="24" y="0"/>
                  </a:cubicBezTo>
                  <a:cubicBezTo>
                    <a:pt x="29" y="0"/>
                    <a:pt x="33" y="1"/>
                    <a:pt x="36" y="2"/>
                  </a:cubicBezTo>
                  <a:cubicBezTo>
                    <a:pt x="35" y="7"/>
                    <a:pt x="35" y="7"/>
                    <a:pt x="35" y="7"/>
                  </a:cubicBezTo>
                  <a:cubicBezTo>
                    <a:pt x="31" y="5"/>
                    <a:pt x="28" y="5"/>
                    <a:pt x="24" y="5"/>
                  </a:cubicBezTo>
                  <a:cubicBezTo>
                    <a:pt x="21" y="5"/>
                    <a:pt x="19" y="5"/>
                    <a:pt x="18" y="6"/>
                  </a:cubicBezTo>
                  <a:cubicBezTo>
                    <a:pt x="16" y="8"/>
                    <a:pt x="16" y="9"/>
                    <a:pt x="16" y="11"/>
                  </a:cubicBezTo>
                  <a:cubicBezTo>
                    <a:pt x="16" y="13"/>
                    <a:pt x="16" y="14"/>
                    <a:pt x="16" y="15"/>
                  </a:cubicBezTo>
                  <a:cubicBezTo>
                    <a:pt x="17" y="16"/>
                    <a:pt x="18" y="17"/>
                    <a:pt x="19" y="18"/>
                  </a:cubicBezTo>
                  <a:cubicBezTo>
                    <a:pt x="21" y="19"/>
                    <a:pt x="23" y="19"/>
                    <a:pt x="25" y="20"/>
                  </a:cubicBezTo>
                  <a:cubicBezTo>
                    <a:pt x="30" y="22"/>
                    <a:pt x="33" y="24"/>
                    <a:pt x="35" y="26"/>
                  </a:cubicBezTo>
                  <a:cubicBezTo>
                    <a:pt x="37" y="28"/>
                    <a:pt x="38" y="30"/>
                    <a:pt x="38" y="33"/>
                  </a:cubicBezTo>
                  <a:close/>
                  <a:moveTo>
                    <a:pt x="60" y="45"/>
                  </a:moveTo>
                  <a:cubicBezTo>
                    <a:pt x="55" y="45"/>
                    <a:pt x="55" y="45"/>
                    <a:pt x="55" y="45"/>
                  </a:cubicBezTo>
                  <a:cubicBezTo>
                    <a:pt x="55" y="5"/>
                    <a:pt x="55" y="5"/>
                    <a:pt x="55" y="5"/>
                  </a:cubicBezTo>
                  <a:cubicBezTo>
                    <a:pt x="41" y="5"/>
                    <a:pt x="41" y="5"/>
                    <a:pt x="41" y="5"/>
                  </a:cubicBezTo>
                  <a:cubicBezTo>
                    <a:pt x="41" y="1"/>
                    <a:pt x="41" y="1"/>
                    <a:pt x="41" y="1"/>
                  </a:cubicBezTo>
                  <a:cubicBezTo>
                    <a:pt x="74" y="1"/>
                    <a:pt x="74" y="1"/>
                    <a:pt x="74" y="1"/>
                  </a:cubicBezTo>
                  <a:cubicBezTo>
                    <a:pt x="74" y="5"/>
                    <a:pt x="74" y="5"/>
                    <a:pt x="74" y="5"/>
                  </a:cubicBezTo>
                  <a:cubicBezTo>
                    <a:pt x="60" y="5"/>
                    <a:pt x="60" y="5"/>
                    <a:pt x="60" y="5"/>
                  </a:cubicBezTo>
                  <a:lnTo>
                    <a:pt x="60" y="45"/>
                  </a:lnTo>
                  <a:close/>
                  <a:moveTo>
                    <a:pt x="105" y="45"/>
                  </a:moveTo>
                  <a:cubicBezTo>
                    <a:pt x="81" y="45"/>
                    <a:pt x="81" y="45"/>
                    <a:pt x="81" y="45"/>
                  </a:cubicBezTo>
                  <a:cubicBezTo>
                    <a:pt x="81" y="1"/>
                    <a:pt x="81" y="1"/>
                    <a:pt x="81" y="1"/>
                  </a:cubicBezTo>
                  <a:cubicBezTo>
                    <a:pt x="105" y="1"/>
                    <a:pt x="105" y="1"/>
                    <a:pt x="105" y="1"/>
                  </a:cubicBezTo>
                  <a:cubicBezTo>
                    <a:pt x="105" y="5"/>
                    <a:pt x="105" y="5"/>
                    <a:pt x="105" y="5"/>
                  </a:cubicBezTo>
                  <a:cubicBezTo>
                    <a:pt x="86" y="5"/>
                    <a:pt x="86" y="5"/>
                    <a:pt x="86" y="5"/>
                  </a:cubicBezTo>
                  <a:cubicBezTo>
                    <a:pt x="86" y="19"/>
                    <a:pt x="86" y="19"/>
                    <a:pt x="86" y="19"/>
                  </a:cubicBezTo>
                  <a:cubicBezTo>
                    <a:pt x="104" y="19"/>
                    <a:pt x="104" y="19"/>
                    <a:pt x="104" y="19"/>
                  </a:cubicBezTo>
                  <a:cubicBezTo>
                    <a:pt x="104" y="24"/>
                    <a:pt x="104" y="24"/>
                    <a:pt x="104" y="24"/>
                  </a:cubicBezTo>
                  <a:cubicBezTo>
                    <a:pt x="86" y="24"/>
                    <a:pt x="86" y="24"/>
                    <a:pt x="86" y="24"/>
                  </a:cubicBezTo>
                  <a:cubicBezTo>
                    <a:pt x="86" y="40"/>
                    <a:pt x="86" y="40"/>
                    <a:pt x="86" y="40"/>
                  </a:cubicBezTo>
                  <a:cubicBezTo>
                    <a:pt x="105" y="40"/>
                    <a:pt x="105" y="40"/>
                    <a:pt x="105" y="40"/>
                  </a:cubicBezTo>
                  <a:lnTo>
                    <a:pt x="105" y="45"/>
                  </a:lnTo>
                  <a:close/>
                  <a:moveTo>
                    <a:pt x="143" y="14"/>
                  </a:moveTo>
                  <a:cubicBezTo>
                    <a:pt x="143" y="18"/>
                    <a:pt x="142" y="21"/>
                    <a:pt x="139" y="24"/>
                  </a:cubicBezTo>
                  <a:cubicBezTo>
                    <a:pt x="136" y="26"/>
                    <a:pt x="131" y="27"/>
                    <a:pt x="126" y="27"/>
                  </a:cubicBezTo>
                  <a:cubicBezTo>
                    <a:pt x="120" y="27"/>
                    <a:pt x="120" y="27"/>
                    <a:pt x="120" y="27"/>
                  </a:cubicBezTo>
                  <a:cubicBezTo>
                    <a:pt x="120" y="45"/>
                    <a:pt x="120" y="45"/>
                    <a:pt x="120" y="45"/>
                  </a:cubicBezTo>
                  <a:cubicBezTo>
                    <a:pt x="115" y="45"/>
                    <a:pt x="115" y="45"/>
                    <a:pt x="115" y="45"/>
                  </a:cubicBezTo>
                  <a:cubicBezTo>
                    <a:pt x="115" y="1"/>
                    <a:pt x="115" y="1"/>
                    <a:pt x="115" y="1"/>
                  </a:cubicBezTo>
                  <a:cubicBezTo>
                    <a:pt x="127" y="1"/>
                    <a:pt x="127" y="1"/>
                    <a:pt x="127" y="1"/>
                  </a:cubicBezTo>
                  <a:cubicBezTo>
                    <a:pt x="138" y="1"/>
                    <a:pt x="143" y="5"/>
                    <a:pt x="143" y="14"/>
                  </a:cubicBezTo>
                  <a:close/>
                  <a:moveTo>
                    <a:pt x="120" y="23"/>
                  </a:moveTo>
                  <a:cubicBezTo>
                    <a:pt x="125" y="23"/>
                    <a:pt x="125" y="23"/>
                    <a:pt x="125" y="23"/>
                  </a:cubicBezTo>
                  <a:cubicBezTo>
                    <a:pt x="130" y="23"/>
                    <a:pt x="133" y="22"/>
                    <a:pt x="135" y="21"/>
                  </a:cubicBezTo>
                  <a:cubicBezTo>
                    <a:pt x="137" y="19"/>
                    <a:pt x="138" y="17"/>
                    <a:pt x="138" y="14"/>
                  </a:cubicBezTo>
                  <a:cubicBezTo>
                    <a:pt x="138" y="11"/>
                    <a:pt x="137" y="9"/>
                    <a:pt x="135" y="7"/>
                  </a:cubicBezTo>
                  <a:cubicBezTo>
                    <a:pt x="133" y="6"/>
                    <a:pt x="130" y="5"/>
                    <a:pt x="126" y="5"/>
                  </a:cubicBezTo>
                  <a:cubicBezTo>
                    <a:pt x="120" y="5"/>
                    <a:pt x="120" y="5"/>
                    <a:pt x="120" y="5"/>
                  </a:cubicBezTo>
                  <a:lnTo>
                    <a:pt x="120" y="23"/>
                  </a:lnTo>
                  <a:close/>
                  <a:moveTo>
                    <a:pt x="69" y="110"/>
                  </a:moveTo>
                  <a:cubicBezTo>
                    <a:pt x="69" y="128"/>
                    <a:pt x="66" y="141"/>
                    <a:pt x="60" y="149"/>
                  </a:cubicBezTo>
                  <a:cubicBezTo>
                    <a:pt x="55" y="158"/>
                    <a:pt x="46" y="162"/>
                    <a:pt x="34" y="162"/>
                  </a:cubicBezTo>
                  <a:cubicBezTo>
                    <a:pt x="23" y="162"/>
                    <a:pt x="15" y="158"/>
                    <a:pt x="9" y="149"/>
                  </a:cubicBezTo>
                  <a:cubicBezTo>
                    <a:pt x="3" y="140"/>
                    <a:pt x="0" y="127"/>
                    <a:pt x="0" y="110"/>
                  </a:cubicBezTo>
                  <a:cubicBezTo>
                    <a:pt x="0" y="92"/>
                    <a:pt x="3" y="79"/>
                    <a:pt x="9" y="71"/>
                  </a:cubicBezTo>
                  <a:cubicBezTo>
                    <a:pt x="14" y="63"/>
                    <a:pt x="23" y="58"/>
                    <a:pt x="34" y="58"/>
                  </a:cubicBezTo>
                  <a:cubicBezTo>
                    <a:pt x="46" y="58"/>
                    <a:pt x="54" y="63"/>
                    <a:pt x="60" y="72"/>
                  </a:cubicBezTo>
                  <a:cubicBezTo>
                    <a:pt x="66" y="80"/>
                    <a:pt x="69" y="93"/>
                    <a:pt x="69" y="110"/>
                  </a:cubicBezTo>
                  <a:close/>
                  <a:moveTo>
                    <a:pt x="17" y="110"/>
                  </a:moveTo>
                  <a:cubicBezTo>
                    <a:pt x="17" y="124"/>
                    <a:pt x="18" y="134"/>
                    <a:pt x="21" y="140"/>
                  </a:cubicBezTo>
                  <a:cubicBezTo>
                    <a:pt x="24" y="146"/>
                    <a:pt x="28" y="149"/>
                    <a:pt x="34" y="149"/>
                  </a:cubicBezTo>
                  <a:cubicBezTo>
                    <a:pt x="41" y="149"/>
                    <a:pt x="45" y="146"/>
                    <a:pt x="48" y="140"/>
                  </a:cubicBezTo>
                  <a:cubicBezTo>
                    <a:pt x="51" y="134"/>
                    <a:pt x="52" y="124"/>
                    <a:pt x="52" y="110"/>
                  </a:cubicBezTo>
                  <a:cubicBezTo>
                    <a:pt x="52" y="97"/>
                    <a:pt x="51" y="87"/>
                    <a:pt x="48" y="81"/>
                  </a:cubicBezTo>
                  <a:cubicBezTo>
                    <a:pt x="45" y="75"/>
                    <a:pt x="41" y="72"/>
                    <a:pt x="34" y="72"/>
                  </a:cubicBezTo>
                  <a:cubicBezTo>
                    <a:pt x="28" y="72"/>
                    <a:pt x="24" y="75"/>
                    <a:pt x="21" y="81"/>
                  </a:cubicBezTo>
                  <a:cubicBezTo>
                    <a:pt x="18" y="87"/>
                    <a:pt x="17" y="97"/>
                    <a:pt x="17" y="110"/>
                  </a:cubicBezTo>
                  <a:close/>
                  <a:moveTo>
                    <a:pt x="153" y="139"/>
                  </a:moveTo>
                  <a:cubicBezTo>
                    <a:pt x="139" y="139"/>
                    <a:pt x="139" y="139"/>
                    <a:pt x="139" y="139"/>
                  </a:cubicBezTo>
                  <a:cubicBezTo>
                    <a:pt x="139" y="161"/>
                    <a:pt x="139" y="161"/>
                    <a:pt x="139" y="161"/>
                  </a:cubicBezTo>
                  <a:cubicBezTo>
                    <a:pt x="123" y="161"/>
                    <a:pt x="123" y="161"/>
                    <a:pt x="123" y="161"/>
                  </a:cubicBezTo>
                  <a:cubicBezTo>
                    <a:pt x="123" y="139"/>
                    <a:pt x="123" y="139"/>
                    <a:pt x="123" y="139"/>
                  </a:cubicBezTo>
                  <a:cubicBezTo>
                    <a:pt x="77" y="139"/>
                    <a:pt x="77" y="139"/>
                    <a:pt x="77" y="139"/>
                  </a:cubicBezTo>
                  <a:cubicBezTo>
                    <a:pt x="77" y="126"/>
                    <a:pt x="77" y="126"/>
                    <a:pt x="77" y="126"/>
                  </a:cubicBezTo>
                  <a:cubicBezTo>
                    <a:pt x="123" y="60"/>
                    <a:pt x="123" y="60"/>
                    <a:pt x="123" y="60"/>
                  </a:cubicBezTo>
                  <a:cubicBezTo>
                    <a:pt x="139" y="60"/>
                    <a:pt x="139" y="60"/>
                    <a:pt x="139" y="60"/>
                  </a:cubicBezTo>
                  <a:cubicBezTo>
                    <a:pt x="139" y="125"/>
                    <a:pt x="139" y="125"/>
                    <a:pt x="139" y="125"/>
                  </a:cubicBezTo>
                  <a:cubicBezTo>
                    <a:pt x="153" y="125"/>
                    <a:pt x="153" y="125"/>
                    <a:pt x="153" y="125"/>
                  </a:cubicBezTo>
                  <a:lnTo>
                    <a:pt x="153" y="139"/>
                  </a:lnTo>
                  <a:close/>
                  <a:moveTo>
                    <a:pt x="123" y="125"/>
                  </a:moveTo>
                  <a:cubicBezTo>
                    <a:pt x="123" y="100"/>
                    <a:pt x="123" y="100"/>
                    <a:pt x="123" y="100"/>
                  </a:cubicBezTo>
                  <a:cubicBezTo>
                    <a:pt x="123" y="91"/>
                    <a:pt x="124" y="84"/>
                    <a:pt x="124" y="78"/>
                  </a:cubicBezTo>
                  <a:cubicBezTo>
                    <a:pt x="124" y="78"/>
                    <a:pt x="124" y="78"/>
                    <a:pt x="124" y="78"/>
                  </a:cubicBezTo>
                  <a:cubicBezTo>
                    <a:pt x="122" y="81"/>
                    <a:pt x="120" y="84"/>
                    <a:pt x="118" y="89"/>
                  </a:cubicBezTo>
                  <a:cubicBezTo>
                    <a:pt x="93" y="125"/>
                    <a:pt x="93" y="125"/>
                    <a:pt x="93" y="125"/>
                  </a:cubicBezTo>
                  <a:lnTo>
                    <a:pt x="123"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203" name="Text Placeholder 33">
            <a:extLst>
              <a:ext uri="{FF2B5EF4-FFF2-40B4-BE49-F238E27FC236}">
                <a16:creationId xmlns:a16="http://schemas.microsoft.com/office/drawing/2014/main" id="{E460CB3D-DD97-461F-AE49-D08AF3EB7555}"/>
              </a:ext>
            </a:extLst>
          </p:cNvPr>
          <p:cNvSpPr txBox="1">
            <a:spLocks/>
          </p:cNvSpPr>
          <p:nvPr/>
        </p:nvSpPr>
        <p:spPr>
          <a:xfrm>
            <a:off x="2779077" y="5249191"/>
            <a:ext cx="976949" cy="40813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00">
                <a:solidFill>
                  <a:schemeClr val="bg2"/>
                </a:solidFill>
              </a:rPr>
              <a:t>Lorem ipsum dolor sit amet, consectetur</a:t>
            </a:r>
            <a:endParaRPr lang="en-US" sz="900" dirty="0">
              <a:solidFill>
                <a:schemeClr val="bg2"/>
              </a:solidFill>
            </a:endParaRPr>
          </a:p>
        </p:txBody>
      </p:sp>
      <p:sp>
        <p:nvSpPr>
          <p:cNvPr id="204" name="Text Placeholder 33">
            <a:extLst>
              <a:ext uri="{FF2B5EF4-FFF2-40B4-BE49-F238E27FC236}">
                <a16:creationId xmlns:a16="http://schemas.microsoft.com/office/drawing/2014/main" id="{5A20C098-987C-4B9F-B83C-7E09942D810B}"/>
              </a:ext>
            </a:extLst>
          </p:cNvPr>
          <p:cNvSpPr txBox="1">
            <a:spLocks/>
          </p:cNvSpPr>
          <p:nvPr/>
        </p:nvSpPr>
        <p:spPr>
          <a:xfrm>
            <a:off x="4593946" y="4322612"/>
            <a:ext cx="976949" cy="40813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00">
                <a:solidFill>
                  <a:schemeClr val="bg2"/>
                </a:solidFill>
              </a:rPr>
              <a:t>Lorem ipsum dolor sit amet, consectetur</a:t>
            </a:r>
            <a:endParaRPr lang="en-US" sz="900" dirty="0">
              <a:solidFill>
                <a:schemeClr val="bg2"/>
              </a:solidFill>
            </a:endParaRPr>
          </a:p>
        </p:txBody>
      </p:sp>
      <p:sp>
        <p:nvSpPr>
          <p:cNvPr id="205" name="Text Placeholder 33">
            <a:extLst>
              <a:ext uri="{FF2B5EF4-FFF2-40B4-BE49-F238E27FC236}">
                <a16:creationId xmlns:a16="http://schemas.microsoft.com/office/drawing/2014/main" id="{9EBC4750-3C1C-4FCD-97DC-52478789EAE2}"/>
              </a:ext>
            </a:extLst>
          </p:cNvPr>
          <p:cNvSpPr txBox="1">
            <a:spLocks/>
          </p:cNvSpPr>
          <p:nvPr/>
        </p:nvSpPr>
        <p:spPr>
          <a:xfrm>
            <a:off x="6384969" y="3402303"/>
            <a:ext cx="976949" cy="40813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00">
                <a:solidFill>
                  <a:schemeClr val="bg2"/>
                </a:solidFill>
              </a:rPr>
              <a:t>Lorem ipsum dolor sit amet, consectetur</a:t>
            </a:r>
            <a:endParaRPr lang="en-US" sz="900" dirty="0">
              <a:solidFill>
                <a:schemeClr val="bg2"/>
              </a:solidFill>
            </a:endParaRPr>
          </a:p>
        </p:txBody>
      </p:sp>
      <p:sp>
        <p:nvSpPr>
          <p:cNvPr id="206" name="Text Placeholder 33">
            <a:extLst>
              <a:ext uri="{FF2B5EF4-FFF2-40B4-BE49-F238E27FC236}">
                <a16:creationId xmlns:a16="http://schemas.microsoft.com/office/drawing/2014/main" id="{0F942E9A-EB6B-4CE2-8A87-6F1F73233514}"/>
              </a:ext>
            </a:extLst>
          </p:cNvPr>
          <p:cNvSpPr txBox="1">
            <a:spLocks/>
          </p:cNvSpPr>
          <p:nvPr/>
        </p:nvSpPr>
        <p:spPr>
          <a:xfrm>
            <a:off x="8137678" y="2412210"/>
            <a:ext cx="976949" cy="40813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00">
                <a:solidFill>
                  <a:schemeClr val="bg2"/>
                </a:solidFill>
              </a:rPr>
              <a:t>Lorem ipsum dolor sit amet, consectetur</a:t>
            </a:r>
            <a:endParaRPr lang="en-US" sz="900" dirty="0">
              <a:solidFill>
                <a:schemeClr val="bg2"/>
              </a:solidFill>
            </a:endParaRPr>
          </a:p>
        </p:txBody>
      </p:sp>
    </p:spTree>
    <p:extLst>
      <p:ext uri="{BB962C8B-B14F-4D97-AF65-F5344CB8AC3E}">
        <p14:creationId xmlns:p14="http://schemas.microsoft.com/office/powerpoint/2010/main" val="47830174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7000">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14:bounceEnd="67000">
                                          <p:cBhvr additive="base">
                                            <p:cTn id="7" dur="1000" fill="hold"/>
                                            <p:tgtEl>
                                              <p:spTgt spid="150"/>
                                            </p:tgtEl>
                                            <p:attrNameLst>
                                              <p:attrName>ppt_x</p:attrName>
                                            </p:attrNameLst>
                                          </p:cBhvr>
                                          <p:tavLst>
                                            <p:tav tm="0">
                                              <p:val>
                                                <p:strVal val="#ppt_x"/>
                                              </p:val>
                                            </p:tav>
                                            <p:tav tm="100000">
                                              <p:val>
                                                <p:strVal val="#ppt_x"/>
                                              </p:val>
                                            </p:tav>
                                          </p:tavLst>
                                        </p:anim>
                                        <p:anim calcmode="lin" valueType="num" p14:bounceEnd="67000">
                                          <p:cBhvr additive="base">
                                            <p:cTn id="8" dur="1000" fill="hold"/>
                                            <p:tgtEl>
                                              <p:spTgt spid="15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7000">
                                      <p:stCondLst>
                                        <p:cond delay="250"/>
                                      </p:stCondLst>
                                      <p:childTnLst>
                                        <p:set>
                                          <p:cBhvr>
                                            <p:cTn id="10" dur="1" fill="hold">
                                              <p:stCondLst>
                                                <p:cond delay="0"/>
                                              </p:stCondLst>
                                            </p:cTn>
                                            <p:tgtEl>
                                              <p:spTgt spid="163"/>
                                            </p:tgtEl>
                                            <p:attrNameLst>
                                              <p:attrName>style.visibility</p:attrName>
                                            </p:attrNameLst>
                                          </p:cBhvr>
                                          <p:to>
                                            <p:strVal val="visible"/>
                                          </p:to>
                                        </p:set>
                                        <p:anim calcmode="lin" valueType="num" p14:bounceEnd="67000">
                                          <p:cBhvr additive="base">
                                            <p:cTn id="11" dur="1000" fill="hold"/>
                                            <p:tgtEl>
                                              <p:spTgt spid="163"/>
                                            </p:tgtEl>
                                            <p:attrNameLst>
                                              <p:attrName>ppt_x</p:attrName>
                                            </p:attrNameLst>
                                          </p:cBhvr>
                                          <p:tavLst>
                                            <p:tav tm="0">
                                              <p:val>
                                                <p:strVal val="#ppt_x"/>
                                              </p:val>
                                            </p:tav>
                                            <p:tav tm="100000">
                                              <p:val>
                                                <p:strVal val="#ppt_x"/>
                                              </p:val>
                                            </p:tav>
                                          </p:tavLst>
                                        </p:anim>
                                        <p:anim calcmode="lin" valueType="num" p14:bounceEnd="67000">
                                          <p:cBhvr additive="base">
                                            <p:cTn id="12" dur="1000" fill="hold"/>
                                            <p:tgtEl>
                                              <p:spTgt spid="16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7000">
                                      <p:stCondLst>
                                        <p:cond delay="500"/>
                                      </p:stCondLst>
                                      <p:childTnLst>
                                        <p:set>
                                          <p:cBhvr>
                                            <p:cTn id="14" dur="1" fill="hold">
                                              <p:stCondLst>
                                                <p:cond delay="0"/>
                                              </p:stCondLst>
                                            </p:cTn>
                                            <p:tgtEl>
                                              <p:spTgt spid="172"/>
                                            </p:tgtEl>
                                            <p:attrNameLst>
                                              <p:attrName>style.visibility</p:attrName>
                                            </p:attrNameLst>
                                          </p:cBhvr>
                                          <p:to>
                                            <p:strVal val="visible"/>
                                          </p:to>
                                        </p:set>
                                        <p:anim calcmode="lin" valueType="num" p14:bounceEnd="67000">
                                          <p:cBhvr additive="base">
                                            <p:cTn id="15" dur="1000" fill="hold"/>
                                            <p:tgtEl>
                                              <p:spTgt spid="172"/>
                                            </p:tgtEl>
                                            <p:attrNameLst>
                                              <p:attrName>ppt_x</p:attrName>
                                            </p:attrNameLst>
                                          </p:cBhvr>
                                          <p:tavLst>
                                            <p:tav tm="0">
                                              <p:val>
                                                <p:strVal val="#ppt_x"/>
                                              </p:val>
                                            </p:tav>
                                            <p:tav tm="100000">
                                              <p:val>
                                                <p:strVal val="#ppt_x"/>
                                              </p:val>
                                            </p:tav>
                                          </p:tavLst>
                                        </p:anim>
                                        <p:anim calcmode="lin" valueType="num" p14:bounceEnd="67000">
                                          <p:cBhvr additive="base">
                                            <p:cTn id="16" dur="1000" fill="hold"/>
                                            <p:tgtEl>
                                              <p:spTgt spid="17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7000">
                                      <p:stCondLst>
                                        <p:cond delay="750"/>
                                      </p:stCondLst>
                                      <p:childTnLst>
                                        <p:set>
                                          <p:cBhvr>
                                            <p:cTn id="18" dur="1" fill="hold">
                                              <p:stCondLst>
                                                <p:cond delay="0"/>
                                              </p:stCondLst>
                                            </p:cTn>
                                            <p:tgtEl>
                                              <p:spTgt spid="181"/>
                                            </p:tgtEl>
                                            <p:attrNameLst>
                                              <p:attrName>style.visibility</p:attrName>
                                            </p:attrNameLst>
                                          </p:cBhvr>
                                          <p:to>
                                            <p:strVal val="visible"/>
                                          </p:to>
                                        </p:set>
                                        <p:anim calcmode="lin" valueType="num" p14:bounceEnd="67000">
                                          <p:cBhvr additive="base">
                                            <p:cTn id="19" dur="1000" fill="hold"/>
                                            <p:tgtEl>
                                              <p:spTgt spid="181"/>
                                            </p:tgtEl>
                                            <p:attrNameLst>
                                              <p:attrName>ppt_x</p:attrName>
                                            </p:attrNameLst>
                                          </p:cBhvr>
                                          <p:tavLst>
                                            <p:tav tm="0">
                                              <p:val>
                                                <p:strVal val="#ppt_x"/>
                                              </p:val>
                                            </p:tav>
                                            <p:tav tm="100000">
                                              <p:val>
                                                <p:strVal val="#ppt_x"/>
                                              </p:val>
                                            </p:tav>
                                          </p:tavLst>
                                        </p:anim>
                                        <p:anim calcmode="lin" valueType="num" p14:bounceEnd="67000">
                                          <p:cBhvr additive="base">
                                            <p:cTn id="20" dur="1000" fill="hold"/>
                                            <p:tgtEl>
                                              <p:spTgt spid="181"/>
                                            </p:tgtEl>
                                            <p:attrNameLst>
                                              <p:attrName>ppt_y</p:attrName>
                                            </p:attrNameLst>
                                          </p:cBhvr>
                                          <p:tavLst>
                                            <p:tav tm="0">
                                              <p:val>
                                                <p:strVal val="1+#ppt_h/2"/>
                                              </p:val>
                                            </p:tav>
                                            <p:tav tm="100000">
                                              <p:val>
                                                <p:strVal val="#ppt_y"/>
                                              </p:val>
                                            </p:tav>
                                          </p:tavLst>
                                        </p:anim>
                                      </p:childTnLst>
                                    </p:cTn>
                                  </p:par>
                                  <p:par>
                                    <p:cTn id="21" presetID="53" presetClass="entr" presetSubtype="16" fill="hold" nodeType="withEffect">
                                      <p:stCondLst>
                                        <p:cond delay="250"/>
                                      </p:stCondLst>
                                      <p:childTnLst>
                                        <p:set>
                                          <p:cBhvr>
                                            <p:cTn id="22" dur="1" fill="hold">
                                              <p:stCondLst>
                                                <p:cond delay="0"/>
                                              </p:stCondLst>
                                            </p:cTn>
                                            <p:tgtEl>
                                              <p:spTgt spid="194"/>
                                            </p:tgtEl>
                                            <p:attrNameLst>
                                              <p:attrName>style.visibility</p:attrName>
                                            </p:attrNameLst>
                                          </p:cBhvr>
                                          <p:to>
                                            <p:strVal val="visible"/>
                                          </p:to>
                                        </p:set>
                                        <p:anim calcmode="lin" valueType="num">
                                          <p:cBhvr>
                                            <p:cTn id="23" dur="750" fill="hold"/>
                                            <p:tgtEl>
                                              <p:spTgt spid="194"/>
                                            </p:tgtEl>
                                            <p:attrNameLst>
                                              <p:attrName>ppt_w</p:attrName>
                                            </p:attrNameLst>
                                          </p:cBhvr>
                                          <p:tavLst>
                                            <p:tav tm="0">
                                              <p:val>
                                                <p:fltVal val="0"/>
                                              </p:val>
                                            </p:tav>
                                            <p:tav tm="100000">
                                              <p:val>
                                                <p:strVal val="#ppt_w"/>
                                              </p:val>
                                            </p:tav>
                                          </p:tavLst>
                                        </p:anim>
                                        <p:anim calcmode="lin" valueType="num">
                                          <p:cBhvr>
                                            <p:cTn id="24" dur="750" fill="hold"/>
                                            <p:tgtEl>
                                              <p:spTgt spid="194"/>
                                            </p:tgtEl>
                                            <p:attrNameLst>
                                              <p:attrName>ppt_h</p:attrName>
                                            </p:attrNameLst>
                                          </p:cBhvr>
                                          <p:tavLst>
                                            <p:tav tm="0">
                                              <p:val>
                                                <p:fltVal val="0"/>
                                              </p:val>
                                            </p:tav>
                                            <p:tav tm="100000">
                                              <p:val>
                                                <p:strVal val="#ppt_h"/>
                                              </p:val>
                                            </p:tav>
                                          </p:tavLst>
                                        </p:anim>
                                        <p:animEffect transition="in" filter="fade">
                                          <p:cBhvr>
                                            <p:cTn id="25" dur="750"/>
                                            <p:tgtEl>
                                              <p:spTgt spid="194"/>
                                            </p:tgtEl>
                                          </p:cBhvr>
                                        </p:animEffect>
                                      </p:childTnLst>
                                    </p:cTn>
                                  </p:par>
                                  <p:par>
                                    <p:cTn id="26" presetID="53" presetClass="entr" presetSubtype="16" fill="hold" nodeType="withEffect">
                                      <p:stCondLst>
                                        <p:cond delay="500"/>
                                      </p:stCondLst>
                                      <p:childTnLst>
                                        <p:set>
                                          <p:cBhvr>
                                            <p:cTn id="27" dur="1" fill="hold">
                                              <p:stCondLst>
                                                <p:cond delay="0"/>
                                              </p:stCondLst>
                                            </p:cTn>
                                            <p:tgtEl>
                                              <p:spTgt spid="197"/>
                                            </p:tgtEl>
                                            <p:attrNameLst>
                                              <p:attrName>style.visibility</p:attrName>
                                            </p:attrNameLst>
                                          </p:cBhvr>
                                          <p:to>
                                            <p:strVal val="visible"/>
                                          </p:to>
                                        </p:set>
                                        <p:anim calcmode="lin" valueType="num">
                                          <p:cBhvr>
                                            <p:cTn id="28" dur="750" fill="hold"/>
                                            <p:tgtEl>
                                              <p:spTgt spid="197"/>
                                            </p:tgtEl>
                                            <p:attrNameLst>
                                              <p:attrName>ppt_w</p:attrName>
                                            </p:attrNameLst>
                                          </p:cBhvr>
                                          <p:tavLst>
                                            <p:tav tm="0">
                                              <p:val>
                                                <p:fltVal val="0"/>
                                              </p:val>
                                            </p:tav>
                                            <p:tav tm="100000">
                                              <p:val>
                                                <p:strVal val="#ppt_w"/>
                                              </p:val>
                                            </p:tav>
                                          </p:tavLst>
                                        </p:anim>
                                        <p:anim calcmode="lin" valueType="num">
                                          <p:cBhvr>
                                            <p:cTn id="29" dur="750" fill="hold"/>
                                            <p:tgtEl>
                                              <p:spTgt spid="197"/>
                                            </p:tgtEl>
                                            <p:attrNameLst>
                                              <p:attrName>ppt_h</p:attrName>
                                            </p:attrNameLst>
                                          </p:cBhvr>
                                          <p:tavLst>
                                            <p:tav tm="0">
                                              <p:val>
                                                <p:fltVal val="0"/>
                                              </p:val>
                                            </p:tav>
                                            <p:tav tm="100000">
                                              <p:val>
                                                <p:strVal val="#ppt_h"/>
                                              </p:val>
                                            </p:tav>
                                          </p:tavLst>
                                        </p:anim>
                                        <p:animEffect transition="in" filter="fade">
                                          <p:cBhvr>
                                            <p:cTn id="30" dur="750"/>
                                            <p:tgtEl>
                                              <p:spTgt spid="197"/>
                                            </p:tgtEl>
                                          </p:cBhvr>
                                        </p:animEffect>
                                      </p:childTnLst>
                                    </p:cTn>
                                  </p:par>
                                  <p:par>
                                    <p:cTn id="31" presetID="53" presetClass="entr" presetSubtype="16" fill="hold" nodeType="withEffect">
                                      <p:stCondLst>
                                        <p:cond delay="750"/>
                                      </p:stCondLst>
                                      <p:childTnLst>
                                        <p:set>
                                          <p:cBhvr>
                                            <p:cTn id="32" dur="1" fill="hold">
                                              <p:stCondLst>
                                                <p:cond delay="0"/>
                                              </p:stCondLst>
                                            </p:cTn>
                                            <p:tgtEl>
                                              <p:spTgt spid="191"/>
                                            </p:tgtEl>
                                            <p:attrNameLst>
                                              <p:attrName>style.visibility</p:attrName>
                                            </p:attrNameLst>
                                          </p:cBhvr>
                                          <p:to>
                                            <p:strVal val="visible"/>
                                          </p:to>
                                        </p:set>
                                        <p:anim calcmode="lin" valueType="num">
                                          <p:cBhvr>
                                            <p:cTn id="33" dur="750" fill="hold"/>
                                            <p:tgtEl>
                                              <p:spTgt spid="191"/>
                                            </p:tgtEl>
                                            <p:attrNameLst>
                                              <p:attrName>ppt_w</p:attrName>
                                            </p:attrNameLst>
                                          </p:cBhvr>
                                          <p:tavLst>
                                            <p:tav tm="0">
                                              <p:val>
                                                <p:fltVal val="0"/>
                                              </p:val>
                                            </p:tav>
                                            <p:tav tm="100000">
                                              <p:val>
                                                <p:strVal val="#ppt_w"/>
                                              </p:val>
                                            </p:tav>
                                          </p:tavLst>
                                        </p:anim>
                                        <p:anim calcmode="lin" valueType="num">
                                          <p:cBhvr>
                                            <p:cTn id="34" dur="750" fill="hold"/>
                                            <p:tgtEl>
                                              <p:spTgt spid="191"/>
                                            </p:tgtEl>
                                            <p:attrNameLst>
                                              <p:attrName>ppt_h</p:attrName>
                                            </p:attrNameLst>
                                          </p:cBhvr>
                                          <p:tavLst>
                                            <p:tav tm="0">
                                              <p:val>
                                                <p:fltVal val="0"/>
                                              </p:val>
                                            </p:tav>
                                            <p:tav tm="100000">
                                              <p:val>
                                                <p:strVal val="#ppt_h"/>
                                              </p:val>
                                            </p:tav>
                                          </p:tavLst>
                                        </p:anim>
                                        <p:animEffect transition="in" filter="fade">
                                          <p:cBhvr>
                                            <p:cTn id="35" dur="750"/>
                                            <p:tgtEl>
                                              <p:spTgt spid="191"/>
                                            </p:tgtEl>
                                          </p:cBhvr>
                                        </p:animEffect>
                                      </p:childTnLst>
                                    </p:cTn>
                                  </p:par>
                                  <p:par>
                                    <p:cTn id="36" presetID="53" presetClass="entr" presetSubtype="16" fill="hold" nodeType="withEffect">
                                      <p:stCondLst>
                                        <p:cond delay="1000"/>
                                      </p:stCondLst>
                                      <p:childTnLst>
                                        <p:set>
                                          <p:cBhvr>
                                            <p:cTn id="37" dur="1" fill="hold">
                                              <p:stCondLst>
                                                <p:cond delay="0"/>
                                              </p:stCondLst>
                                            </p:cTn>
                                            <p:tgtEl>
                                              <p:spTgt spid="200"/>
                                            </p:tgtEl>
                                            <p:attrNameLst>
                                              <p:attrName>style.visibility</p:attrName>
                                            </p:attrNameLst>
                                          </p:cBhvr>
                                          <p:to>
                                            <p:strVal val="visible"/>
                                          </p:to>
                                        </p:set>
                                        <p:anim calcmode="lin" valueType="num">
                                          <p:cBhvr>
                                            <p:cTn id="38" dur="750" fill="hold"/>
                                            <p:tgtEl>
                                              <p:spTgt spid="200"/>
                                            </p:tgtEl>
                                            <p:attrNameLst>
                                              <p:attrName>ppt_w</p:attrName>
                                            </p:attrNameLst>
                                          </p:cBhvr>
                                          <p:tavLst>
                                            <p:tav tm="0">
                                              <p:val>
                                                <p:fltVal val="0"/>
                                              </p:val>
                                            </p:tav>
                                            <p:tav tm="100000">
                                              <p:val>
                                                <p:strVal val="#ppt_w"/>
                                              </p:val>
                                            </p:tav>
                                          </p:tavLst>
                                        </p:anim>
                                        <p:anim calcmode="lin" valueType="num">
                                          <p:cBhvr>
                                            <p:cTn id="39" dur="750" fill="hold"/>
                                            <p:tgtEl>
                                              <p:spTgt spid="200"/>
                                            </p:tgtEl>
                                            <p:attrNameLst>
                                              <p:attrName>ppt_h</p:attrName>
                                            </p:attrNameLst>
                                          </p:cBhvr>
                                          <p:tavLst>
                                            <p:tav tm="0">
                                              <p:val>
                                                <p:fltVal val="0"/>
                                              </p:val>
                                            </p:tav>
                                            <p:tav tm="100000">
                                              <p:val>
                                                <p:strVal val="#ppt_h"/>
                                              </p:val>
                                            </p:tav>
                                          </p:tavLst>
                                        </p:anim>
                                        <p:animEffect transition="in" filter="fade">
                                          <p:cBhvr>
                                            <p:cTn id="40" dur="750"/>
                                            <p:tgtEl>
                                              <p:spTgt spid="200"/>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203"/>
                                            </p:tgtEl>
                                            <p:attrNameLst>
                                              <p:attrName>style.visibility</p:attrName>
                                            </p:attrNameLst>
                                          </p:cBhvr>
                                          <p:to>
                                            <p:strVal val="visible"/>
                                          </p:to>
                                        </p:set>
                                        <p:animEffect transition="in" filter="fade">
                                          <p:cBhvr>
                                            <p:cTn id="43" dur="750"/>
                                            <p:tgtEl>
                                              <p:spTgt spid="203"/>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04"/>
                                            </p:tgtEl>
                                            <p:attrNameLst>
                                              <p:attrName>style.visibility</p:attrName>
                                            </p:attrNameLst>
                                          </p:cBhvr>
                                          <p:to>
                                            <p:strVal val="visible"/>
                                          </p:to>
                                        </p:set>
                                        <p:animEffect transition="in" filter="fade">
                                          <p:cBhvr>
                                            <p:cTn id="46" dur="750"/>
                                            <p:tgtEl>
                                              <p:spTgt spid="204"/>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205"/>
                                            </p:tgtEl>
                                            <p:attrNameLst>
                                              <p:attrName>style.visibility</p:attrName>
                                            </p:attrNameLst>
                                          </p:cBhvr>
                                          <p:to>
                                            <p:strVal val="visible"/>
                                          </p:to>
                                        </p:set>
                                        <p:animEffect transition="in" filter="fade">
                                          <p:cBhvr>
                                            <p:cTn id="49" dur="750"/>
                                            <p:tgtEl>
                                              <p:spTgt spid="205"/>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206"/>
                                            </p:tgtEl>
                                            <p:attrNameLst>
                                              <p:attrName>style.visibility</p:attrName>
                                            </p:attrNameLst>
                                          </p:cBhvr>
                                          <p:to>
                                            <p:strVal val="visible"/>
                                          </p:to>
                                        </p:set>
                                        <p:animEffect transition="in" filter="fade">
                                          <p:cBhvr>
                                            <p:cTn id="52" dur="750"/>
                                            <p:tgtEl>
                                              <p:spTgt spid="206"/>
                                            </p:tgtEl>
                                          </p:cBhvr>
                                        </p:animEffect>
                                      </p:childTnLst>
                                    </p:cTn>
                                  </p:par>
                                  <p:par>
                                    <p:cTn id="53" presetID="2" presetClass="entr" presetSubtype="12" fill="hold" nodeType="withEffect" p14:presetBounceEnd="67000">
                                      <p:stCondLst>
                                        <p:cond delay="1500"/>
                                      </p:stCondLst>
                                      <p:childTnLst>
                                        <p:set>
                                          <p:cBhvr>
                                            <p:cTn id="54" dur="1" fill="hold">
                                              <p:stCondLst>
                                                <p:cond delay="0"/>
                                              </p:stCondLst>
                                            </p:cTn>
                                            <p:tgtEl>
                                              <p:spTgt spid="2"/>
                                            </p:tgtEl>
                                            <p:attrNameLst>
                                              <p:attrName>style.visibility</p:attrName>
                                            </p:attrNameLst>
                                          </p:cBhvr>
                                          <p:to>
                                            <p:strVal val="visible"/>
                                          </p:to>
                                        </p:set>
                                        <p:anim calcmode="lin" valueType="num" p14:bounceEnd="67000">
                                          <p:cBhvr additive="base">
                                            <p:cTn id="55" dur="1000" fill="hold"/>
                                            <p:tgtEl>
                                              <p:spTgt spid="2"/>
                                            </p:tgtEl>
                                            <p:attrNameLst>
                                              <p:attrName>ppt_x</p:attrName>
                                            </p:attrNameLst>
                                          </p:cBhvr>
                                          <p:tavLst>
                                            <p:tav tm="0">
                                              <p:val>
                                                <p:strVal val="0-#ppt_w/2"/>
                                              </p:val>
                                            </p:tav>
                                            <p:tav tm="100000">
                                              <p:val>
                                                <p:strVal val="#ppt_x"/>
                                              </p:val>
                                            </p:tav>
                                          </p:tavLst>
                                        </p:anim>
                                        <p:anim calcmode="lin" valueType="num" p14:bounceEnd="67000">
                                          <p:cBhvr additive="base">
                                            <p:cTn id="56"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1000" fill="hold"/>
                                            <p:tgtEl>
                                              <p:spTgt spid="150"/>
                                            </p:tgtEl>
                                            <p:attrNameLst>
                                              <p:attrName>ppt_x</p:attrName>
                                            </p:attrNameLst>
                                          </p:cBhvr>
                                          <p:tavLst>
                                            <p:tav tm="0">
                                              <p:val>
                                                <p:strVal val="#ppt_x"/>
                                              </p:val>
                                            </p:tav>
                                            <p:tav tm="100000">
                                              <p:val>
                                                <p:strVal val="#ppt_x"/>
                                              </p:val>
                                            </p:tav>
                                          </p:tavLst>
                                        </p:anim>
                                        <p:anim calcmode="lin" valueType="num">
                                          <p:cBhvr additive="base">
                                            <p:cTn id="8" dur="1000" fill="hold"/>
                                            <p:tgtEl>
                                              <p:spTgt spid="15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1000" fill="hold"/>
                                            <p:tgtEl>
                                              <p:spTgt spid="163"/>
                                            </p:tgtEl>
                                            <p:attrNameLst>
                                              <p:attrName>ppt_x</p:attrName>
                                            </p:attrNameLst>
                                          </p:cBhvr>
                                          <p:tavLst>
                                            <p:tav tm="0">
                                              <p:val>
                                                <p:strVal val="#ppt_x"/>
                                              </p:val>
                                            </p:tav>
                                            <p:tav tm="100000">
                                              <p:val>
                                                <p:strVal val="#ppt_x"/>
                                              </p:val>
                                            </p:tav>
                                          </p:tavLst>
                                        </p:anim>
                                        <p:anim calcmode="lin" valueType="num">
                                          <p:cBhvr additive="base">
                                            <p:cTn id="12" dur="1000" fill="hold"/>
                                            <p:tgtEl>
                                              <p:spTgt spid="16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72"/>
                                            </p:tgtEl>
                                            <p:attrNameLst>
                                              <p:attrName>style.visibility</p:attrName>
                                            </p:attrNameLst>
                                          </p:cBhvr>
                                          <p:to>
                                            <p:strVal val="visible"/>
                                          </p:to>
                                        </p:set>
                                        <p:anim calcmode="lin" valueType="num">
                                          <p:cBhvr additive="base">
                                            <p:cTn id="15" dur="1000" fill="hold"/>
                                            <p:tgtEl>
                                              <p:spTgt spid="172"/>
                                            </p:tgtEl>
                                            <p:attrNameLst>
                                              <p:attrName>ppt_x</p:attrName>
                                            </p:attrNameLst>
                                          </p:cBhvr>
                                          <p:tavLst>
                                            <p:tav tm="0">
                                              <p:val>
                                                <p:strVal val="#ppt_x"/>
                                              </p:val>
                                            </p:tav>
                                            <p:tav tm="100000">
                                              <p:val>
                                                <p:strVal val="#ppt_x"/>
                                              </p:val>
                                            </p:tav>
                                          </p:tavLst>
                                        </p:anim>
                                        <p:anim calcmode="lin" valueType="num">
                                          <p:cBhvr additive="base">
                                            <p:cTn id="16" dur="1000" fill="hold"/>
                                            <p:tgtEl>
                                              <p:spTgt spid="17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181"/>
                                            </p:tgtEl>
                                            <p:attrNameLst>
                                              <p:attrName>style.visibility</p:attrName>
                                            </p:attrNameLst>
                                          </p:cBhvr>
                                          <p:to>
                                            <p:strVal val="visible"/>
                                          </p:to>
                                        </p:set>
                                        <p:anim calcmode="lin" valueType="num">
                                          <p:cBhvr additive="base">
                                            <p:cTn id="19" dur="1000" fill="hold"/>
                                            <p:tgtEl>
                                              <p:spTgt spid="181"/>
                                            </p:tgtEl>
                                            <p:attrNameLst>
                                              <p:attrName>ppt_x</p:attrName>
                                            </p:attrNameLst>
                                          </p:cBhvr>
                                          <p:tavLst>
                                            <p:tav tm="0">
                                              <p:val>
                                                <p:strVal val="#ppt_x"/>
                                              </p:val>
                                            </p:tav>
                                            <p:tav tm="100000">
                                              <p:val>
                                                <p:strVal val="#ppt_x"/>
                                              </p:val>
                                            </p:tav>
                                          </p:tavLst>
                                        </p:anim>
                                        <p:anim calcmode="lin" valueType="num">
                                          <p:cBhvr additive="base">
                                            <p:cTn id="20" dur="1000" fill="hold"/>
                                            <p:tgtEl>
                                              <p:spTgt spid="181"/>
                                            </p:tgtEl>
                                            <p:attrNameLst>
                                              <p:attrName>ppt_y</p:attrName>
                                            </p:attrNameLst>
                                          </p:cBhvr>
                                          <p:tavLst>
                                            <p:tav tm="0">
                                              <p:val>
                                                <p:strVal val="1+#ppt_h/2"/>
                                              </p:val>
                                            </p:tav>
                                            <p:tav tm="100000">
                                              <p:val>
                                                <p:strVal val="#ppt_y"/>
                                              </p:val>
                                            </p:tav>
                                          </p:tavLst>
                                        </p:anim>
                                      </p:childTnLst>
                                    </p:cTn>
                                  </p:par>
                                  <p:par>
                                    <p:cTn id="21" presetID="53" presetClass="entr" presetSubtype="16" fill="hold" nodeType="withEffect">
                                      <p:stCondLst>
                                        <p:cond delay="250"/>
                                      </p:stCondLst>
                                      <p:childTnLst>
                                        <p:set>
                                          <p:cBhvr>
                                            <p:cTn id="22" dur="1" fill="hold">
                                              <p:stCondLst>
                                                <p:cond delay="0"/>
                                              </p:stCondLst>
                                            </p:cTn>
                                            <p:tgtEl>
                                              <p:spTgt spid="194"/>
                                            </p:tgtEl>
                                            <p:attrNameLst>
                                              <p:attrName>style.visibility</p:attrName>
                                            </p:attrNameLst>
                                          </p:cBhvr>
                                          <p:to>
                                            <p:strVal val="visible"/>
                                          </p:to>
                                        </p:set>
                                        <p:anim calcmode="lin" valueType="num">
                                          <p:cBhvr>
                                            <p:cTn id="23" dur="750" fill="hold"/>
                                            <p:tgtEl>
                                              <p:spTgt spid="194"/>
                                            </p:tgtEl>
                                            <p:attrNameLst>
                                              <p:attrName>ppt_w</p:attrName>
                                            </p:attrNameLst>
                                          </p:cBhvr>
                                          <p:tavLst>
                                            <p:tav tm="0">
                                              <p:val>
                                                <p:fltVal val="0"/>
                                              </p:val>
                                            </p:tav>
                                            <p:tav tm="100000">
                                              <p:val>
                                                <p:strVal val="#ppt_w"/>
                                              </p:val>
                                            </p:tav>
                                          </p:tavLst>
                                        </p:anim>
                                        <p:anim calcmode="lin" valueType="num">
                                          <p:cBhvr>
                                            <p:cTn id="24" dur="750" fill="hold"/>
                                            <p:tgtEl>
                                              <p:spTgt spid="194"/>
                                            </p:tgtEl>
                                            <p:attrNameLst>
                                              <p:attrName>ppt_h</p:attrName>
                                            </p:attrNameLst>
                                          </p:cBhvr>
                                          <p:tavLst>
                                            <p:tav tm="0">
                                              <p:val>
                                                <p:fltVal val="0"/>
                                              </p:val>
                                            </p:tav>
                                            <p:tav tm="100000">
                                              <p:val>
                                                <p:strVal val="#ppt_h"/>
                                              </p:val>
                                            </p:tav>
                                          </p:tavLst>
                                        </p:anim>
                                        <p:animEffect transition="in" filter="fade">
                                          <p:cBhvr>
                                            <p:cTn id="25" dur="750"/>
                                            <p:tgtEl>
                                              <p:spTgt spid="194"/>
                                            </p:tgtEl>
                                          </p:cBhvr>
                                        </p:animEffect>
                                      </p:childTnLst>
                                    </p:cTn>
                                  </p:par>
                                  <p:par>
                                    <p:cTn id="26" presetID="53" presetClass="entr" presetSubtype="16" fill="hold" nodeType="withEffect">
                                      <p:stCondLst>
                                        <p:cond delay="500"/>
                                      </p:stCondLst>
                                      <p:childTnLst>
                                        <p:set>
                                          <p:cBhvr>
                                            <p:cTn id="27" dur="1" fill="hold">
                                              <p:stCondLst>
                                                <p:cond delay="0"/>
                                              </p:stCondLst>
                                            </p:cTn>
                                            <p:tgtEl>
                                              <p:spTgt spid="197"/>
                                            </p:tgtEl>
                                            <p:attrNameLst>
                                              <p:attrName>style.visibility</p:attrName>
                                            </p:attrNameLst>
                                          </p:cBhvr>
                                          <p:to>
                                            <p:strVal val="visible"/>
                                          </p:to>
                                        </p:set>
                                        <p:anim calcmode="lin" valueType="num">
                                          <p:cBhvr>
                                            <p:cTn id="28" dur="750" fill="hold"/>
                                            <p:tgtEl>
                                              <p:spTgt spid="197"/>
                                            </p:tgtEl>
                                            <p:attrNameLst>
                                              <p:attrName>ppt_w</p:attrName>
                                            </p:attrNameLst>
                                          </p:cBhvr>
                                          <p:tavLst>
                                            <p:tav tm="0">
                                              <p:val>
                                                <p:fltVal val="0"/>
                                              </p:val>
                                            </p:tav>
                                            <p:tav tm="100000">
                                              <p:val>
                                                <p:strVal val="#ppt_w"/>
                                              </p:val>
                                            </p:tav>
                                          </p:tavLst>
                                        </p:anim>
                                        <p:anim calcmode="lin" valueType="num">
                                          <p:cBhvr>
                                            <p:cTn id="29" dur="750" fill="hold"/>
                                            <p:tgtEl>
                                              <p:spTgt spid="197"/>
                                            </p:tgtEl>
                                            <p:attrNameLst>
                                              <p:attrName>ppt_h</p:attrName>
                                            </p:attrNameLst>
                                          </p:cBhvr>
                                          <p:tavLst>
                                            <p:tav tm="0">
                                              <p:val>
                                                <p:fltVal val="0"/>
                                              </p:val>
                                            </p:tav>
                                            <p:tav tm="100000">
                                              <p:val>
                                                <p:strVal val="#ppt_h"/>
                                              </p:val>
                                            </p:tav>
                                          </p:tavLst>
                                        </p:anim>
                                        <p:animEffect transition="in" filter="fade">
                                          <p:cBhvr>
                                            <p:cTn id="30" dur="750"/>
                                            <p:tgtEl>
                                              <p:spTgt spid="197"/>
                                            </p:tgtEl>
                                          </p:cBhvr>
                                        </p:animEffect>
                                      </p:childTnLst>
                                    </p:cTn>
                                  </p:par>
                                  <p:par>
                                    <p:cTn id="31" presetID="53" presetClass="entr" presetSubtype="16" fill="hold" nodeType="withEffect">
                                      <p:stCondLst>
                                        <p:cond delay="750"/>
                                      </p:stCondLst>
                                      <p:childTnLst>
                                        <p:set>
                                          <p:cBhvr>
                                            <p:cTn id="32" dur="1" fill="hold">
                                              <p:stCondLst>
                                                <p:cond delay="0"/>
                                              </p:stCondLst>
                                            </p:cTn>
                                            <p:tgtEl>
                                              <p:spTgt spid="191"/>
                                            </p:tgtEl>
                                            <p:attrNameLst>
                                              <p:attrName>style.visibility</p:attrName>
                                            </p:attrNameLst>
                                          </p:cBhvr>
                                          <p:to>
                                            <p:strVal val="visible"/>
                                          </p:to>
                                        </p:set>
                                        <p:anim calcmode="lin" valueType="num">
                                          <p:cBhvr>
                                            <p:cTn id="33" dur="750" fill="hold"/>
                                            <p:tgtEl>
                                              <p:spTgt spid="191"/>
                                            </p:tgtEl>
                                            <p:attrNameLst>
                                              <p:attrName>ppt_w</p:attrName>
                                            </p:attrNameLst>
                                          </p:cBhvr>
                                          <p:tavLst>
                                            <p:tav tm="0">
                                              <p:val>
                                                <p:fltVal val="0"/>
                                              </p:val>
                                            </p:tav>
                                            <p:tav tm="100000">
                                              <p:val>
                                                <p:strVal val="#ppt_w"/>
                                              </p:val>
                                            </p:tav>
                                          </p:tavLst>
                                        </p:anim>
                                        <p:anim calcmode="lin" valueType="num">
                                          <p:cBhvr>
                                            <p:cTn id="34" dur="750" fill="hold"/>
                                            <p:tgtEl>
                                              <p:spTgt spid="191"/>
                                            </p:tgtEl>
                                            <p:attrNameLst>
                                              <p:attrName>ppt_h</p:attrName>
                                            </p:attrNameLst>
                                          </p:cBhvr>
                                          <p:tavLst>
                                            <p:tav tm="0">
                                              <p:val>
                                                <p:fltVal val="0"/>
                                              </p:val>
                                            </p:tav>
                                            <p:tav tm="100000">
                                              <p:val>
                                                <p:strVal val="#ppt_h"/>
                                              </p:val>
                                            </p:tav>
                                          </p:tavLst>
                                        </p:anim>
                                        <p:animEffect transition="in" filter="fade">
                                          <p:cBhvr>
                                            <p:cTn id="35" dur="750"/>
                                            <p:tgtEl>
                                              <p:spTgt spid="191"/>
                                            </p:tgtEl>
                                          </p:cBhvr>
                                        </p:animEffect>
                                      </p:childTnLst>
                                    </p:cTn>
                                  </p:par>
                                  <p:par>
                                    <p:cTn id="36" presetID="53" presetClass="entr" presetSubtype="16" fill="hold" nodeType="withEffect">
                                      <p:stCondLst>
                                        <p:cond delay="1000"/>
                                      </p:stCondLst>
                                      <p:childTnLst>
                                        <p:set>
                                          <p:cBhvr>
                                            <p:cTn id="37" dur="1" fill="hold">
                                              <p:stCondLst>
                                                <p:cond delay="0"/>
                                              </p:stCondLst>
                                            </p:cTn>
                                            <p:tgtEl>
                                              <p:spTgt spid="200"/>
                                            </p:tgtEl>
                                            <p:attrNameLst>
                                              <p:attrName>style.visibility</p:attrName>
                                            </p:attrNameLst>
                                          </p:cBhvr>
                                          <p:to>
                                            <p:strVal val="visible"/>
                                          </p:to>
                                        </p:set>
                                        <p:anim calcmode="lin" valueType="num">
                                          <p:cBhvr>
                                            <p:cTn id="38" dur="750" fill="hold"/>
                                            <p:tgtEl>
                                              <p:spTgt spid="200"/>
                                            </p:tgtEl>
                                            <p:attrNameLst>
                                              <p:attrName>ppt_w</p:attrName>
                                            </p:attrNameLst>
                                          </p:cBhvr>
                                          <p:tavLst>
                                            <p:tav tm="0">
                                              <p:val>
                                                <p:fltVal val="0"/>
                                              </p:val>
                                            </p:tav>
                                            <p:tav tm="100000">
                                              <p:val>
                                                <p:strVal val="#ppt_w"/>
                                              </p:val>
                                            </p:tav>
                                          </p:tavLst>
                                        </p:anim>
                                        <p:anim calcmode="lin" valueType="num">
                                          <p:cBhvr>
                                            <p:cTn id="39" dur="750" fill="hold"/>
                                            <p:tgtEl>
                                              <p:spTgt spid="200"/>
                                            </p:tgtEl>
                                            <p:attrNameLst>
                                              <p:attrName>ppt_h</p:attrName>
                                            </p:attrNameLst>
                                          </p:cBhvr>
                                          <p:tavLst>
                                            <p:tav tm="0">
                                              <p:val>
                                                <p:fltVal val="0"/>
                                              </p:val>
                                            </p:tav>
                                            <p:tav tm="100000">
                                              <p:val>
                                                <p:strVal val="#ppt_h"/>
                                              </p:val>
                                            </p:tav>
                                          </p:tavLst>
                                        </p:anim>
                                        <p:animEffect transition="in" filter="fade">
                                          <p:cBhvr>
                                            <p:cTn id="40" dur="750"/>
                                            <p:tgtEl>
                                              <p:spTgt spid="200"/>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203"/>
                                            </p:tgtEl>
                                            <p:attrNameLst>
                                              <p:attrName>style.visibility</p:attrName>
                                            </p:attrNameLst>
                                          </p:cBhvr>
                                          <p:to>
                                            <p:strVal val="visible"/>
                                          </p:to>
                                        </p:set>
                                        <p:animEffect transition="in" filter="fade">
                                          <p:cBhvr>
                                            <p:cTn id="43" dur="750"/>
                                            <p:tgtEl>
                                              <p:spTgt spid="203"/>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04"/>
                                            </p:tgtEl>
                                            <p:attrNameLst>
                                              <p:attrName>style.visibility</p:attrName>
                                            </p:attrNameLst>
                                          </p:cBhvr>
                                          <p:to>
                                            <p:strVal val="visible"/>
                                          </p:to>
                                        </p:set>
                                        <p:animEffect transition="in" filter="fade">
                                          <p:cBhvr>
                                            <p:cTn id="46" dur="750"/>
                                            <p:tgtEl>
                                              <p:spTgt spid="204"/>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205"/>
                                            </p:tgtEl>
                                            <p:attrNameLst>
                                              <p:attrName>style.visibility</p:attrName>
                                            </p:attrNameLst>
                                          </p:cBhvr>
                                          <p:to>
                                            <p:strVal val="visible"/>
                                          </p:to>
                                        </p:set>
                                        <p:animEffect transition="in" filter="fade">
                                          <p:cBhvr>
                                            <p:cTn id="49" dur="750"/>
                                            <p:tgtEl>
                                              <p:spTgt spid="205"/>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206"/>
                                            </p:tgtEl>
                                            <p:attrNameLst>
                                              <p:attrName>style.visibility</p:attrName>
                                            </p:attrNameLst>
                                          </p:cBhvr>
                                          <p:to>
                                            <p:strVal val="visible"/>
                                          </p:to>
                                        </p:set>
                                        <p:animEffect transition="in" filter="fade">
                                          <p:cBhvr>
                                            <p:cTn id="52" dur="750"/>
                                            <p:tgtEl>
                                              <p:spTgt spid="206"/>
                                            </p:tgtEl>
                                          </p:cBhvr>
                                        </p:animEffect>
                                      </p:childTnLst>
                                    </p:cTn>
                                  </p:par>
                                  <p:par>
                                    <p:cTn id="53" presetID="2" presetClass="entr" presetSubtype="12" fill="hold" nodeType="withEffect">
                                      <p:stCondLst>
                                        <p:cond delay="150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1000" fill="hold"/>
                                            <p:tgtEl>
                                              <p:spTgt spid="2"/>
                                            </p:tgtEl>
                                            <p:attrNameLst>
                                              <p:attrName>ppt_x</p:attrName>
                                            </p:attrNameLst>
                                          </p:cBhvr>
                                          <p:tavLst>
                                            <p:tav tm="0">
                                              <p:val>
                                                <p:strVal val="0-#ppt_w/2"/>
                                              </p:val>
                                            </p:tav>
                                            <p:tav tm="100000">
                                              <p:val>
                                                <p:strVal val="#ppt_x"/>
                                              </p:val>
                                            </p:tav>
                                          </p:tavLst>
                                        </p:anim>
                                        <p:anim calcmode="lin" valueType="num">
                                          <p:cBhvr additive="base">
                                            <p:cTn id="56"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C769FAB-A499-4FB9-BEB6-F271C59B7CB6}"/>
              </a:ext>
            </a:extLst>
          </p:cNvPr>
          <p:cNvGrpSpPr/>
          <p:nvPr/>
        </p:nvGrpSpPr>
        <p:grpSpPr>
          <a:xfrm>
            <a:off x="4297363" y="3127376"/>
            <a:ext cx="1601788" cy="1617663"/>
            <a:chOff x="4297363" y="3127376"/>
            <a:chExt cx="1601788" cy="1617663"/>
          </a:xfrm>
        </p:grpSpPr>
        <p:sp>
          <p:nvSpPr>
            <p:cNvPr id="6" name="Freeform 5">
              <a:extLst>
                <a:ext uri="{FF2B5EF4-FFF2-40B4-BE49-F238E27FC236}">
                  <a16:creationId xmlns:a16="http://schemas.microsoft.com/office/drawing/2014/main" id="{00309EE0-0C58-4482-AFEF-54CE9AF2F71C}"/>
                </a:ext>
              </a:extLst>
            </p:cNvPr>
            <p:cNvSpPr>
              <a:spLocks/>
            </p:cNvSpPr>
            <p:nvPr/>
          </p:nvSpPr>
          <p:spPr bwMode="auto">
            <a:xfrm>
              <a:off x="4297363" y="3127376"/>
              <a:ext cx="1601788" cy="1617663"/>
            </a:xfrm>
            <a:custGeom>
              <a:avLst/>
              <a:gdLst>
                <a:gd name="T0" fmla="*/ 223 w 425"/>
                <a:gd name="T1" fmla="*/ 81 h 429"/>
                <a:gd name="T2" fmla="*/ 236 w 425"/>
                <a:gd name="T3" fmla="*/ 0 h 429"/>
                <a:gd name="T4" fmla="*/ 236 w 425"/>
                <a:gd name="T5" fmla="*/ 0 h 429"/>
                <a:gd name="T6" fmla="*/ 0 w 425"/>
                <a:gd name="T7" fmla="*/ 209 h 429"/>
                <a:gd name="T8" fmla="*/ 138 w 425"/>
                <a:gd name="T9" fmla="*/ 371 h 429"/>
                <a:gd name="T10" fmla="*/ 128 w 425"/>
                <a:gd name="T11" fmla="*/ 429 h 429"/>
                <a:gd name="T12" fmla="*/ 425 w 425"/>
                <a:gd name="T13" fmla="*/ 329 h 429"/>
                <a:gd name="T14" fmla="*/ 223 w 425"/>
                <a:gd name="T15" fmla="*/ 81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5" h="429">
                  <a:moveTo>
                    <a:pt x="223" y="81"/>
                  </a:moveTo>
                  <a:cubicBezTo>
                    <a:pt x="223" y="53"/>
                    <a:pt x="227" y="26"/>
                    <a:pt x="236" y="0"/>
                  </a:cubicBezTo>
                  <a:cubicBezTo>
                    <a:pt x="236" y="0"/>
                    <a:pt x="236" y="0"/>
                    <a:pt x="236" y="0"/>
                  </a:cubicBezTo>
                  <a:cubicBezTo>
                    <a:pt x="175" y="181"/>
                    <a:pt x="114" y="207"/>
                    <a:pt x="0" y="209"/>
                  </a:cubicBezTo>
                  <a:cubicBezTo>
                    <a:pt x="78" y="221"/>
                    <a:pt x="138" y="289"/>
                    <a:pt x="138" y="371"/>
                  </a:cubicBezTo>
                  <a:cubicBezTo>
                    <a:pt x="138" y="392"/>
                    <a:pt x="135" y="411"/>
                    <a:pt x="128" y="429"/>
                  </a:cubicBezTo>
                  <a:cubicBezTo>
                    <a:pt x="186" y="332"/>
                    <a:pt x="239" y="292"/>
                    <a:pt x="425" y="329"/>
                  </a:cubicBezTo>
                  <a:cubicBezTo>
                    <a:pt x="309" y="305"/>
                    <a:pt x="223" y="203"/>
                    <a:pt x="223" y="81"/>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12" name="Freeform 11">
              <a:extLst>
                <a:ext uri="{FF2B5EF4-FFF2-40B4-BE49-F238E27FC236}">
                  <a16:creationId xmlns:a16="http://schemas.microsoft.com/office/drawing/2014/main" id="{C1E1AC7D-7C19-44D3-B4B3-236B7A323F51}"/>
                </a:ext>
              </a:extLst>
            </p:cNvPr>
            <p:cNvSpPr>
              <a:spLocks/>
            </p:cNvSpPr>
            <p:nvPr/>
          </p:nvSpPr>
          <p:spPr bwMode="auto">
            <a:xfrm>
              <a:off x="4297363" y="3127376"/>
              <a:ext cx="968375" cy="1089025"/>
            </a:xfrm>
            <a:custGeom>
              <a:avLst/>
              <a:gdLst>
                <a:gd name="T0" fmla="*/ 116 w 257"/>
                <a:gd name="T1" fmla="*/ 289 h 289"/>
                <a:gd name="T2" fmla="*/ 257 w 257"/>
                <a:gd name="T3" fmla="*/ 208 h 289"/>
                <a:gd name="T4" fmla="*/ 223 w 257"/>
                <a:gd name="T5" fmla="*/ 81 h 289"/>
                <a:gd name="T6" fmla="*/ 236 w 257"/>
                <a:gd name="T7" fmla="*/ 0 h 289"/>
                <a:gd name="T8" fmla="*/ 236 w 257"/>
                <a:gd name="T9" fmla="*/ 0 h 289"/>
                <a:gd name="T10" fmla="*/ 0 w 257"/>
                <a:gd name="T11" fmla="*/ 209 h 289"/>
                <a:gd name="T12" fmla="*/ 116 w 257"/>
                <a:gd name="T13" fmla="*/ 289 h 289"/>
              </a:gdLst>
              <a:ahLst/>
              <a:cxnLst>
                <a:cxn ang="0">
                  <a:pos x="T0" y="T1"/>
                </a:cxn>
                <a:cxn ang="0">
                  <a:pos x="T2" y="T3"/>
                </a:cxn>
                <a:cxn ang="0">
                  <a:pos x="T4" y="T5"/>
                </a:cxn>
                <a:cxn ang="0">
                  <a:pos x="T6" y="T7"/>
                </a:cxn>
                <a:cxn ang="0">
                  <a:pos x="T8" y="T9"/>
                </a:cxn>
                <a:cxn ang="0">
                  <a:pos x="T10" y="T11"/>
                </a:cxn>
                <a:cxn ang="0">
                  <a:pos x="T12" y="T13"/>
                </a:cxn>
              </a:cxnLst>
              <a:rect l="0" t="0" r="r" b="b"/>
              <a:pathLst>
                <a:path w="257" h="289">
                  <a:moveTo>
                    <a:pt x="116" y="289"/>
                  </a:moveTo>
                  <a:cubicBezTo>
                    <a:pt x="257" y="208"/>
                    <a:pt x="257" y="208"/>
                    <a:pt x="257" y="208"/>
                  </a:cubicBezTo>
                  <a:cubicBezTo>
                    <a:pt x="235" y="171"/>
                    <a:pt x="223" y="127"/>
                    <a:pt x="223" y="81"/>
                  </a:cubicBezTo>
                  <a:cubicBezTo>
                    <a:pt x="223" y="53"/>
                    <a:pt x="227" y="26"/>
                    <a:pt x="236" y="0"/>
                  </a:cubicBezTo>
                  <a:cubicBezTo>
                    <a:pt x="236" y="0"/>
                    <a:pt x="236" y="0"/>
                    <a:pt x="236" y="0"/>
                  </a:cubicBezTo>
                  <a:cubicBezTo>
                    <a:pt x="175" y="181"/>
                    <a:pt x="114" y="207"/>
                    <a:pt x="0" y="209"/>
                  </a:cubicBezTo>
                  <a:cubicBezTo>
                    <a:pt x="50" y="217"/>
                    <a:pt x="92" y="247"/>
                    <a:pt x="116" y="289"/>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4" name="Group 3">
            <a:extLst>
              <a:ext uri="{FF2B5EF4-FFF2-40B4-BE49-F238E27FC236}">
                <a16:creationId xmlns:a16="http://schemas.microsoft.com/office/drawing/2014/main" id="{3853F9B5-029A-4622-AF64-A59C7FFD7E0E}"/>
              </a:ext>
            </a:extLst>
          </p:cNvPr>
          <p:cNvGrpSpPr/>
          <p:nvPr/>
        </p:nvGrpSpPr>
        <p:grpSpPr>
          <a:xfrm>
            <a:off x="5375275" y="4065588"/>
            <a:ext cx="1436688" cy="1162050"/>
            <a:chOff x="5375275" y="4065588"/>
            <a:chExt cx="1436688" cy="1162050"/>
          </a:xfrm>
        </p:grpSpPr>
        <p:sp>
          <p:nvSpPr>
            <p:cNvPr id="7" name="Freeform 6">
              <a:extLst>
                <a:ext uri="{FF2B5EF4-FFF2-40B4-BE49-F238E27FC236}">
                  <a16:creationId xmlns:a16="http://schemas.microsoft.com/office/drawing/2014/main" id="{E1C891A1-CAD5-49E5-A72C-68BEFA249914}"/>
                </a:ext>
              </a:extLst>
            </p:cNvPr>
            <p:cNvSpPr>
              <a:spLocks/>
            </p:cNvSpPr>
            <p:nvPr/>
          </p:nvSpPr>
          <p:spPr bwMode="auto">
            <a:xfrm>
              <a:off x="5375275" y="4065588"/>
              <a:ext cx="1436688" cy="1162050"/>
            </a:xfrm>
            <a:custGeom>
              <a:avLst/>
              <a:gdLst>
                <a:gd name="T0" fmla="*/ 63 w 381"/>
                <a:gd name="T1" fmla="*/ 308 h 308"/>
                <a:gd name="T2" fmla="*/ 190 w 381"/>
                <a:gd name="T3" fmla="*/ 248 h 308"/>
                <a:gd name="T4" fmla="*/ 318 w 381"/>
                <a:gd name="T5" fmla="*/ 308 h 308"/>
                <a:gd name="T6" fmla="*/ 381 w 381"/>
                <a:gd name="T7" fmla="*/ 0 h 308"/>
                <a:gd name="T8" fmla="*/ 380 w 381"/>
                <a:gd name="T9" fmla="*/ 0 h 308"/>
                <a:gd name="T10" fmla="*/ 190 w 381"/>
                <a:gd name="T11" fmla="*/ 86 h 308"/>
                <a:gd name="T12" fmla="*/ 0 w 381"/>
                <a:gd name="T13" fmla="*/ 0 h 308"/>
                <a:gd name="T14" fmla="*/ 0 w 381"/>
                <a:gd name="T15" fmla="*/ 0 h 308"/>
                <a:gd name="T16" fmla="*/ 63 w 381"/>
                <a:gd name="T17"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1" h="308">
                  <a:moveTo>
                    <a:pt x="63" y="308"/>
                  </a:moveTo>
                  <a:cubicBezTo>
                    <a:pt x="93" y="271"/>
                    <a:pt x="139" y="248"/>
                    <a:pt x="190" y="248"/>
                  </a:cubicBezTo>
                  <a:cubicBezTo>
                    <a:pt x="242" y="248"/>
                    <a:pt x="288" y="271"/>
                    <a:pt x="318" y="308"/>
                  </a:cubicBezTo>
                  <a:cubicBezTo>
                    <a:pt x="262" y="209"/>
                    <a:pt x="255" y="143"/>
                    <a:pt x="381" y="0"/>
                  </a:cubicBezTo>
                  <a:cubicBezTo>
                    <a:pt x="380" y="0"/>
                    <a:pt x="380" y="0"/>
                    <a:pt x="380" y="0"/>
                  </a:cubicBezTo>
                  <a:cubicBezTo>
                    <a:pt x="334" y="52"/>
                    <a:pt x="266" y="86"/>
                    <a:pt x="190" y="86"/>
                  </a:cubicBezTo>
                  <a:cubicBezTo>
                    <a:pt x="115" y="86"/>
                    <a:pt x="47" y="52"/>
                    <a:pt x="0" y="0"/>
                  </a:cubicBezTo>
                  <a:cubicBezTo>
                    <a:pt x="0" y="0"/>
                    <a:pt x="0" y="0"/>
                    <a:pt x="0" y="0"/>
                  </a:cubicBezTo>
                  <a:cubicBezTo>
                    <a:pt x="126" y="143"/>
                    <a:pt x="119" y="209"/>
                    <a:pt x="63" y="308"/>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13" name="Freeform 12">
              <a:extLst>
                <a:ext uri="{FF2B5EF4-FFF2-40B4-BE49-F238E27FC236}">
                  <a16:creationId xmlns:a16="http://schemas.microsoft.com/office/drawing/2014/main" id="{2BE5FDBD-7932-4C33-9E4D-0791F7BC0597}"/>
                </a:ext>
              </a:extLst>
            </p:cNvPr>
            <p:cNvSpPr>
              <a:spLocks/>
            </p:cNvSpPr>
            <p:nvPr/>
          </p:nvSpPr>
          <p:spPr bwMode="auto">
            <a:xfrm>
              <a:off x="5375275" y="4065588"/>
              <a:ext cx="717550" cy="1162050"/>
            </a:xfrm>
            <a:custGeom>
              <a:avLst/>
              <a:gdLst>
                <a:gd name="T0" fmla="*/ 63 w 190"/>
                <a:gd name="T1" fmla="*/ 308 h 308"/>
                <a:gd name="T2" fmla="*/ 190 w 190"/>
                <a:gd name="T3" fmla="*/ 248 h 308"/>
                <a:gd name="T4" fmla="*/ 190 w 190"/>
                <a:gd name="T5" fmla="*/ 248 h 308"/>
                <a:gd name="T6" fmla="*/ 190 w 190"/>
                <a:gd name="T7" fmla="*/ 86 h 308"/>
                <a:gd name="T8" fmla="*/ 190 w 190"/>
                <a:gd name="T9" fmla="*/ 86 h 308"/>
                <a:gd name="T10" fmla="*/ 0 w 190"/>
                <a:gd name="T11" fmla="*/ 0 h 308"/>
                <a:gd name="T12" fmla="*/ 0 w 190"/>
                <a:gd name="T13" fmla="*/ 0 h 308"/>
                <a:gd name="T14" fmla="*/ 63 w 190"/>
                <a:gd name="T15" fmla="*/ 308 h 3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 h="308">
                  <a:moveTo>
                    <a:pt x="63" y="308"/>
                  </a:moveTo>
                  <a:cubicBezTo>
                    <a:pt x="93" y="271"/>
                    <a:pt x="139" y="248"/>
                    <a:pt x="190" y="248"/>
                  </a:cubicBezTo>
                  <a:cubicBezTo>
                    <a:pt x="190" y="248"/>
                    <a:pt x="190" y="248"/>
                    <a:pt x="190" y="248"/>
                  </a:cubicBezTo>
                  <a:cubicBezTo>
                    <a:pt x="190" y="86"/>
                    <a:pt x="190" y="86"/>
                    <a:pt x="190" y="86"/>
                  </a:cubicBezTo>
                  <a:cubicBezTo>
                    <a:pt x="190" y="86"/>
                    <a:pt x="190" y="86"/>
                    <a:pt x="190" y="86"/>
                  </a:cubicBezTo>
                  <a:cubicBezTo>
                    <a:pt x="115" y="86"/>
                    <a:pt x="47" y="52"/>
                    <a:pt x="0" y="0"/>
                  </a:cubicBezTo>
                  <a:cubicBezTo>
                    <a:pt x="0" y="0"/>
                    <a:pt x="0" y="0"/>
                    <a:pt x="0" y="0"/>
                  </a:cubicBezTo>
                  <a:cubicBezTo>
                    <a:pt x="126" y="143"/>
                    <a:pt x="119" y="209"/>
                    <a:pt x="63" y="308"/>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4" name="Group 53">
            <a:extLst>
              <a:ext uri="{FF2B5EF4-FFF2-40B4-BE49-F238E27FC236}">
                <a16:creationId xmlns:a16="http://schemas.microsoft.com/office/drawing/2014/main" id="{7DF86EAA-A864-4E02-A125-0546399CEBDE}"/>
              </a:ext>
            </a:extLst>
          </p:cNvPr>
          <p:cNvGrpSpPr/>
          <p:nvPr/>
        </p:nvGrpSpPr>
        <p:grpSpPr>
          <a:xfrm>
            <a:off x="6288088" y="3127376"/>
            <a:ext cx="1603375" cy="1617663"/>
            <a:chOff x="6288088" y="3127376"/>
            <a:chExt cx="1603375" cy="1617663"/>
          </a:xfrm>
        </p:grpSpPr>
        <p:sp>
          <p:nvSpPr>
            <p:cNvPr id="8" name="Freeform 7">
              <a:extLst>
                <a:ext uri="{FF2B5EF4-FFF2-40B4-BE49-F238E27FC236}">
                  <a16:creationId xmlns:a16="http://schemas.microsoft.com/office/drawing/2014/main" id="{39D88157-9C9B-443B-BC78-17A5F4D02313}"/>
                </a:ext>
              </a:extLst>
            </p:cNvPr>
            <p:cNvSpPr>
              <a:spLocks/>
            </p:cNvSpPr>
            <p:nvPr/>
          </p:nvSpPr>
          <p:spPr bwMode="auto">
            <a:xfrm>
              <a:off x="6288088" y="3127376"/>
              <a:ext cx="1603375" cy="1617663"/>
            </a:xfrm>
            <a:custGeom>
              <a:avLst/>
              <a:gdLst>
                <a:gd name="T0" fmla="*/ 287 w 425"/>
                <a:gd name="T1" fmla="*/ 371 h 429"/>
                <a:gd name="T2" fmla="*/ 425 w 425"/>
                <a:gd name="T3" fmla="*/ 209 h 429"/>
                <a:gd name="T4" fmla="*/ 189 w 425"/>
                <a:gd name="T5" fmla="*/ 0 h 429"/>
                <a:gd name="T6" fmla="*/ 189 w 425"/>
                <a:gd name="T7" fmla="*/ 0 h 429"/>
                <a:gd name="T8" fmla="*/ 202 w 425"/>
                <a:gd name="T9" fmla="*/ 81 h 429"/>
                <a:gd name="T10" fmla="*/ 0 w 425"/>
                <a:gd name="T11" fmla="*/ 329 h 429"/>
                <a:gd name="T12" fmla="*/ 297 w 425"/>
                <a:gd name="T13" fmla="*/ 429 h 429"/>
                <a:gd name="T14" fmla="*/ 287 w 425"/>
                <a:gd name="T15" fmla="*/ 371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5" h="429">
                  <a:moveTo>
                    <a:pt x="287" y="371"/>
                  </a:moveTo>
                  <a:cubicBezTo>
                    <a:pt x="287" y="289"/>
                    <a:pt x="346" y="221"/>
                    <a:pt x="425" y="209"/>
                  </a:cubicBezTo>
                  <a:cubicBezTo>
                    <a:pt x="311" y="207"/>
                    <a:pt x="249" y="181"/>
                    <a:pt x="189" y="0"/>
                  </a:cubicBezTo>
                  <a:cubicBezTo>
                    <a:pt x="189" y="0"/>
                    <a:pt x="189" y="0"/>
                    <a:pt x="189" y="0"/>
                  </a:cubicBezTo>
                  <a:cubicBezTo>
                    <a:pt x="197" y="26"/>
                    <a:pt x="202" y="53"/>
                    <a:pt x="202" y="81"/>
                  </a:cubicBezTo>
                  <a:cubicBezTo>
                    <a:pt x="202" y="203"/>
                    <a:pt x="115" y="306"/>
                    <a:pt x="0" y="329"/>
                  </a:cubicBezTo>
                  <a:cubicBezTo>
                    <a:pt x="185" y="292"/>
                    <a:pt x="239" y="332"/>
                    <a:pt x="297" y="429"/>
                  </a:cubicBezTo>
                  <a:cubicBezTo>
                    <a:pt x="290" y="411"/>
                    <a:pt x="287" y="392"/>
                    <a:pt x="287" y="37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4" name="Freeform 13">
              <a:extLst>
                <a:ext uri="{FF2B5EF4-FFF2-40B4-BE49-F238E27FC236}">
                  <a16:creationId xmlns:a16="http://schemas.microsoft.com/office/drawing/2014/main" id="{5D65F503-6ACC-4D1C-8C21-203DD0B16BEC}"/>
                </a:ext>
              </a:extLst>
            </p:cNvPr>
            <p:cNvSpPr>
              <a:spLocks/>
            </p:cNvSpPr>
            <p:nvPr/>
          </p:nvSpPr>
          <p:spPr bwMode="auto">
            <a:xfrm>
              <a:off x="6288088" y="3911601"/>
              <a:ext cx="1165225" cy="833438"/>
            </a:xfrm>
            <a:custGeom>
              <a:avLst/>
              <a:gdLst>
                <a:gd name="T0" fmla="*/ 287 w 309"/>
                <a:gd name="T1" fmla="*/ 163 h 221"/>
                <a:gd name="T2" fmla="*/ 309 w 309"/>
                <a:gd name="T3" fmla="*/ 81 h 221"/>
                <a:gd name="T4" fmla="*/ 168 w 309"/>
                <a:gd name="T5" fmla="*/ 0 h 221"/>
                <a:gd name="T6" fmla="*/ 0 w 309"/>
                <a:gd name="T7" fmla="*/ 121 h 221"/>
                <a:gd name="T8" fmla="*/ 297 w 309"/>
                <a:gd name="T9" fmla="*/ 221 h 221"/>
                <a:gd name="T10" fmla="*/ 287 w 309"/>
                <a:gd name="T11" fmla="*/ 163 h 221"/>
              </a:gdLst>
              <a:ahLst/>
              <a:cxnLst>
                <a:cxn ang="0">
                  <a:pos x="T0" y="T1"/>
                </a:cxn>
                <a:cxn ang="0">
                  <a:pos x="T2" y="T3"/>
                </a:cxn>
                <a:cxn ang="0">
                  <a:pos x="T4" y="T5"/>
                </a:cxn>
                <a:cxn ang="0">
                  <a:pos x="T6" y="T7"/>
                </a:cxn>
                <a:cxn ang="0">
                  <a:pos x="T8" y="T9"/>
                </a:cxn>
                <a:cxn ang="0">
                  <a:pos x="T10" y="T11"/>
                </a:cxn>
              </a:cxnLst>
              <a:rect l="0" t="0" r="r" b="b"/>
              <a:pathLst>
                <a:path w="309" h="221">
                  <a:moveTo>
                    <a:pt x="287" y="163"/>
                  </a:moveTo>
                  <a:cubicBezTo>
                    <a:pt x="287" y="133"/>
                    <a:pt x="295" y="105"/>
                    <a:pt x="309" y="81"/>
                  </a:cubicBezTo>
                  <a:cubicBezTo>
                    <a:pt x="168" y="0"/>
                    <a:pt x="168" y="0"/>
                    <a:pt x="168" y="0"/>
                  </a:cubicBezTo>
                  <a:cubicBezTo>
                    <a:pt x="132" y="61"/>
                    <a:pt x="72" y="107"/>
                    <a:pt x="0" y="121"/>
                  </a:cubicBezTo>
                  <a:cubicBezTo>
                    <a:pt x="185" y="84"/>
                    <a:pt x="239" y="124"/>
                    <a:pt x="297" y="221"/>
                  </a:cubicBezTo>
                  <a:cubicBezTo>
                    <a:pt x="290" y="203"/>
                    <a:pt x="287" y="184"/>
                    <a:pt x="287" y="163"/>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3" name="Group 2">
            <a:extLst>
              <a:ext uri="{FF2B5EF4-FFF2-40B4-BE49-F238E27FC236}">
                <a16:creationId xmlns:a16="http://schemas.microsoft.com/office/drawing/2014/main" id="{35969527-D67E-4D2E-8546-A384F9EA2E57}"/>
              </a:ext>
            </a:extLst>
          </p:cNvPr>
          <p:cNvGrpSpPr/>
          <p:nvPr/>
        </p:nvGrpSpPr>
        <p:grpSpPr>
          <a:xfrm>
            <a:off x="6288088" y="2120901"/>
            <a:ext cx="1603375" cy="1617663"/>
            <a:chOff x="6288088" y="2120901"/>
            <a:chExt cx="1603375" cy="1617663"/>
          </a:xfrm>
        </p:grpSpPr>
        <p:sp>
          <p:nvSpPr>
            <p:cNvPr id="9" name="Freeform 8">
              <a:extLst>
                <a:ext uri="{FF2B5EF4-FFF2-40B4-BE49-F238E27FC236}">
                  <a16:creationId xmlns:a16="http://schemas.microsoft.com/office/drawing/2014/main" id="{5E7D5A62-B35D-4950-A1D4-378F39DA68AB}"/>
                </a:ext>
              </a:extLst>
            </p:cNvPr>
            <p:cNvSpPr>
              <a:spLocks/>
            </p:cNvSpPr>
            <p:nvPr/>
          </p:nvSpPr>
          <p:spPr bwMode="auto">
            <a:xfrm>
              <a:off x="6288088" y="2120901"/>
              <a:ext cx="1603375" cy="1617663"/>
            </a:xfrm>
            <a:custGeom>
              <a:avLst/>
              <a:gdLst>
                <a:gd name="T0" fmla="*/ 287 w 425"/>
                <a:gd name="T1" fmla="*/ 58 h 429"/>
                <a:gd name="T2" fmla="*/ 297 w 425"/>
                <a:gd name="T3" fmla="*/ 0 h 429"/>
                <a:gd name="T4" fmla="*/ 0 w 425"/>
                <a:gd name="T5" fmla="*/ 100 h 429"/>
                <a:gd name="T6" fmla="*/ 202 w 425"/>
                <a:gd name="T7" fmla="*/ 348 h 429"/>
                <a:gd name="T8" fmla="*/ 189 w 425"/>
                <a:gd name="T9" fmla="*/ 429 h 429"/>
                <a:gd name="T10" fmla="*/ 189 w 425"/>
                <a:gd name="T11" fmla="*/ 429 h 429"/>
                <a:gd name="T12" fmla="*/ 425 w 425"/>
                <a:gd name="T13" fmla="*/ 220 h 429"/>
                <a:gd name="T14" fmla="*/ 287 w 425"/>
                <a:gd name="T15" fmla="*/ 58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5" h="429">
                  <a:moveTo>
                    <a:pt x="287" y="58"/>
                  </a:moveTo>
                  <a:cubicBezTo>
                    <a:pt x="287" y="37"/>
                    <a:pt x="290" y="18"/>
                    <a:pt x="297" y="0"/>
                  </a:cubicBezTo>
                  <a:cubicBezTo>
                    <a:pt x="239" y="97"/>
                    <a:pt x="185" y="137"/>
                    <a:pt x="0" y="100"/>
                  </a:cubicBezTo>
                  <a:cubicBezTo>
                    <a:pt x="115" y="124"/>
                    <a:pt x="202" y="226"/>
                    <a:pt x="202" y="348"/>
                  </a:cubicBezTo>
                  <a:cubicBezTo>
                    <a:pt x="202" y="376"/>
                    <a:pt x="197" y="403"/>
                    <a:pt x="189" y="429"/>
                  </a:cubicBezTo>
                  <a:cubicBezTo>
                    <a:pt x="189" y="429"/>
                    <a:pt x="189" y="429"/>
                    <a:pt x="189" y="429"/>
                  </a:cubicBezTo>
                  <a:cubicBezTo>
                    <a:pt x="249" y="248"/>
                    <a:pt x="311" y="222"/>
                    <a:pt x="425" y="220"/>
                  </a:cubicBezTo>
                  <a:cubicBezTo>
                    <a:pt x="346" y="208"/>
                    <a:pt x="287" y="140"/>
                    <a:pt x="287" y="58"/>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15" name="Freeform 14">
              <a:extLst>
                <a:ext uri="{FF2B5EF4-FFF2-40B4-BE49-F238E27FC236}">
                  <a16:creationId xmlns:a16="http://schemas.microsoft.com/office/drawing/2014/main" id="{7F21C662-0BC2-4852-BD03-8D6AD2458693}"/>
                </a:ext>
              </a:extLst>
            </p:cNvPr>
            <p:cNvSpPr>
              <a:spLocks/>
            </p:cNvSpPr>
            <p:nvPr/>
          </p:nvSpPr>
          <p:spPr bwMode="auto">
            <a:xfrm>
              <a:off x="6921500" y="2647951"/>
              <a:ext cx="969963" cy="1090613"/>
            </a:xfrm>
            <a:custGeom>
              <a:avLst/>
              <a:gdLst>
                <a:gd name="T0" fmla="*/ 141 w 257"/>
                <a:gd name="T1" fmla="*/ 0 h 289"/>
                <a:gd name="T2" fmla="*/ 0 w 257"/>
                <a:gd name="T3" fmla="*/ 81 h 289"/>
                <a:gd name="T4" fmla="*/ 34 w 257"/>
                <a:gd name="T5" fmla="*/ 208 h 289"/>
                <a:gd name="T6" fmla="*/ 21 w 257"/>
                <a:gd name="T7" fmla="*/ 289 h 289"/>
                <a:gd name="T8" fmla="*/ 21 w 257"/>
                <a:gd name="T9" fmla="*/ 289 h 289"/>
                <a:gd name="T10" fmla="*/ 257 w 257"/>
                <a:gd name="T11" fmla="*/ 80 h 289"/>
                <a:gd name="T12" fmla="*/ 141 w 257"/>
                <a:gd name="T13" fmla="*/ 0 h 289"/>
              </a:gdLst>
              <a:ahLst/>
              <a:cxnLst>
                <a:cxn ang="0">
                  <a:pos x="T0" y="T1"/>
                </a:cxn>
                <a:cxn ang="0">
                  <a:pos x="T2" y="T3"/>
                </a:cxn>
                <a:cxn ang="0">
                  <a:pos x="T4" y="T5"/>
                </a:cxn>
                <a:cxn ang="0">
                  <a:pos x="T6" y="T7"/>
                </a:cxn>
                <a:cxn ang="0">
                  <a:pos x="T8" y="T9"/>
                </a:cxn>
                <a:cxn ang="0">
                  <a:pos x="T10" y="T11"/>
                </a:cxn>
                <a:cxn ang="0">
                  <a:pos x="T12" y="T13"/>
                </a:cxn>
              </a:cxnLst>
              <a:rect l="0" t="0" r="r" b="b"/>
              <a:pathLst>
                <a:path w="257" h="289">
                  <a:moveTo>
                    <a:pt x="141" y="0"/>
                  </a:moveTo>
                  <a:cubicBezTo>
                    <a:pt x="0" y="81"/>
                    <a:pt x="0" y="81"/>
                    <a:pt x="0" y="81"/>
                  </a:cubicBezTo>
                  <a:cubicBezTo>
                    <a:pt x="22" y="119"/>
                    <a:pt x="34" y="162"/>
                    <a:pt x="34" y="208"/>
                  </a:cubicBezTo>
                  <a:cubicBezTo>
                    <a:pt x="34" y="236"/>
                    <a:pt x="29" y="263"/>
                    <a:pt x="21" y="289"/>
                  </a:cubicBezTo>
                  <a:cubicBezTo>
                    <a:pt x="21" y="289"/>
                    <a:pt x="21" y="289"/>
                    <a:pt x="21" y="289"/>
                  </a:cubicBezTo>
                  <a:cubicBezTo>
                    <a:pt x="81" y="108"/>
                    <a:pt x="143" y="82"/>
                    <a:pt x="257" y="80"/>
                  </a:cubicBezTo>
                  <a:cubicBezTo>
                    <a:pt x="207" y="72"/>
                    <a:pt x="165" y="42"/>
                    <a:pt x="141" y="0"/>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2" name="Group 1">
            <a:extLst>
              <a:ext uri="{FF2B5EF4-FFF2-40B4-BE49-F238E27FC236}">
                <a16:creationId xmlns:a16="http://schemas.microsoft.com/office/drawing/2014/main" id="{C3A39715-B35E-4040-85E5-C7A99E39CC6E}"/>
              </a:ext>
            </a:extLst>
          </p:cNvPr>
          <p:cNvGrpSpPr/>
          <p:nvPr/>
        </p:nvGrpSpPr>
        <p:grpSpPr>
          <a:xfrm>
            <a:off x="5375275" y="1638301"/>
            <a:ext cx="1436688" cy="1160463"/>
            <a:chOff x="5375275" y="1638301"/>
            <a:chExt cx="1436688" cy="1160463"/>
          </a:xfrm>
        </p:grpSpPr>
        <p:sp>
          <p:nvSpPr>
            <p:cNvPr id="10" name="Freeform 9">
              <a:extLst>
                <a:ext uri="{FF2B5EF4-FFF2-40B4-BE49-F238E27FC236}">
                  <a16:creationId xmlns:a16="http://schemas.microsoft.com/office/drawing/2014/main" id="{54B2A87F-75BF-4DBA-B0B7-19004E09BC5E}"/>
                </a:ext>
              </a:extLst>
            </p:cNvPr>
            <p:cNvSpPr>
              <a:spLocks/>
            </p:cNvSpPr>
            <p:nvPr/>
          </p:nvSpPr>
          <p:spPr bwMode="auto">
            <a:xfrm>
              <a:off x="5375275" y="1638301"/>
              <a:ext cx="1436688" cy="1160463"/>
            </a:xfrm>
            <a:custGeom>
              <a:avLst/>
              <a:gdLst>
                <a:gd name="T0" fmla="*/ 318 w 381"/>
                <a:gd name="T1" fmla="*/ 0 h 308"/>
                <a:gd name="T2" fmla="*/ 190 w 381"/>
                <a:gd name="T3" fmla="*/ 60 h 308"/>
                <a:gd name="T4" fmla="*/ 63 w 381"/>
                <a:gd name="T5" fmla="*/ 0 h 308"/>
                <a:gd name="T6" fmla="*/ 0 w 381"/>
                <a:gd name="T7" fmla="*/ 308 h 308"/>
                <a:gd name="T8" fmla="*/ 0 w 381"/>
                <a:gd name="T9" fmla="*/ 308 h 308"/>
                <a:gd name="T10" fmla="*/ 190 w 381"/>
                <a:gd name="T11" fmla="*/ 222 h 308"/>
                <a:gd name="T12" fmla="*/ 380 w 381"/>
                <a:gd name="T13" fmla="*/ 308 h 308"/>
                <a:gd name="T14" fmla="*/ 381 w 381"/>
                <a:gd name="T15" fmla="*/ 308 h 308"/>
                <a:gd name="T16" fmla="*/ 318 w 381"/>
                <a:gd name="T17"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1" h="308">
                  <a:moveTo>
                    <a:pt x="318" y="0"/>
                  </a:moveTo>
                  <a:cubicBezTo>
                    <a:pt x="288" y="37"/>
                    <a:pt x="242" y="60"/>
                    <a:pt x="190" y="60"/>
                  </a:cubicBezTo>
                  <a:cubicBezTo>
                    <a:pt x="139" y="60"/>
                    <a:pt x="93" y="37"/>
                    <a:pt x="63" y="0"/>
                  </a:cubicBezTo>
                  <a:cubicBezTo>
                    <a:pt x="119" y="99"/>
                    <a:pt x="126" y="166"/>
                    <a:pt x="0" y="308"/>
                  </a:cubicBezTo>
                  <a:cubicBezTo>
                    <a:pt x="0" y="308"/>
                    <a:pt x="0" y="308"/>
                    <a:pt x="0" y="308"/>
                  </a:cubicBezTo>
                  <a:cubicBezTo>
                    <a:pt x="47" y="256"/>
                    <a:pt x="115" y="222"/>
                    <a:pt x="190" y="222"/>
                  </a:cubicBezTo>
                  <a:cubicBezTo>
                    <a:pt x="266" y="222"/>
                    <a:pt x="334" y="256"/>
                    <a:pt x="380" y="308"/>
                  </a:cubicBezTo>
                  <a:cubicBezTo>
                    <a:pt x="381" y="308"/>
                    <a:pt x="381" y="308"/>
                    <a:pt x="381" y="308"/>
                  </a:cubicBezTo>
                  <a:cubicBezTo>
                    <a:pt x="255" y="166"/>
                    <a:pt x="262" y="99"/>
                    <a:pt x="318"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16" name="Freeform 15">
              <a:extLst>
                <a:ext uri="{FF2B5EF4-FFF2-40B4-BE49-F238E27FC236}">
                  <a16:creationId xmlns:a16="http://schemas.microsoft.com/office/drawing/2014/main" id="{C53A0778-52C9-4AE9-897D-0DB32A09C138}"/>
                </a:ext>
              </a:extLst>
            </p:cNvPr>
            <p:cNvSpPr>
              <a:spLocks/>
            </p:cNvSpPr>
            <p:nvPr/>
          </p:nvSpPr>
          <p:spPr bwMode="auto">
            <a:xfrm>
              <a:off x="6092825" y="1638301"/>
              <a:ext cx="719138" cy="1160463"/>
            </a:xfrm>
            <a:custGeom>
              <a:avLst/>
              <a:gdLst>
                <a:gd name="T0" fmla="*/ 128 w 191"/>
                <a:gd name="T1" fmla="*/ 0 h 308"/>
                <a:gd name="T2" fmla="*/ 0 w 191"/>
                <a:gd name="T3" fmla="*/ 60 h 308"/>
                <a:gd name="T4" fmla="*/ 0 w 191"/>
                <a:gd name="T5" fmla="*/ 222 h 308"/>
                <a:gd name="T6" fmla="*/ 190 w 191"/>
                <a:gd name="T7" fmla="*/ 308 h 308"/>
                <a:gd name="T8" fmla="*/ 191 w 191"/>
                <a:gd name="T9" fmla="*/ 308 h 308"/>
                <a:gd name="T10" fmla="*/ 128 w 191"/>
                <a:gd name="T11" fmla="*/ 0 h 308"/>
              </a:gdLst>
              <a:ahLst/>
              <a:cxnLst>
                <a:cxn ang="0">
                  <a:pos x="T0" y="T1"/>
                </a:cxn>
                <a:cxn ang="0">
                  <a:pos x="T2" y="T3"/>
                </a:cxn>
                <a:cxn ang="0">
                  <a:pos x="T4" y="T5"/>
                </a:cxn>
                <a:cxn ang="0">
                  <a:pos x="T6" y="T7"/>
                </a:cxn>
                <a:cxn ang="0">
                  <a:pos x="T8" y="T9"/>
                </a:cxn>
                <a:cxn ang="0">
                  <a:pos x="T10" y="T11"/>
                </a:cxn>
              </a:cxnLst>
              <a:rect l="0" t="0" r="r" b="b"/>
              <a:pathLst>
                <a:path w="191" h="308">
                  <a:moveTo>
                    <a:pt x="128" y="0"/>
                  </a:moveTo>
                  <a:cubicBezTo>
                    <a:pt x="98" y="37"/>
                    <a:pt x="52" y="60"/>
                    <a:pt x="0" y="60"/>
                  </a:cubicBezTo>
                  <a:cubicBezTo>
                    <a:pt x="0" y="222"/>
                    <a:pt x="0" y="222"/>
                    <a:pt x="0" y="222"/>
                  </a:cubicBezTo>
                  <a:cubicBezTo>
                    <a:pt x="76" y="222"/>
                    <a:pt x="144" y="256"/>
                    <a:pt x="190" y="308"/>
                  </a:cubicBezTo>
                  <a:cubicBezTo>
                    <a:pt x="191" y="308"/>
                    <a:pt x="191" y="308"/>
                    <a:pt x="191" y="308"/>
                  </a:cubicBezTo>
                  <a:cubicBezTo>
                    <a:pt x="65" y="166"/>
                    <a:pt x="72" y="99"/>
                    <a:pt x="128"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5" name="Group 54">
            <a:extLst>
              <a:ext uri="{FF2B5EF4-FFF2-40B4-BE49-F238E27FC236}">
                <a16:creationId xmlns:a16="http://schemas.microsoft.com/office/drawing/2014/main" id="{BC41FAD1-D145-446A-A384-E672B89573B9}"/>
              </a:ext>
            </a:extLst>
          </p:cNvPr>
          <p:cNvGrpSpPr/>
          <p:nvPr/>
        </p:nvGrpSpPr>
        <p:grpSpPr>
          <a:xfrm>
            <a:off x="4297363" y="2120901"/>
            <a:ext cx="1601788" cy="1617663"/>
            <a:chOff x="4297363" y="2120901"/>
            <a:chExt cx="1601788" cy="1617663"/>
          </a:xfrm>
        </p:grpSpPr>
        <p:sp>
          <p:nvSpPr>
            <p:cNvPr id="11" name="Freeform 10">
              <a:extLst>
                <a:ext uri="{FF2B5EF4-FFF2-40B4-BE49-F238E27FC236}">
                  <a16:creationId xmlns:a16="http://schemas.microsoft.com/office/drawing/2014/main" id="{25F859E5-6CB6-44E2-AA9F-99AA3100A98F}"/>
                </a:ext>
              </a:extLst>
            </p:cNvPr>
            <p:cNvSpPr>
              <a:spLocks/>
            </p:cNvSpPr>
            <p:nvPr/>
          </p:nvSpPr>
          <p:spPr bwMode="auto">
            <a:xfrm>
              <a:off x="4297363" y="2120901"/>
              <a:ext cx="1601788" cy="1617663"/>
            </a:xfrm>
            <a:custGeom>
              <a:avLst/>
              <a:gdLst>
                <a:gd name="T0" fmla="*/ 425 w 425"/>
                <a:gd name="T1" fmla="*/ 100 h 429"/>
                <a:gd name="T2" fmla="*/ 128 w 425"/>
                <a:gd name="T3" fmla="*/ 0 h 429"/>
                <a:gd name="T4" fmla="*/ 138 w 425"/>
                <a:gd name="T5" fmla="*/ 58 h 429"/>
                <a:gd name="T6" fmla="*/ 0 w 425"/>
                <a:gd name="T7" fmla="*/ 220 h 429"/>
                <a:gd name="T8" fmla="*/ 236 w 425"/>
                <a:gd name="T9" fmla="*/ 429 h 429"/>
                <a:gd name="T10" fmla="*/ 236 w 425"/>
                <a:gd name="T11" fmla="*/ 429 h 429"/>
                <a:gd name="T12" fmla="*/ 223 w 425"/>
                <a:gd name="T13" fmla="*/ 348 h 429"/>
                <a:gd name="T14" fmla="*/ 425 w 425"/>
                <a:gd name="T15" fmla="*/ 100 h 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5" h="429">
                  <a:moveTo>
                    <a:pt x="425" y="100"/>
                  </a:moveTo>
                  <a:cubicBezTo>
                    <a:pt x="239" y="137"/>
                    <a:pt x="186" y="97"/>
                    <a:pt x="128" y="0"/>
                  </a:cubicBezTo>
                  <a:cubicBezTo>
                    <a:pt x="135" y="18"/>
                    <a:pt x="138" y="37"/>
                    <a:pt x="138" y="58"/>
                  </a:cubicBezTo>
                  <a:cubicBezTo>
                    <a:pt x="138" y="140"/>
                    <a:pt x="78" y="208"/>
                    <a:pt x="0" y="220"/>
                  </a:cubicBezTo>
                  <a:cubicBezTo>
                    <a:pt x="114" y="222"/>
                    <a:pt x="175" y="248"/>
                    <a:pt x="236" y="429"/>
                  </a:cubicBezTo>
                  <a:cubicBezTo>
                    <a:pt x="236" y="429"/>
                    <a:pt x="236" y="429"/>
                    <a:pt x="236" y="429"/>
                  </a:cubicBezTo>
                  <a:cubicBezTo>
                    <a:pt x="227" y="403"/>
                    <a:pt x="223" y="376"/>
                    <a:pt x="223" y="348"/>
                  </a:cubicBezTo>
                  <a:cubicBezTo>
                    <a:pt x="223" y="226"/>
                    <a:pt x="309" y="124"/>
                    <a:pt x="425" y="10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7" name="Freeform 16">
              <a:extLst>
                <a:ext uri="{FF2B5EF4-FFF2-40B4-BE49-F238E27FC236}">
                  <a16:creationId xmlns:a16="http://schemas.microsoft.com/office/drawing/2014/main" id="{78A569BE-9D90-4FF6-A591-8F557605C05D}"/>
                </a:ext>
              </a:extLst>
            </p:cNvPr>
            <p:cNvSpPr>
              <a:spLocks/>
            </p:cNvSpPr>
            <p:nvPr/>
          </p:nvSpPr>
          <p:spPr bwMode="auto">
            <a:xfrm>
              <a:off x="4733925" y="2120901"/>
              <a:ext cx="1165225" cy="833438"/>
            </a:xfrm>
            <a:custGeom>
              <a:avLst/>
              <a:gdLst>
                <a:gd name="T0" fmla="*/ 12 w 309"/>
                <a:gd name="T1" fmla="*/ 0 h 221"/>
                <a:gd name="T2" fmla="*/ 22 w 309"/>
                <a:gd name="T3" fmla="*/ 58 h 221"/>
                <a:gd name="T4" fmla="*/ 0 w 309"/>
                <a:gd name="T5" fmla="*/ 140 h 221"/>
                <a:gd name="T6" fmla="*/ 141 w 309"/>
                <a:gd name="T7" fmla="*/ 221 h 221"/>
                <a:gd name="T8" fmla="*/ 309 w 309"/>
                <a:gd name="T9" fmla="*/ 100 h 221"/>
                <a:gd name="T10" fmla="*/ 12 w 309"/>
                <a:gd name="T11" fmla="*/ 0 h 221"/>
              </a:gdLst>
              <a:ahLst/>
              <a:cxnLst>
                <a:cxn ang="0">
                  <a:pos x="T0" y="T1"/>
                </a:cxn>
                <a:cxn ang="0">
                  <a:pos x="T2" y="T3"/>
                </a:cxn>
                <a:cxn ang="0">
                  <a:pos x="T4" y="T5"/>
                </a:cxn>
                <a:cxn ang="0">
                  <a:pos x="T6" y="T7"/>
                </a:cxn>
                <a:cxn ang="0">
                  <a:pos x="T8" y="T9"/>
                </a:cxn>
                <a:cxn ang="0">
                  <a:pos x="T10" y="T11"/>
                </a:cxn>
              </a:cxnLst>
              <a:rect l="0" t="0" r="r" b="b"/>
              <a:pathLst>
                <a:path w="309" h="221">
                  <a:moveTo>
                    <a:pt x="12" y="0"/>
                  </a:moveTo>
                  <a:cubicBezTo>
                    <a:pt x="19" y="18"/>
                    <a:pt x="22" y="37"/>
                    <a:pt x="22" y="58"/>
                  </a:cubicBezTo>
                  <a:cubicBezTo>
                    <a:pt x="22" y="88"/>
                    <a:pt x="14" y="116"/>
                    <a:pt x="0" y="140"/>
                  </a:cubicBezTo>
                  <a:cubicBezTo>
                    <a:pt x="141" y="221"/>
                    <a:pt x="141" y="221"/>
                    <a:pt x="141" y="221"/>
                  </a:cubicBezTo>
                  <a:cubicBezTo>
                    <a:pt x="176" y="160"/>
                    <a:pt x="237" y="115"/>
                    <a:pt x="309" y="100"/>
                  </a:cubicBezTo>
                  <a:cubicBezTo>
                    <a:pt x="123" y="137"/>
                    <a:pt x="70" y="97"/>
                    <a:pt x="12" y="0"/>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9" name="Group 58">
            <a:extLst>
              <a:ext uri="{FF2B5EF4-FFF2-40B4-BE49-F238E27FC236}">
                <a16:creationId xmlns:a16="http://schemas.microsoft.com/office/drawing/2014/main" id="{5F8BC13E-9D29-463D-B608-2590D5D23B45}"/>
              </a:ext>
            </a:extLst>
          </p:cNvPr>
          <p:cNvGrpSpPr/>
          <p:nvPr/>
        </p:nvGrpSpPr>
        <p:grpSpPr>
          <a:xfrm>
            <a:off x="3581400" y="3908426"/>
            <a:ext cx="1236663" cy="1236663"/>
            <a:chOff x="3581400" y="3908426"/>
            <a:chExt cx="1236663" cy="1236663"/>
          </a:xfrm>
          <a:effectLst>
            <a:outerShdw blurRad="139700" dist="76200" dir="2700000" algn="tl" rotWithShape="0">
              <a:prstClr val="black">
                <a:alpha val="33000"/>
              </a:prstClr>
            </a:outerShdw>
          </a:effectLst>
        </p:grpSpPr>
        <p:sp>
          <p:nvSpPr>
            <p:cNvPr id="19" name="Oval 18">
              <a:extLst>
                <a:ext uri="{FF2B5EF4-FFF2-40B4-BE49-F238E27FC236}">
                  <a16:creationId xmlns:a16="http://schemas.microsoft.com/office/drawing/2014/main" id="{A3158759-6C37-4BF7-95D4-2CCC685F41C0}"/>
                </a:ext>
              </a:extLst>
            </p:cNvPr>
            <p:cNvSpPr>
              <a:spLocks noChangeArrowheads="1"/>
            </p:cNvSpPr>
            <p:nvPr/>
          </p:nvSpPr>
          <p:spPr bwMode="auto">
            <a:xfrm>
              <a:off x="3581400" y="3908426"/>
              <a:ext cx="1236663" cy="1236663"/>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20" name="Freeform 19">
              <a:extLst>
                <a:ext uri="{FF2B5EF4-FFF2-40B4-BE49-F238E27FC236}">
                  <a16:creationId xmlns:a16="http://schemas.microsoft.com/office/drawing/2014/main" id="{9AFEA161-E070-4F22-B203-5A8659AF82C9}"/>
                </a:ext>
              </a:extLst>
            </p:cNvPr>
            <p:cNvSpPr>
              <a:spLocks/>
            </p:cNvSpPr>
            <p:nvPr/>
          </p:nvSpPr>
          <p:spPr bwMode="auto">
            <a:xfrm>
              <a:off x="3757613" y="4084638"/>
              <a:ext cx="1060450" cy="1060450"/>
            </a:xfrm>
            <a:custGeom>
              <a:avLst/>
              <a:gdLst>
                <a:gd name="T0" fmla="*/ 232 w 281"/>
                <a:gd name="T1" fmla="*/ 0 h 281"/>
                <a:gd name="T2" fmla="*/ 278 w 281"/>
                <a:gd name="T3" fmla="*/ 114 h 281"/>
                <a:gd name="T4" fmla="*/ 114 w 281"/>
                <a:gd name="T5" fmla="*/ 278 h 281"/>
                <a:gd name="T6" fmla="*/ 0 w 281"/>
                <a:gd name="T7" fmla="*/ 232 h 281"/>
                <a:gd name="T8" fmla="*/ 117 w 281"/>
                <a:gd name="T9" fmla="*/ 281 h 281"/>
                <a:gd name="T10" fmla="*/ 281 w 281"/>
                <a:gd name="T11" fmla="*/ 117 h 281"/>
                <a:gd name="T12" fmla="*/ 232 w 281"/>
                <a:gd name="T13" fmla="*/ 0 h 281"/>
              </a:gdLst>
              <a:ahLst/>
              <a:cxnLst>
                <a:cxn ang="0">
                  <a:pos x="T0" y="T1"/>
                </a:cxn>
                <a:cxn ang="0">
                  <a:pos x="T2" y="T3"/>
                </a:cxn>
                <a:cxn ang="0">
                  <a:pos x="T4" y="T5"/>
                </a:cxn>
                <a:cxn ang="0">
                  <a:pos x="T6" y="T7"/>
                </a:cxn>
                <a:cxn ang="0">
                  <a:pos x="T8" y="T9"/>
                </a:cxn>
                <a:cxn ang="0">
                  <a:pos x="T10" y="T11"/>
                </a:cxn>
                <a:cxn ang="0">
                  <a:pos x="T12" y="T13"/>
                </a:cxn>
              </a:cxnLst>
              <a:rect l="0" t="0" r="r" b="b"/>
              <a:pathLst>
                <a:path w="281" h="281">
                  <a:moveTo>
                    <a:pt x="232" y="0"/>
                  </a:moveTo>
                  <a:cubicBezTo>
                    <a:pt x="261" y="29"/>
                    <a:pt x="278" y="70"/>
                    <a:pt x="278" y="114"/>
                  </a:cubicBezTo>
                  <a:cubicBezTo>
                    <a:pt x="278" y="205"/>
                    <a:pt x="205" y="278"/>
                    <a:pt x="114" y="278"/>
                  </a:cubicBezTo>
                  <a:cubicBezTo>
                    <a:pt x="70" y="278"/>
                    <a:pt x="29" y="261"/>
                    <a:pt x="0" y="232"/>
                  </a:cubicBezTo>
                  <a:cubicBezTo>
                    <a:pt x="29" y="262"/>
                    <a:pt x="71" y="281"/>
                    <a:pt x="117" y="281"/>
                  </a:cubicBezTo>
                  <a:cubicBezTo>
                    <a:pt x="208" y="281"/>
                    <a:pt x="281" y="208"/>
                    <a:pt x="281" y="117"/>
                  </a:cubicBezTo>
                  <a:cubicBezTo>
                    <a:pt x="281" y="71"/>
                    <a:pt x="262" y="29"/>
                    <a:pt x="232" y="0"/>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1" name="Freeform 20">
              <a:extLst>
                <a:ext uri="{FF2B5EF4-FFF2-40B4-BE49-F238E27FC236}">
                  <a16:creationId xmlns:a16="http://schemas.microsoft.com/office/drawing/2014/main" id="{E22940E6-F46D-43BF-8521-B0BDF8C80D9F}"/>
                </a:ext>
              </a:extLst>
            </p:cNvPr>
            <p:cNvSpPr>
              <a:spLocks/>
            </p:cNvSpPr>
            <p:nvPr/>
          </p:nvSpPr>
          <p:spPr bwMode="auto">
            <a:xfrm>
              <a:off x="3581400" y="3908426"/>
              <a:ext cx="1062038" cy="1062038"/>
            </a:xfrm>
            <a:custGeom>
              <a:avLst/>
              <a:gdLst>
                <a:gd name="T0" fmla="*/ 4 w 282"/>
                <a:gd name="T1" fmla="*/ 168 h 282"/>
                <a:gd name="T2" fmla="*/ 168 w 282"/>
                <a:gd name="T3" fmla="*/ 4 h 282"/>
                <a:gd name="T4" fmla="*/ 282 w 282"/>
                <a:gd name="T5" fmla="*/ 50 h 282"/>
                <a:gd name="T6" fmla="*/ 164 w 282"/>
                <a:gd name="T7" fmla="*/ 0 h 282"/>
                <a:gd name="T8" fmla="*/ 0 w 282"/>
                <a:gd name="T9" fmla="*/ 164 h 282"/>
                <a:gd name="T10" fmla="*/ 50 w 282"/>
                <a:gd name="T11" fmla="*/ 282 h 282"/>
                <a:gd name="T12" fmla="*/ 4 w 282"/>
                <a:gd name="T13" fmla="*/ 168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4" y="168"/>
                  </a:moveTo>
                  <a:cubicBezTo>
                    <a:pt x="4" y="77"/>
                    <a:pt x="77" y="4"/>
                    <a:pt x="168" y="4"/>
                  </a:cubicBezTo>
                  <a:cubicBezTo>
                    <a:pt x="212" y="4"/>
                    <a:pt x="252" y="21"/>
                    <a:pt x="282" y="50"/>
                  </a:cubicBezTo>
                  <a:cubicBezTo>
                    <a:pt x="252" y="19"/>
                    <a:pt x="210" y="0"/>
                    <a:pt x="164" y="0"/>
                  </a:cubicBezTo>
                  <a:cubicBezTo>
                    <a:pt x="73" y="0"/>
                    <a:pt x="0" y="73"/>
                    <a:pt x="0" y="164"/>
                  </a:cubicBezTo>
                  <a:cubicBezTo>
                    <a:pt x="0" y="210"/>
                    <a:pt x="19" y="252"/>
                    <a:pt x="50" y="282"/>
                  </a:cubicBezTo>
                  <a:cubicBezTo>
                    <a:pt x="21" y="253"/>
                    <a:pt x="4" y="212"/>
                    <a:pt x="4" y="168"/>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7" name="Group 56">
            <a:extLst>
              <a:ext uri="{FF2B5EF4-FFF2-40B4-BE49-F238E27FC236}">
                <a16:creationId xmlns:a16="http://schemas.microsoft.com/office/drawing/2014/main" id="{9C4028DC-0089-4C0D-9EED-E484BC96AA8C}"/>
              </a:ext>
            </a:extLst>
          </p:cNvPr>
          <p:cNvGrpSpPr/>
          <p:nvPr/>
        </p:nvGrpSpPr>
        <p:grpSpPr>
          <a:xfrm>
            <a:off x="5473700" y="5000626"/>
            <a:ext cx="1239838" cy="1236663"/>
            <a:chOff x="5473700" y="5000626"/>
            <a:chExt cx="1239838" cy="1236663"/>
          </a:xfrm>
          <a:effectLst>
            <a:outerShdw blurRad="139700" dist="76200" dir="2700000" algn="tl" rotWithShape="0">
              <a:prstClr val="black">
                <a:alpha val="33000"/>
              </a:prstClr>
            </a:outerShdw>
          </a:effectLst>
        </p:grpSpPr>
        <p:sp>
          <p:nvSpPr>
            <p:cNvPr id="22" name="Oval 21">
              <a:extLst>
                <a:ext uri="{FF2B5EF4-FFF2-40B4-BE49-F238E27FC236}">
                  <a16:creationId xmlns:a16="http://schemas.microsoft.com/office/drawing/2014/main" id="{7089CEDC-AC7F-4E0E-BBC5-9CE103ACCE2C}"/>
                </a:ext>
              </a:extLst>
            </p:cNvPr>
            <p:cNvSpPr>
              <a:spLocks noChangeArrowheads="1"/>
            </p:cNvSpPr>
            <p:nvPr/>
          </p:nvSpPr>
          <p:spPr bwMode="auto">
            <a:xfrm>
              <a:off x="5473700" y="5000626"/>
              <a:ext cx="1239838" cy="1236663"/>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23" name="Freeform 22">
              <a:extLst>
                <a:ext uri="{FF2B5EF4-FFF2-40B4-BE49-F238E27FC236}">
                  <a16:creationId xmlns:a16="http://schemas.microsoft.com/office/drawing/2014/main" id="{61D65CF7-0600-4B9D-B967-4DC78C3D3826}"/>
                </a:ext>
              </a:extLst>
            </p:cNvPr>
            <p:cNvSpPr>
              <a:spLocks/>
            </p:cNvSpPr>
            <p:nvPr/>
          </p:nvSpPr>
          <p:spPr bwMode="auto">
            <a:xfrm>
              <a:off x="5651500" y="5178426"/>
              <a:ext cx="1062038" cy="1058863"/>
            </a:xfrm>
            <a:custGeom>
              <a:avLst/>
              <a:gdLst>
                <a:gd name="T0" fmla="*/ 232 w 282"/>
                <a:gd name="T1" fmla="*/ 0 h 281"/>
                <a:gd name="T2" fmla="*/ 279 w 282"/>
                <a:gd name="T3" fmla="*/ 114 h 281"/>
                <a:gd name="T4" fmla="*/ 115 w 282"/>
                <a:gd name="T5" fmla="*/ 278 h 281"/>
                <a:gd name="T6" fmla="*/ 0 w 282"/>
                <a:gd name="T7" fmla="*/ 232 h 281"/>
                <a:gd name="T8" fmla="*/ 117 w 282"/>
                <a:gd name="T9" fmla="*/ 281 h 281"/>
                <a:gd name="T10" fmla="*/ 282 w 282"/>
                <a:gd name="T11" fmla="*/ 117 h 281"/>
                <a:gd name="T12" fmla="*/ 232 w 282"/>
                <a:gd name="T13" fmla="*/ 0 h 281"/>
              </a:gdLst>
              <a:ahLst/>
              <a:cxnLst>
                <a:cxn ang="0">
                  <a:pos x="T0" y="T1"/>
                </a:cxn>
                <a:cxn ang="0">
                  <a:pos x="T2" y="T3"/>
                </a:cxn>
                <a:cxn ang="0">
                  <a:pos x="T4" y="T5"/>
                </a:cxn>
                <a:cxn ang="0">
                  <a:pos x="T6" y="T7"/>
                </a:cxn>
                <a:cxn ang="0">
                  <a:pos x="T8" y="T9"/>
                </a:cxn>
                <a:cxn ang="0">
                  <a:pos x="T10" y="T11"/>
                </a:cxn>
                <a:cxn ang="0">
                  <a:pos x="T12" y="T13"/>
                </a:cxn>
              </a:cxnLst>
              <a:rect l="0" t="0" r="r" b="b"/>
              <a:pathLst>
                <a:path w="282" h="281">
                  <a:moveTo>
                    <a:pt x="232" y="0"/>
                  </a:moveTo>
                  <a:cubicBezTo>
                    <a:pt x="261" y="29"/>
                    <a:pt x="279" y="70"/>
                    <a:pt x="279" y="114"/>
                  </a:cubicBezTo>
                  <a:cubicBezTo>
                    <a:pt x="279" y="205"/>
                    <a:pt x="205" y="278"/>
                    <a:pt x="115" y="278"/>
                  </a:cubicBezTo>
                  <a:cubicBezTo>
                    <a:pt x="70" y="278"/>
                    <a:pt x="29" y="261"/>
                    <a:pt x="0" y="232"/>
                  </a:cubicBezTo>
                  <a:cubicBezTo>
                    <a:pt x="30" y="262"/>
                    <a:pt x="71" y="281"/>
                    <a:pt x="117" y="281"/>
                  </a:cubicBezTo>
                  <a:cubicBezTo>
                    <a:pt x="208" y="281"/>
                    <a:pt x="282" y="208"/>
                    <a:pt x="282" y="117"/>
                  </a:cubicBezTo>
                  <a:cubicBezTo>
                    <a:pt x="282" y="71"/>
                    <a:pt x="263" y="29"/>
                    <a:pt x="232" y="0"/>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4" name="Freeform 23">
              <a:extLst>
                <a:ext uri="{FF2B5EF4-FFF2-40B4-BE49-F238E27FC236}">
                  <a16:creationId xmlns:a16="http://schemas.microsoft.com/office/drawing/2014/main" id="{22EB0B90-0819-40C5-BC52-78E79823B1B9}"/>
                </a:ext>
              </a:extLst>
            </p:cNvPr>
            <p:cNvSpPr>
              <a:spLocks/>
            </p:cNvSpPr>
            <p:nvPr/>
          </p:nvSpPr>
          <p:spPr bwMode="auto">
            <a:xfrm>
              <a:off x="5473700" y="5000626"/>
              <a:ext cx="1063625" cy="1063625"/>
            </a:xfrm>
            <a:custGeom>
              <a:avLst/>
              <a:gdLst>
                <a:gd name="T0" fmla="*/ 4 w 282"/>
                <a:gd name="T1" fmla="*/ 168 h 282"/>
                <a:gd name="T2" fmla="*/ 168 w 282"/>
                <a:gd name="T3" fmla="*/ 4 h 282"/>
                <a:gd name="T4" fmla="*/ 282 w 282"/>
                <a:gd name="T5" fmla="*/ 50 h 282"/>
                <a:gd name="T6" fmla="*/ 164 w 282"/>
                <a:gd name="T7" fmla="*/ 0 h 282"/>
                <a:gd name="T8" fmla="*/ 0 w 282"/>
                <a:gd name="T9" fmla="*/ 164 h 282"/>
                <a:gd name="T10" fmla="*/ 50 w 282"/>
                <a:gd name="T11" fmla="*/ 282 h 282"/>
                <a:gd name="T12" fmla="*/ 4 w 282"/>
                <a:gd name="T13" fmla="*/ 168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4" y="168"/>
                  </a:moveTo>
                  <a:cubicBezTo>
                    <a:pt x="4" y="77"/>
                    <a:pt x="78" y="4"/>
                    <a:pt x="168" y="4"/>
                  </a:cubicBezTo>
                  <a:cubicBezTo>
                    <a:pt x="213" y="4"/>
                    <a:pt x="253" y="21"/>
                    <a:pt x="282" y="50"/>
                  </a:cubicBezTo>
                  <a:cubicBezTo>
                    <a:pt x="252" y="19"/>
                    <a:pt x="211" y="0"/>
                    <a:pt x="164" y="0"/>
                  </a:cubicBezTo>
                  <a:cubicBezTo>
                    <a:pt x="74" y="0"/>
                    <a:pt x="0" y="73"/>
                    <a:pt x="0" y="164"/>
                  </a:cubicBezTo>
                  <a:cubicBezTo>
                    <a:pt x="0" y="210"/>
                    <a:pt x="19" y="252"/>
                    <a:pt x="50" y="282"/>
                  </a:cubicBezTo>
                  <a:cubicBezTo>
                    <a:pt x="22" y="253"/>
                    <a:pt x="4" y="212"/>
                    <a:pt x="4" y="168"/>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3" name="Group 52">
            <a:extLst>
              <a:ext uri="{FF2B5EF4-FFF2-40B4-BE49-F238E27FC236}">
                <a16:creationId xmlns:a16="http://schemas.microsoft.com/office/drawing/2014/main" id="{AA200263-D720-4B06-AB37-4D4C9E48C1AF}"/>
              </a:ext>
            </a:extLst>
          </p:cNvPr>
          <p:cNvGrpSpPr/>
          <p:nvPr/>
        </p:nvGrpSpPr>
        <p:grpSpPr>
          <a:xfrm>
            <a:off x="7370763" y="3908426"/>
            <a:ext cx="1236663" cy="1236663"/>
            <a:chOff x="7370763" y="3908426"/>
            <a:chExt cx="1236663" cy="1236663"/>
          </a:xfrm>
          <a:effectLst>
            <a:outerShdw blurRad="139700" dist="76200" dir="2700000" algn="tl" rotWithShape="0">
              <a:prstClr val="black">
                <a:alpha val="33000"/>
              </a:prstClr>
            </a:outerShdw>
          </a:effectLst>
        </p:grpSpPr>
        <p:sp>
          <p:nvSpPr>
            <p:cNvPr id="25" name="Oval 24">
              <a:extLst>
                <a:ext uri="{FF2B5EF4-FFF2-40B4-BE49-F238E27FC236}">
                  <a16:creationId xmlns:a16="http://schemas.microsoft.com/office/drawing/2014/main" id="{E8BC4763-2A99-41A7-97AF-7001ED9788D3}"/>
                </a:ext>
              </a:extLst>
            </p:cNvPr>
            <p:cNvSpPr>
              <a:spLocks noChangeArrowheads="1"/>
            </p:cNvSpPr>
            <p:nvPr/>
          </p:nvSpPr>
          <p:spPr bwMode="auto">
            <a:xfrm>
              <a:off x="7370763" y="3908426"/>
              <a:ext cx="1236663" cy="1236663"/>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26" name="Freeform 25">
              <a:extLst>
                <a:ext uri="{FF2B5EF4-FFF2-40B4-BE49-F238E27FC236}">
                  <a16:creationId xmlns:a16="http://schemas.microsoft.com/office/drawing/2014/main" id="{CAC7B3E2-8336-4E69-BE22-F7801D92C4A1}"/>
                </a:ext>
              </a:extLst>
            </p:cNvPr>
            <p:cNvSpPr>
              <a:spLocks/>
            </p:cNvSpPr>
            <p:nvPr/>
          </p:nvSpPr>
          <p:spPr bwMode="auto">
            <a:xfrm>
              <a:off x="7543800" y="4084638"/>
              <a:ext cx="1063625" cy="1060450"/>
            </a:xfrm>
            <a:custGeom>
              <a:avLst/>
              <a:gdLst>
                <a:gd name="T0" fmla="*/ 232 w 282"/>
                <a:gd name="T1" fmla="*/ 0 h 281"/>
                <a:gd name="T2" fmla="*/ 279 w 282"/>
                <a:gd name="T3" fmla="*/ 114 h 281"/>
                <a:gd name="T4" fmla="*/ 115 w 282"/>
                <a:gd name="T5" fmla="*/ 278 h 281"/>
                <a:gd name="T6" fmla="*/ 0 w 282"/>
                <a:gd name="T7" fmla="*/ 232 h 281"/>
                <a:gd name="T8" fmla="*/ 118 w 282"/>
                <a:gd name="T9" fmla="*/ 281 h 281"/>
                <a:gd name="T10" fmla="*/ 282 w 282"/>
                <a:gd name="T11" fmla="*/ 117 h 281"/>
                <a:gd name="T12" fmla="*/ 232 w 282"/>
                <a:gd name="T13" fmla="*/ 0 h 281"/>
              </a:gdLst>
              <a:ahLst/>
              <a:cxnLst>
                <a:cxn ang="0">
                  <a:pos x="T0" y="T1"/>
                </a:cxn>
                <a:cxn ang="0">
                  <a:pos x="T2" y="T3"/>
                </a:cxn>
                <a:cxn ang="0">
                  <a:pos x="T4" y="T5"/>
                </a:cxn>
                <a:cxn ang="0">
                  <a:pos x="T6" y="T7"/>
                </a:cxn>
                <a:cxn ang="0">
                  <a:pos x="T8" y="T9"/>
                </a:cxn>
                <a:cxn ang="0">
                  <a:pos x="T10" y="T11"/>
                </a:cxn>
                <a:cxn ang="0">
                  <a:pos x="T12" y="T13"/>
                </a:cxn>
              </a:cxnLst>
              <a:rect l="0" t="0" r="r" b="b"/>
              <a:pathLst>
                <a:path w="282" h="281">
                  <a:moveTo>
                    <a:pt x="232" y="0"/>
                  </a:moveTo>
                  <a:cubicBezTo>
                    <a:pt x="261" y="29"/>
                    <a:pt x="279" y="70"/>
                    <a:pt x="279" y="114"/>
                  </a:cubicBezTo>
                  <a:cubicBezTo>
                    <a:pt x="279" y="205"/>
                    <a:pt x="206" y="278"/>
                    <a:pt x="115" y="278"/>
                  </a:cubicBezTo>
                  <a:cubicBezTo>
                    <a:pt x="70" y="278"/>
                    <a:pt x="30" y="261"/>
                    <a:pt x="0" y="232"/>
                  </a:cubicBezTo>
                  <a:cubicBezTo>
                    <a:pt x="30" y="262"/>
                    <a:pt x="72" y="281"/>
                    <a:pt x="118" y="281"/>
                  </a:cubicBezTo>
                  <a:cubicBezTo>
                    <a:pt x="208" y="281"/>
                    <a:pt x="282" y="208"/>
                    <a:pt x="282" y="117"/>
                  </a:cubicBezTo>
                  <a:cubicBezTo>
                    <a:pt x="282" y="71"/>
                    <a:pt x="263" y="29"/>
                    <a:pt x="232"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7" name="Freeform 26">
              <a:extLst>
                <a:ext uri="{FF2B5EF4-FFF2-40B4-BE49-F238E27FC236}">
                  <a16:creationId xmlns:a16="http://schemas.microsoft.com/office/drawing/2014/main" id="{BCAB032B-50B2-49FB-9A4F-56B466753AF3}"/>
                </a:ext>
              </a:extLst>
            </p:cNvPr>
            <p:cNvSpPr>
              <a:spLocks/>
            </p:cNvSpPr>
            <p:nvPr/>
          </p:nvSpPr>
          <p:spPr bwMode="auto">
            <a:xfrm>
              <a:off x="7370763" y="3908426"/>
              <a:ext cx="1063625" cy="1062038"/>
            </a:xfrm>
            <a:custGeom>
              <a:avLst/>
              <a:gdLst>
                <a:gd name="T0" fmla="*/ 3 w 282"/>
                <a:gd name="T1" fmla="*/ 168 h 282"/>
                <a:gd name="T2" fmla="*/ 168 w 282"/>
                <a:gd name="T3" fmla="*/ 4 h 282"/>
                <a:gd name="T4" fmla="*/ 282 w 282"/>
                <a:gd name="T5" fmla="*/ 50 h 282"/>
                <a:gd name="T6" fmla="*/ 164 w 282"/>
                <a:gd name="T7" fmla="*/ 0 h 282"/>
                <a:gd name="T8" fmla="*/ 0 w 282"/>
                <a:gd name="T9" fmla="*/ 164 h 282"/>
                <a:gd name="T10" fmla="*/ 50 w 282"/>
                <a:gd name="T11" fmla="*/ 282 h 282"/>
                <a:gd name="T12" fmla="*/ 3 w 282"/>
                <a:gd name="T13" fmla="*/ 168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3" y="168"/>
                  </a:moveTo>
                  <a:cubicBezTo>
                    <a:pt x="3" y="77"/>
                    <a:pt x="77" y="4"/>
                    <a:pt x="168" y="4"/>
                  </a:cubicBezTo>
                  <a:cubicBezTo>
                    <a:pt x="212" y="4"/>
                    <a:pt x="252" y="21"/>
                    <a:pt x="282" y="50"/>
                  </a:cubicBezTo>
                  <a:cubicBezTo>
                    <a:pt x="252" y="19"/>
                    <a:pt x="210" y="0"/>
                    <a:pt x="164" y="0"/>
                  </a:cubicBezTo>
                  <a:cubicBezTo>
                    <a:pt x="73" y="0"/>
                    <a:pt x="0" y="73"/>
                    <a:pt x="0" y="164"/>
                  </a:cubicBezTo>
                  <a:cubicBezTo>
                    <a:pt x="0" y="210"/>
                    <a:pt x="19" y="252"/>
                    <a:pt x="50" y="282"/>
                  </a:cubicBezTo>
                  <a:cubicBezTo>
                    <a:pt x="21" y="253"/>
                    <a:pt x="3" y="212"/>
                    <a:pt x="3" y="168"/>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8" name="Group 57">
            <a:extLst>
              <a:ext uri="{FF2B5EF4-FFF2-40B4-BE49-F238E27FC236}">
                <a16:creationId xmlns:a16="http://schemas.microsoft.com/office/drawing/2014/main" id="{29B55BE0-FC5D-4729-82FE-B494D2511916}"/>
              </a:ext>
            </a:extLst>
          </p:cNvPr>
          <p:cNvGrpSpPr/>
          <p:nvPr/>
        </p:nvGrpSpPr>
        <p:grpSpPr>
          <a:xfrm>
            <a:off x="7370763" y="1720851"/>
            <a:ext cx="1236663" cy="1236663"/>
            <a:chOff x="7370763" y="1720851"/>
            <a:chExt cx="1236663" cy="1236663"/>
          </a:xfrm>
          <a:effectLst>
            <a:outerShdw blurRad="139700" dist="76200" dir="2700000" algn="tl" rotWithShape="0">
              <a:prstClr val="black">
                <a:alpha val="33000"/>
              </a:prstClr>
            </a:outerShdw>
          </a:effectLst>
        </p:grpSpPr>
        <p:sp>
          <p:nvSpPr>
            <p:cNvPr id="28" name="Oval 27">
              <a:extLst>
                <a:ext uri="{FF2B5EF4-FFF2-40B4-BE49-F238E27FC236}">
                  <a16:creationId xmlns:a16="http://schemas.microsoft.com/office/drawing/2014/main" id="{7A3CEAA6-3B85-43E0-8337-5A6F5A7009A6}"/>
                </a:ext>
              </a:extLst>
            </p:cNvPr>
            <p:cNvSpPr>
              <a:spLocks noChangeArrowheads="1"/>
            </p:cNvSpPr>
            <p:nvPr/>
          </p:nvSpPr>
          <p:spPr bwMode="auto">
            <a:xfrm>
              <a:off x="7370763" y="1720851"/>
              <a:ext cx="1236663" cy="1236663"/>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29" name="Freeform 28">
              <a:extLst>
                <a:ext uri="{FF2B5EF4-FFF2-40B4-BE49-F238E27FC236}">
                  <a16:creationId xmlns:a16="http://schemas.microsoft.com/office/drawing/2014/main" id="{6AE33283-C508-460E-8C16-997DDBC97286}"/>
                </a:ext>
              </a:extLst>
            </p:cNvPr>
            <p:cNvSpPr>
              <a:spLocks/>
            </p:cNvSpPr>
            <p:nvPr/>
          </p:nvSpPr>
          <p:spPr bwMode="auto">
            <a:xfrm>
              <a:off x="7543800" y="1893888"/>
              <a:ext cx="1063625" cy="1063625"/>
            </a:xfrm>
            <a:custGeom>
              <a:avLst/>
              <a:gdLst>
                <a:gd name="T0" fmla="*/ 232 w 282"/>
                <a:gd name="T1" fmla="*/ 0 h 282"/>
                <a:gd name="T2" fmla="*/ 279 w 282"/>
                <a:gd name="T3" fmla="*/ 115 h 282"/>
                <a:gd name="T4" fmla="*/ 115 w 282"/>
                <a:gd name="T5" fmla="*/ 279 h 282"/>
                <a:gd name="T6" fmla="*/ 0 w 282"/>
                <a:gd name="T7" fmla="*/ 233 h 282"/>
                <a:gd name="T8" fmla="*/ 118 w 282"/>
                <a:gd name="T9" fmla="*/ 282 h 282"/>
                <a:gd name="T10" fmla="*/ 282 w 282"/>
                <a:gd name="T11" fmla="*/ 118 h 282"/>
                <a:gd name="T12" fmla="*/ 232 w 282"/>
                <a:gd name="T13" fmla="*/ 0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232" y="0"/>
                  </a:moveTo>
                  <a:cubicBezTo>
                    <a:pt x="261" y="30"/>
                    <a:pt x="279" y="70"/>
                    <a:pt x="279" y="115"/>
                  </a:cubicBezTo>
                  <a:cubicBezTo>
                    <a:pt x="279" y="206"/>
                    <a:pt x="206" y="279"/>
                    <a:pt x="115" y="279"/>
                  </a:cubicBezTo>
                  <a:cubicBezTo>
                    <a:pt x="70" y="279"/>
                    <a:pt x="30" y="262"/>
                    <a:pt x="0" y="233"/>
                  </a:cubicBezTo>
                  <a:cubicBezTo>
                    <a:pt x="30" y="263"/>
                    <a:pt x="72" y="282"/>
                    <a:pt x="118" y="282"/>
                  </a:cubicBezTo>
                  <a:cubicBezTo>
                    <a:pt x="208" y="282"/>
                    <a:pt x="282" y="209"/>
                    <a:pt x="282" y="118"/>
                  </a:cubicBezTo>
                  <a:cubicBezTo>
                    <a:pt x="282" y="72"/>
                    <a:pt x="263" y="30"/>
                    <a:pt x="232" y="0"/>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0" name="Freeform 29">
              <a:extLst>
                <a:ext uri="{FF2B5EF4-FFF2-40B4-BE49-F238E27FC236}">
                  <a16:creationId xmlns:a16="http://schemas.microsoft.com/office/drawing/2014/main" id="{AFD2720C-77E2-401F-A5D0-3891C0336E49}"/>
                </a:ext>
              </a:extLst>
            </p:cNvPr>
            <p:cNvSpPr>
              <a:spLocks/>
            </p:cNvSpPr>
            <p:nvPr/>
          </p:nvSpPr>
          <p:spPr bwMode="auto">
            <a:xfrm>
              <a:off x="7370763" y="1720851"/>
              <a:ext cx="1063625" cy="1063625"/>
            </a:xfrm>
            <a:custGeom>
              <a:avLst/>
              <a:gdLst>
                <a:gd name="T0" fmla="*/ 3 w 282"/>
                <a:gd name="T1" fmla="*/ 168 h 282"/>
                <a:gd name="T2" fmla="*/ 168 w 282"/>
                <a:gd name="T3" fmla="*/ 4 h 282"/>
                <a:gd name="T4" fmla="*/ 282 w 282"/>
                <a:gd name="T5" fmla="*/ 50 h 282"/>
                <a:gd name="T6" fmla="*/ 164 w 282"/>
                <a:gd name="T7" fmla="*/ 0 h 282"/>
                <a:gd name="T8" fmla="*/ 0 w 282"/>
                <a:gd name="T9" fmla="*/ 164 h 282"/>
                <a:gd name="T10" fmla="*/ 50 w 282"/>
                <a:gd name="T11" fmla="*/ 282 h 282"/>
                <a:gd name="T12" fmla="*/ 3 w 282"/>
                <a:gd name="T13" fmla="*/ 168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3" y="168"/>
                  </a:moveTo>
                  <a:cubicBezTo>
                    <a:pt x="3" y="77"/>
                    <a:pt x="77" y="4"/>
                    <a:pt x="168" y="4"/>
                  </a:cubicBezTo>
                  <a:cubicBezTo>
                    <a:pt x="212" y="4"/>
                    <a:pt x="252" y="21"/>
                    <a:pt x="282" y="50"/>
                  </a:cubicBezTo>
                  <a:cubicBezTo>
                    <a:pt x="252" y="19"/>
                    <a:pt x="210" y="0"/>
                    <a:pt x="164" y="0"/>
                  </a:cubicBezTo>
                  <a:cubicBezTo>
                    <a:pt x="73" y="0"/>
                    <a:pt x="0" y="73"/>
                    <a:pt x="0" y="164"/>
                  </a:cubicBezTo>
                  <a:cubicBezTo>
                    <a:pt x="0" y="210"/>
                    <a:pt x="19" y="252"/>
                    <a:pt x="50" y="282"/>
                  </a:cubicBezTo>
                  <a:cubicBezTo>
                    <a:pt x="21" y="253"/>
                    <a:pt x="3" y="212"/>
                    <a:pt x="3" y="168"/>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6" name="Group 55">
            <a:extLst>
              <a:ext uri="{FF2B5EF4-FFF2-40B4-BE49-F238E27FC236}">
                <a16:creationId xmlns:a16="http://schemas.microsoft.com/office/drawing/2014/main" id="{C65A4A62-03B8-4AE8-BF5C-918849DA81F8}"/>
              </a:ext>
            </a:extLst>
          </p:cNvPr>
          <p:cNvGrpSpPr/>
          <p:nvPr/>
        </p:nvGrpSpPr>
        <p:grpSpPr>
          <a:xfrm>
            <a:off x="5473700" y="627063"/>
            <a:ext cx="1239838" cy="1236663"/>
            <a:chOff x="5473700" y="627063"/>
            <a:chExt cx="1239838" cy="1236663"/>
          </a:xfrm>
          <a:effectLst>
            <a:outerShdw blurRad="139700" dist="76200" dir="2700000" algn="tl" rotWithShape="0">
              <a:prstClr val="black">
                <a:alpha val="33000"/>
              </a:prstClr>
            </a:outerShdw>
          </a:effectLst>
        </p:grpSpPr>
        <p:sp>
          <p:nvSpPr>
            <p:cNvPr id="31" name="Oval 30">
              <a:extLst>
                <a:ext uri="{FF2B5EF4-FFF2-40B4-BE49-F238E27FC236}">
                  <a16:creationId xmlns:a16="http://schemas.microsoft.com/office/drawing/2014/main" id="{4E89E97E-424B-451D-81DA-68AEB1C2C685}"/>
                </a:ext>
              </a:extLst>
            </p:cNvPr>
            <p:cNvSpPr>
              <a:spLocks noChangeArrowheads="1"/>
            </p:cNvSpPr>
            <p:nvPr/>
          </p:nvSpPr>
          <p:spPr bwMode="auto">
            <a:xfrm>
              <a:off x="5473700" y="627063"/>
              <a:ext cx="1239838" cy="1236663"/>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32" name="Freeform 31">
              <a:extLst>
                <a:ext uri="{FF2B5EF4-FFF2-40B4-BE49-F238E27FC236}">
                  <a16:creationId xmlns:a16="http://schemas.microsoft.com/office/drawing/2014/main" id="{5F8365B9-A98D-49C3-9AC8-697E7248EA95}"/>
                </a:ext>
              </a:extLst>
            </p:cNvPr>
            <p:cNvSpPr>
              <a:spLocks/>
            </p:cNvSpPr>
            <p:nvPr/>
          </p:nvSpPr>
          <p:spPr bwMode="auto">
            <a:xfrm>
              <a:off x="5651500" y="801688"/>
              <a:ext cx="1062038" cy="1062038"/>
            </a:xfrm>
            <a:custGeom>
              <a:avLst/>
              <a:gdLst>
                <a:gd name="T0" fmla="*/ 232 w 282"/>
                <a:gd name="T1" fmla="*/ 0 h 282"/>
                <a:gd name="T2" fmla="*/ 279 w 282"/>
                <a:gd name="T3" fmla="*/ 115 h 282"/>
                <a:gd name="T4" fmla="*/ 115 w 282"/>
                <a:gd name="T5" fmla="*/ 279 h 282"/>
                <a:gd name="T6" fmla="*/ 0 w 282"/>
                <a:gd name="T7" fmla="*/ 233 h 282"/>
                <a:gd name="T8" fmla="*/ 117 w 282"/>
                <a:gd name="T9" fmla="*/ 282 h 282"/>
                <a:gd name="T10" fmla="*/ 282 w 282"/>
                <a:gd name="T11" fmla="*/ 118 h 282"/>
                <a:gd name="T12" fmla="*/ 232 w 282"/>
                <a:gd name="T13" fmla="*/ 0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232" y="0"/>
                  </a:moveTo>
                  <a:cubicBezTo>
                    <a:pt x="261" y="30"/>
                    <a:pt x="279" y="70"/>
                    <a:pt x="279" y="115"/>
                  </a:cubicBezTo>
                  <a:cubicBezTo>
                    <a:pt x="279" y="206"/>
                    <a:pt x="205" y="279"/>
                    <a:pt x="115" y="279"/>
                  </a:cubicBezTo>
                  <a:cubicBezTo>
                    <a:pt x="70" y="279"/>
                    <a:pt x="29" y="261"/>
                    <a:pt x="0" y="233"/>
                  </a:cubicBezTo>
                  <a:cubicBezTo>
                    <a:pt x="30" y="263"/>
                    <a:pt x="71" y="282"/>
                    <a:pt x="117" y="282"/>
                  </a:cubicBezTo>
                  <a:cubicBezTo>
                    <a:pt x="208" y="282"/>
                    <a:pt x="282" y="209"/>
                    <a:pt x="282" y="118"/>
                  </a:cubicBezTo>
                  <a:cubicBezTo>
                    <a:pt x="282" y="72"/>
                    <a:pt x="263" y="30"/>
                    <a:pt x="232" y="0"/>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3" name="Freeform 32">
              <a:extLst>
                <a:ext uri="{FF2B5EF4-FFF2-40B4-BE49-F238E27FC236}">
                  <a16:creationId xmlns:a16="http://schemas.microsoft.com/office/drawing/2014/main" id="{3AA62704-6F9F-457A-89C7-5BBCE12B06CA}"/>
                </a:ext>
              </a:extLst>
            </p:cNvPr>
            <p:cNvSpPr>
              <a:spLocks/>
            </p:cNvSpPr>
            <p:nvPr/>
          </p:nvSpPr>
          <p:spPr bwMode="auto">
            <a:xfrm>
              <a:off x="5473700" y="627063"/>
              <a:ext cx="1063625" cy="1063625"/>
            </a:xfrm>
            <a:custGeom>
              <a:avLst/>
              <a:gdLst>
                <a:gd name="T0" fmla="*/ 4 w 282"/>
                <a:gd name="T1" fmla="*/ 168 h 282"/>
                <a:gd name="T2" fmla="*/ 168 w 282"/>
                <a:gd name="T3" fmla="*/ 4 h 282"/>
                <a:gd name="T4" fmla="*/ 282 w 282"/>
                <a:gd name="T5" fmla="*/ 50 h 282"/>
                <a:gd name="T6" fmla="*/ 164 w 282"/>
                <a:gd name="T7" fmla="*/ 0 h 282"/>
                <a:gd name="T8" fmla="*/ 0 w 282"/>
                <a:gd name="T9" fmla="*/ 164 h 282"/>
                <a:gd name="T10" fmla="*/ 50 w 282"/>
                <a:gd name="T11" fmla="*/ 282 h 282"/>
                <a:gd name="T12" fmla="*/ 4 w 282"/>
                <a:gd name="T13" fmla="*/ 168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4" y="168"/>
                  </a:moveTo>
                  <a:cubicBezTo>
                    <a:pt x="4" y="77"/>
                    <a:pt x="78" y="4"/>
                    <a:pt x="168" y="4"/>
                  </a:cubicBezTo>
                  <a:cubicBezTo>
                    <a:pt x="213" y="4"/>
                    <a:pt x="253" y="21"/>
                    <a:pt x="282" y="50"/>
                  </a:cubicBezTo>
                  <a:cubicBezTo>
                    <a:pt x="252" y="19"/>
                    <a:pt x="211" y="0"/>
                    <a:pt x="164" y="0"/>
                  </a:cubicBezTo>
                  <a:cubicBezTo>
                    <a:pt x="74" y="0"/>
                    <a:pt x="0" y="73"/>
                    <a:pt x="0" y="164"/>
                  </a:cubicBezTo>
                  <a:cubicBezTo>
                    <a:pt x="0" y="210"/>
                    <a:pt x="19" y="252"/>
                    <a:pt x="50" y="282"/>
                  </a:cubicBezTo>
                  <a:cubicBezTo>
                    <a:pt x="22" y="252"/>
                    <a:pt x="4" y="212"/>
                    <a:pt x="4" y="168"/>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2" name="Group 51">
            <a:extLst>
              <a:ext uri="{FF2B5EF4-FFF2-40B4-BE49-F238E27FC236}">
                <a16:creationId xmlns:a16="http://schemas.microsoft.com/office/drawing/2014/main" id="{FCCA4E24-C033-47CE-BD66-47A0C9B5E997}"/>
              </a:ext>
            </a:extLst>
          </p:cNvPr>
          <p:cNvGrpSpPr/>
          <p:nvPr/>
        </p:nvGrpSpPr>
        <p:grpSpPr>
          <a:xfrm>
            <a:off x="3581400" y="1720851"/>
            <a:ext cx="1236663" cy="1236663"/>
            <a:chOff x="3581400" y="1720851"/>
            <a:chExt cx="1236663" cy="1236663"/>
          </a:xfrm>
          <a:effectLst>
            <a:outerShdw blurRad="139700" dist="76200" dir="2700000" algn="tl" rotWithShape="0">
              <a:prstClr val="black">
                <a:alpha val="33000"/>
              </a:prstClr>
            </a:outerShdw>
          </a:effectLst>
        </p:grpSpPr>
        <p:sp>
          <p:nvSpPr>
            <p:cNvPr id="34" name="Oval 33">
              <a:extLst>
                <a:ext uri="{FF2B5EF4-FFF2-40B4-BE49-F238E27FC236}">
                  <a16:creationId xmlns:a16="http://schemas.microsoft.com/office/drawing/2014/main" id="{DEA1250F-1A0E-4D29-A8D6-95E98197BD31}"/>
                </a:ext>
              </a:extLst>
            </p:cNvPr>
            <p:cNvSpPr>
              <a:spLocks noChangeArrowheads="1"/>
            </p:cNvSpPr>
            <p:nvPr/>
          </p:nvSpPr>
          <p:spPr bwMode="auto">
            <a:xfrm>
              <a:off x="3581400" y="1720851"/>
              <a:ext cx="1236663" cy="1236663"/>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35" name="Freeform 34">
              <a:extLst>
                <a:ext uri="{FF2B5EF4-FFF2-40B4-BE49-F238E27FC236}">
                  <a16:creationId xmlns:a16="http://schemas.microsoft.com/office/drawing/2014/main" id="{63ABCEF8-F657-48FC-90A9-F73E6E2E956D}"/>
                </a:ext>
              </a:extLst>
            </p:cNvPr>
            <p:cNvSpPr>
              <a:spLocks/>
            </p:cNvSpPr>
            <p:nvPr/>
          </p:nvSpPr>
          <p:spPr bwMode="auto">
            <a:xfrm>
              <a:off x="3757613" y="1893888"/>
              <a:ext cx="1060450" cy="1063625"/>
            </a:xfrm>
            <a:custGeom>
              <a:avLst/>
              <a:gdLst>
                <a:gd name="T0" fmla="*/ 232 w 281"/>
                <a:gd name="T1" fmla="*/ 0 h 282"/>
                <a:gd name="T2" fmla="*/ 278 w 281"/>
                <a:gd name="T3" fmla="*/ 115 h 282"/>
                <a:gd name="T4" fmla="*/ 114 w 281"/>
                <a:gd name="T5" fmla="*/ 279 h 282"/>
                <a:gd name="T6" fmla="*/ 0 w 281"/>
                <a:gd name="T7" fmla="*/ 233 h 282"/>
                <a:gd name="T8" fmla="*/ 117 w 281"/>
                <a:gd name="T9" fmla="*/ 282 h 282"/>
                <a:gd name="T10" fmla="*/ 281 w 281"/>
                <a:gd name="T11" fmla="*/ 118 h 282"/>
                <a:gd name="T12" fmla="*/ 232 w 281"/>
                <a:gd name="T13" fmla="*/ 0 h 282"/>
              </a:gdLst>
              <a:ahLst/>
              <a:cxnLst>
                <a:cxn ang="0">
                  <a:pos x="T0" y="T1"/>
                </a:cxn>
                <a:cxn ang="0">
                  <a:pos x="T2" y="T3"/>
                </a:cxn>
                <a:cxn ang="0">
                  <a:pos x="T4" y="T5"/>
                </a:cxn>
                <a:cxn ang="0">
                  <a:pos x="T6" y="T7"/>
                </a:cxn>
                <a:cxn ang="0">
                  <a:pos x="T8" y="T9"/>
                </a:cxn>
                <a:cxn ang="0">
                  <a:pos x="T10" y="T11"/>
                </a:cxn>
                <a:cxn ang="0">
                  <a:pos x="T12" y="T13"/>
                </a:cxn>
              </a:cxnLst>
              <a:rect l="0" t="0" r="r" b="b"/>
              <a:pathLst>
                <a:path w="281" h="282">
                  <a:moveTo>
                    <a:pt x="232" y="0"/>
                  </a:moveTo>
                  <a:cubicBezTo>
                    <a:pt x="261" y="30"/>
                    <a:pt x="278" y="70"/>
                    <a:pt x="278" y="115"/>
                  </a:cubicBezTo>
                  <a:cubicBezTo>
                    <a:pt x="278" y="206"/>
                    <a:pt x="205" y="279"/>
                    <a:pt x="114" y="279"/>
                  </a:cubicBezTo>
                  <a:cubicBezTo>
                    <a:pt x="70" y="279"/>
                    <a:pt x="29" y="262"/>
                    <a:pt x="0" y="233"/>
                  </a:cubicBezTo>
                  <a:cubicBezTo>
                    <a:pt x="29" y="263"/>
                    <a:pt x="71" y="282"/>
                    <a:pt x="117" y="282"/>
                  </a:cubicBezTo>
                  <a:cubicBezTo>
                    <a:pt x="208" y="282"/>
                    <a:pt x="281" y="209"/>
                    <a:pt x="281" y="118"/>
                  </a:cubicBezTo>
                  <a:cubicBezTo>
                    <a:pt x="281" y="72"/>
                    <a:pt x="262" y="30"/>
                    <a:pt x="232"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6" name="Freeform 35">
              <a:extLst>
                <a:ext uri="{FF2B5EF4-FFF2-40B4-BE49-F238E27FC236}">
                  <a16:creationId xmlns:a16="http://schemas.microsoft.com/office/drawing/2014/main" id="{762710A4-FC5F-456C-8BE3-08D78ED41E5D}"/>
                </a:ext>
              </a:extLst>
            </p:cNvPr>
            <p:cNvSpPr>
              <a:spLocks/>
            </p:cNvSpPr>
            <p:nvPr/>
          </p:nvSpPr>
          <p:spPr bwMode="auto">
            <a:xfrm>
              <a:off x="3581400" y="1720851"/>
              <a:ext cx="1062038" cy="1063625"/>
            </a:xfrm>
            <a:custGeom>
              <a:avLst/>
              <a:gdLst>
                <a:gd name="T0" fmla="*/ 4 w 282"/>
                <a:gd name="T1" fmla="*/ 168 h 282"/>
                <a:gd name="T2" fmla="*/ 168 w 282"/>
                <a:gd name="T3" fmla="*/ 4 h 282"/>
                <a:gd name="T4" fmla="*/ 282 w 282"/>
                <a:gd name="T5" fmla="*/ 50 h 282"/>
                <a:gd name="T6" fmla="*/ 164 w 282"/>
                <a:gd name="T7" fmla="*/ 0 h 282"/>
                <a:gd name="T8" fmla="*/ 0 w 282"/>
                <a:gd name="T9" fmla="*/ 164 h 282"/>
                <a:gd name="T10" fmla="*/ 50 w 282"/>
                <a:gd name="T11" fmla="*/ 282 h 282"/>
                <a:gd name="T12" fmla="*/ 4 w 282"/>
                <a:gd name="T13" fmla="*/ 168 h 282"/>
              </a:gdLst>
              <a:ahLst/>
              <a:cxnLst>
                <a:cxn ang="0">
                  <a:pos x="T0" y="T1"/>
                </a:cxn>
                <a:cxn ang="0">
                  <a:pos x="T2" y="T3"/>
                </a:cxn>
                <a:cxn ang="0">
                  <a:pos x="T4" y="T5"/>
                </a:cxn>
                <a:cxn ang="0">
                  <a:pos x="T6" y="T7"/>
                </a:cxn>
                <a:cxn ang="0">
                  <a:pos x="T8" y="T9"/>
                </a:cxn>
                <a:cxn ang="0">
                  <a:pos x="T10" y="T11"/>
                </a:cxn>
                <a:cxn ang="0">
                  <a:pos x="T12" y="T13"/>
                </a:cxn>
              </a:cxnLst>
              <a:rect l="0" t="0" r="r" b="b"/>
              <a:pathLst>
                <a:path w="282" h="282">
                  <a:moveTo>
                    <a:pt x="4" y="168"/>
                  </a:moveTo>
                  <a:cubicBezTo>
                    <a:pt x="4" y="77"/>
                    <a:pt x="77" y="4"/>
                    <a:pt x="168" y="4"/>
                  </a:cubicBezTo>
                  <a:cubicBezTo>
                    <a:pt x="212" y="4"/>
                    <a:pt x="252" y="21"/>
                    <a:pt x="282" y="50"/>
                  </a:cubicBezTo>
                  <a:cubicBezTo>
                    <a:pt x="252" y="19"/>
                    <a:pt x="210" y="0"/>
                    <a:pt x="164" y="0"/>
                  </a:cubicBezTo>
                  <a:cubicBezTo>
                    <a:pt x="73" y="0"/>
                    <a:pt x="0" y="73"/>
                    <a:pt x="0" y="164"/>
                  </a:cubicBezTo>
                  <a:cubicBezTo>
                    <a:pt x="0" y="210"/>
                    <a:pt x="19" y="252"/>
                    <a:pt x="50" y="282"/>
                  </a:cubicBezTo>
                  <a:cubicBezTo>
                    <a:pt x="21" y="253"/>
                    <a:pt x="4" y="212"/>
                    <a:pt x="4" y="168"/>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37" name="Oval 36">
            <a:extLst>
              <a:ext uri="{FF2B5EF4-FFF2-40B4-BE49-F238E27FC236}">
                <a16:creationId xmlns:a16="http://schemas.microsoft.com/office/drawing/2014/main" id="{1CBE03A7-B4AF-4F0D-A1C1-6DC4146E8A96}"/>
              </a:ext>
            </a:extLst>
          </p:cNvPr>
          <p:cNvSpPr>
            <a:spLocks noChangeArrowheads="1"/>
          </p:cNvSpPr>
          <p:nvPr/>
        </p:nvSpPr>
        <p:spPr bwMode="auto">
          <a:xfrm>
            <a:off x="3719513" y="1860551"/>
            <a:ext cx="958850" cy="957263"/>
          </a:xfrm>
          <a:prstGeom prst="ellipse">
            <a:avLst/>
          </a:prstGeom>
          <a:solidFill>
            <a:schemeClr val="bg2"/>
          </a:solidFill>
          <a:ln>
            <a:noFill/>
          </a:ln>
          <a:effectLst>
            <a:outerShdw blurRad="88900" dist="635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ru-UA"/>
          </a:p>
        </p:txBody>
      </p:sp>
      <p:sp>
        <p:nvSpPr>
          <p:cNvPr id="38" name="Oval 37">
            <a:extLst>
              <a:ext uri="{FF2B5EF4-FFF2-40B4-BE49-F238E27FC236}">
                <a16:creationId xmlns:a16="http://schemas.microsoft.com/office/drawing/2014/main" id="{505E98D5-7B8D-480A-B4CD-881F48AB36EC}"/>
              </a:ext>
            </a:extLst>
          </p:cNvPr>
          <p:cNvSpPr>
            <a:spLocks noChangeArrowheads="1"/>
          </p:cNvSpPr>
          <p:nvPr/>
        </p:nvSpPr>
        <p:spPr bwMode="auto">
          <a:xfrm>
            <a:off x="3719513" y="4046538"/>
            <a:ext cx="958850" cy="958850"/>
          </a:xfrm>
          <a:prstGeom prst="ellipse">
            <a:avLst/>
          </a:prstGeom>
          <a:solidFill>
            <a:schemeClr val="bg2"/>
          </a:solidFill>
          <a:ln>
            <a:noFill/>
          </a:ln>
          <a:effectLst>
            <a:outerShdw blurRad="88900" dist="635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ru-UA"/>
          </a:p>
        </p:txBody>
      </p:sp>
      <p:sp>
        <p:nvSpPr>
          <p:cNvPr id="39" name="Oval 38">
            <a:extLst>
              <a:ext uri="{FF2B5EF4-FFF2-40B4-BE49-F238E27FC236}">
                <a16:creationId xmlns:a16="http://schemas.microsoft.com/office/drawing/2014/main" id="{8317AC4C-6FA1-4201-A4AF-EB098E52864A}"/>
              </a:ext>
            </a:extLst>
          </p:cNvPr>
          <p:cNvSpPr>
            <a:spLocks noChangeArrowheads="1"/>
          </p:cNvSpPr>
          <p:nvPr/>
        </p:nvSpPr>
        <p:spPr bwMode="auto">
          <a:xfrm>
            <a:off x="5616575" y="5140326"/>
            <a:ext cx="954088" cy="957263"/>
          </a:xfrm>
          <a:prstGeom prst="ellipse">
            <a:avLst/>
          </a:prstGeom>
          <a:solidFill>
            <a:schemeClr val="bg2"/>
          </a:solidFill>
          <a:ln>
            <a:noFill/>
          </a:ln>
          <a:effectLst>
            <a:outerShdw blurRad="88900" dist="635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ru-UA"/>
          </a:p>
        </p:txBody>
      </p:sp>
      <p:sp>
        <p:nvSpPr>
          <p:cNvPr id="40" name="Oval 39">
            <a:extLst>
              <a:ext uri="{FF2B5EF4-FFF2-40B4-BE49-F238E27FC236}">
                <a16:creationId xmlns:a16="http://schemas.microsoft.com/office/drawing/2014/main" id="{AFE3E297-4AAC-4735-B761-FAAD2AE481DB}"/>
              </a:ext>
            </a:extLst>
          </p:cNvPr>
          <p:cNvSpPr>
            <a:spLocks noChangeArrowheads="1"/>
          </p:cNvSpPr>
          <p:nvPr/>
        </p:nvSpPr>
        <p:spPr bwMode="auto">
          <a:xfrm>
            <a:off x="7510463" y="4046538"/>
            <a:ext cx="954088" cy="958850"/>
          </a:xfrm>
          <a:prstGeom prst="ellipse">
            <a:avLst/>
          </a:prstGeom>
          <a:solidFill>
            <a:schemeClr val="bg2"/>
          </a:solidFill>
          <a:ln>
            <a:noFill/>
          </a:ln>
          <a:effectLst>
            <a:outerShdw blurRad="88900" dist="635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ru-UA"/>
          </a:p>
        </p:txBody>
      </p:sp>
      <p:sp>
        <p:nvSpPr>
          <p:cNvPr id="41" name="Oval 40">
            <a:extLst>
              <a:ext uri="{FF2B5EF4-FFF2-40B4-BE49-F238E27FC236}">
                <a16:creationId xmlns:a16="http://schemas.microsoft.com/office/drawing/2014/main" id="{02A4D875-3016-4D7F-899E-1CD516E2E5C4}"/>
              </a:ext>
            </a:extLst>
          </p:cNvPr>
          <p:cNvSpPr>
            <a:spLocks noChangeArrowheads="1"/>
          </p:cNvSpPr>
          <p:nvPr/>
        </p:nvSpPr>
        <p:spPr bwMode="auto">
          <a:xfrm>
            <a:off x="7510463" y="1860551"/>
            <a:ext cx="954088" cy="957263"/>
          </a:xfrm>
          <a:prstGeom prst="ellipse">
            <a:avLst/>
          </a:prstGeom>
          <a:solidFill>
            <a:schemeClr val="bg2"/>
          </a:solidFill>
          <a:ln>
            <a:noFill/>
          </a:ln>
          <a:effectLst>
            <a:outerShdw blurRad="88900" dist="635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ru-UA"/>
          </a:p>
        </p:txBody>
      </p:sp>
      <p:sp>
        <p:nvSpPr>
          <p:cNvPr id="42" name="Oval 41">
            <a:extLst>
              <a:ext uri="{FF2B5EF4-FFF2-40B4-BE49-F238E27FC236}">
                <a16:creationId xmlns:a16="http://schemas.microsoft.com/office/drawing/2014/main" id="{E4A9C199-7783-4C5F-8991-3D11487D1939}"/>
              </a:ext>
            </a:extLst>
          </p:cNvPr>
          <p:cNvSpPr>
            <a:spLocks noChangeArrowheads="1"/>
          </p:cNvSpPr>
          <p:nvPr/>
        </p:nvSpPr>
        <p:spPr bwMode="auto">
          <a:xfrm>
            <a:off x="5616575" y="766763"/>
            <a:ext cx="954088" cy="957263"/>
          </a:xfrm>
          <a:prstGeom prst="ellipse">
            <a:avLst/>
          </a:prstGeom>
          <a:solidFill>
            <a:schemeClr val="bg2"/>
          </a:solidFill>
          <a:ln>
            <a:noFill/>
          </a:ln>
          <a:effectLst>
            <a:outerShdw blurRad="88900" dist="635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ru-UA"/>
          </a:p>
        </p:txBody>
      </p:sp>
      <p:sp>
        <p:nvSpPr>
          <p:cNvPr id="43" name="Freeform 42">
            <a:extLst>
              <a:ext uri="{FF2B5EF4-FFF2-40B4-BE49-F238E27FC236}">
                <a16:creationId xmlns:a16="http://schemas.microsoft.com/office/drawing/2014/main" id="{B344A315-1530-44E8-8624-18CAD7F70815}"/>
              </a:ext>
            </a:extLst>
          </p:cNvPr>
          <p:cNvSpPr>
            <a:spLocks noEditPoints="1"/>
          </p:cNvSpPr>
          <p:nvPr/>
        </p:nvSpPr>
        <p:spPr bwMode="auto">
          <a:xfrm>
            <a:off x="3998913" y="4300538"/>
            <a:ext cx="400050" cy="452438"/>
          </a:xfrm>
          <a:custGeom>
            <a:avLst/>
            <a:gdLst>
              <a:gd name="T0" fmla="*/ 34 w 106"/>
              <a:gd name="T1" fmla="*/ 93 h 120"/>
              <a:gd name="T2" fmla="*/ 25 w 106"/>
              <a:gd name="T3" fmla="*/ 72 h 120"/>
              <a:gd name="T4" fmla="*/ 20 w 106"/>
              <a:gd name="T5" fmla="*/ 54 h 120"/>
              <a:gd name="T6" fmla="*/ 53 w 106"/>
              <a:gd name="T7" fmla="*/ 21 h 120"/>
              <a:gd name="T8" fmla="*/ 86 w 106"/>
              <a:gd name="T9" fmla="*/ 54 h 120"/>
              <a:gd name="T10" fmla="*/ 81 w 106"/>
              <a:gd name="T11" fmla="*/ 72 h 120"/>
              <a:gd name="T12" fmla="*/ 72 w 106"/>
              <a:gd name="T13" fmla="*/ 90 h 120"/>
              <a:gd name="T14" fmla="*/ 53 w 106"/>
              <a:gd name="T15" fmla="*/ 33 h 120"/>
              <a:gd name="T16" fmla="*/ 33 w 106"/>
              <a:gd name="T17" fmla="*/ 53 h 120"/>
              <a:gd name="T18" fmla="*/ 53 w 106"/>
              <a:gd name="T19" fmla="*/ 73 h 120"/>
              <a:gd name="T20" fmla="*/ 73 w 106"/>
              <a:gd name="T21" fmla="*/ 53 h 120"/>
              <a:gd name="T22" fmla="*/ 53 w 106"/>
              <a:gd name="T23" fmla="*/ 33 h 120"/>
              <a:gd name="T24" fmla="*/ 45 w 106"/>
              <a:gd name="T25" fmla="*/ 57 h 120"/>
              <a:gd name="T26" fmla="*/ 51 w 106"/>
              <a:gd name="T27" fmla="*/ 63 h 120"/>
              <a:gd name="T28" fmla="*/ 61 w 106"/>
              <a:gd name="T29" fmla="*/ 47 h 120"/>
              <a:gd name="T30" fmla="*/ 53 w 106"/>
              <a:gd name="T31" fmla="*/ 11 h 120"/>
              <a:gd name="T32" fmla="*/ 53 w 106"/>
              <a:gd name="T33" fmla="*/ 0 h 120"/>
              <a:gd name="T34" fmla="*/ 32 w 106"/>
              <a:gd name="T35" fmla="*/ 16 h 120"/>
              <a:gd name="T36" fmla="*/ 27 w 106"/>
              <a:gd name="T37" fmla="*/ 7 h 120"/>
              <a:gd name="T38" fmla="*/ 7 w 106"/>
              <a:gd name="T39" fmla="*/ 27 h 120"/>
              <a:gd name="T40" fmla="*/ 16 w 106"/>
              <a:gd name="T41" fmla="*/ 32 h 120"/>
              <a:gd name="T42" fmla="*/ 0 w 106"/>
              <a:gd name="T43" fmla="*/ 53 h 120"/>
              <a:gd name="T44" fmla="*/ 11 w 106"/>
              <a:gd name="T45" fmla="*/ 53 h 120"/>
              <a:gd name="T46" fmla="*/ 79 w 106"/>
              <a:gd name="T47" fmla="*/ 7 h 120"/>
              <a:gd name="T48" fmla="*/ 74 w 106"/>
              <a:gd name="T49" fmla="*/ 16 h 120"/>
              <a:gd name="T50" fmla="*/ 99 w 106"/>
              <a:gd name="T51" fmla="*/ 27 h 120"/>
              <a:gd name="T52" fmla="*/ 90 w 106"/>
              <a:gd name="T53" fmla="*/ 32 h 120"/>
              <a:gd name="T54" fmla="*/ 96 w 106"/>
              <a:gd name="T55" fmla="*/ 53 h 120"/>
              <a:gd name="T56" fmla="*/ 106 w 106"/>
              <a:gd name="T57" fmla="*/ 53 h 120"/>
              <a:gd name="T58" fmla="*/ 65 w 106"/>
              <a:gd name="T59" fmla="*/ 96 h 120"/>
              <a:gd name="T60" fmla="*/ 39 w 106"/>
              <a:gd name="T61" fmla="*/ 104 h 120"/>
              <a:gd name="T62" fmla="*/ 36 w 106"/>
              <a:gd name="T63" fmla="*/ 108 h 120"/>
              <a:gd name="T64" fmla="*/ 40 w 106"/>
              <a:gd name="T65" fmla="*/ 112 h 120"/>
              <a:gd name="T66" fmla="*/ 42 w 106"/>
              <a:gd name="T67" fmla="*/ 112 h 120"/>
              <a:gd name="T68" fmla="*/ 65 w 106"/>
              <a:gd name="T69" fmla="*/ 105 h 120"/>
              <a:gd name="T70" fmla="*/ 65 w 106"/>
              <a:gd name="T71" fmla="*/ 105 h 120"/>
              <a:gd name="T72" fmla="*/ 66 w 106"/>
              <a:gd name="T73" fmla="*/ 105 h 120"/>
              <a:gd name="T74" fmla="*/ 70 w 106"/>
              <a:gd name="T75" fmla="*/ 110 h 120"/>
              <a:gd name="T76" fmla="*/ 67 w 106"/>
              <a:gd name="T77" fmla="*/ 114 h 120"/>
              <a:gd name="T78" fmla="*/ 45 w 106"/>
              <a:gd name="T7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120">
                <a:moveTo>
                  <a:pt x="34" y="93"/>
                </a:moveTo>
                <a:cubicBezTo>
                  <a:pt x="35" y="88"/>
                  <a:pt x="33" y="83"/>
                  <a:pt x="25" y="72"/>
                </a:cubicBezTo>
                <a:cubicBezTo>
                  <a:pt x="22" y="67"/>
                  <a:pt x="20" y="60"/>
                  <a:pt x="20" y="54"/>
                </a:cubicBezTo>
                <a:cubicBezTo>
                  <a:pt x="20" y="36"/>
                  <a:pt x="35" y="21"/>
                  <a:pt x="53" y="21"/>
                </a:cubicBezTo>
                <a:cubicBezTo>
                  <a:pt x="71" y="21"/>
                  <a:pt x="86" y="36"/>
                  <a:pt x="86" y="54"/>
                </a:cubicBezTo>
                <a:cubicBezTo>
                  <a:pt x="86" y="60"/>
                  <a:pt x="84" y="67"/>
                  <a:pt x="81" y="72"/>
                </a:cubicBezTo>
                <a:cubicBezTo>
                  <a:pt x="75" y="80"/>
                  <a:pt x="73" y="85"/>
                  <a:pt x="72" y="90"/>
                </a:cubicBezTo>
                <a:moveTo>
                  <a:pt x="53" y="33"/>
                </a:moveTo>
                <a:cubicBezTo>
                  <a:pt x="42" y="33"/>
                  <a:pt x="33" y="42"/>
                  <a:pt x="33" y="53"/>
                </a:cubicBezTo>
                <a:cubicBezTo>
                  <a:pt x="33" y="64"/>
                  <a:pt x="42" y="73"/>
                  <a:pt x="53" y="73"/>
                </a:cubicBezTo>
                <a:cubicBezTo>
                  <a:pt x="64" y="73"/>
                  <a:pt x="73" y="64"/>
                  <a:pt x="73" y="53"/>
                </a:cubicBezTo>
                <a:cubicBezTo>
                  <a:pt x="73" y="42"/>
                  <a:pt x="64" y="33"/>
                  <a:pt x="53" y="33"/>
                </a:cubicBezTo>
                <a:close/>
                <a:moveTo>
                  <a:pt x="45" y="57"/>
                </a:moveTo>
                <a:cubicBezTo>
                  <a:pt x="51" y="63"/>
                  <a:pt x="51" y="63"/>
                  <a:pt x="51" y="63"/>
                </a:cubicBezTo>
                <a:cubicBezTo>
                  <a:pt x="61" y="47"/>
                  <a:pt x="61" y="47"/>
                  <a:pt x="61" y="47"/>
                </a:cubicBezTo>
                <a:moveTo>
                  <a:pt x="53" y="11"/>
                </a:moveTo>
                <a:cubicBezTo>
                  <a:pt x="53" y="0"/>
                  <a:pt x="53" y="0"/>
                  <a:pt x="53" y="0"/>
                </a:cubicBezTo>
                <a:moveTo>
                  <a:pt x="32" y="16"/>
                </a:moveTo>
                <a:cubicBezTo>
                  <a:pt x="27" y="7"/>
                  <a:pt x="27" y="7"/>
                  <a:pt x="27" y="7"/>
                </a:cubicBezTo>
                <a:moveTo>
                  <a:pt x="7" y="27"/>
                </a:moveTo>
                <a:cubicBezTo>
                  <a:pt x="16" y="32"/>
                  <a:pt x="16" y="32"/>
                  <a:pt x="16" y="32"/>
                </a:cubicBezTo>
                <a:moveTo>
                  <a:pt x="0" y="53"/>
                </a:moveTo>
                <a:cubicBezTo>
                  <a:pt x="11" y="53"/>
                  <a:pt x="11" y="53"/>
                  <a:pt x="11" y="53"/>
                </a:cubicBezTo>
                <a:moveTo>
                  <a:pt x="79" y="7"/>
                </a:moveTo>
                <a:cubicBezTo>
                  <a:pt x="74" y="16"/>
                  <a:pt x="74" y="16"/>
                  <a:pt x="74" y="16"/>
                </a:cubicBezTo>
                <a:moveTo>
                  <a:pt x="99" y="27"/>
                </a:moveTo>
                <a:cubicBezTo>
                  <a:pt x="90" y="32"/>
                  <a:pt x="90" y="32"/>
                  <a:pt x="90" y="32"/>
                </a:cubicBezTo>
                <a:moveTo>
                  <a:pt x="96" y="53"/>
                </a:moveTo>
                <a:cubicBezTo>
                  <a:pt x="106" y="53"/>
                  <a:pt x="106" y="53"/>
                  <a:pt x="106" y="53"/>
                </a:cubicBezTo>
                <a:moveTo>
                  <a:pt x="65" y="96"/>
                </a:moveTo>
                <a:cubicBezTo>
                  <a:pt x="65" y="96"/>
                  <a:pt x="39" y="104"/>
                  <a:pt x="39" y="104"/>
                </a:cubicBezTo>
                <a:cubicBezTo>
                  <a:pt x="37" y="104"/>
                  <a:pt x="36" y="106"/>
                  <a:pt x="36" y="108"/>
                </a:cubicBezTo>
                <a:cubicBezTo>
                  <a:pt x="36" y="110"/>
                  <a:pt x="38" y="112"/>
                  <a:pt x="40" y="112"/>
                </a:cubicBezTo>
                <a:cubicBezTo>
                  <a:pt x="41" y="112"/>
                  <a:pt x="42" y="112"/>
                  <a:pt x="42" y="112"/>
                </a:cubicBezTo>
                <a:cubicBezTo>
                  <a:pt x="65" y="105"/>
                  <a:pt x="65" y="105"/>
                  <a:pt x="65" y="105"/>
                </a:cubicBezTo>
                <a:cubicBezTo>
                  <a:pt x="65" y="105"/>
                  <a:pt x="65" y="105"/>
                  <a:pt x="65" y="105"/>
                </a:cubicBezTo>
                <a:cubicBezTo>
                  <a:pt x="65" y="105"/>
                  <a:pt x="66" y="105"/>
                  <a:pt x="66" y="105"/>
                </a:cubicBezTo>
                <a:cubicBezTo>
                  <a:pt x="68" y="105"/>
                  <a:pt x="70" y="107"/>
                  <a:pt x="70" y="110"/>
                </a:cubicBezTo>
                <a:cubicBezTo>
                  <a:pt x="70" y="111"/>
                  <a:pt x="69" y="113"/>
                  <a:pt x="67" y="114"/>
                </a:cubicBezTo>
                <a:cubicBezTo>
                  <a:pt x="45" y="120"/>
                  <a:pt x="45" y="120"/>
                  <a:pt x="45" y="120"/>
                </a:cubicBezTo>
              </a:path>
            </a:pathLst>
          </a:custGeom>
          <a:noFill/>
          <a:ln w="1111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4" name="Freeform 43">
            <a:extLst>
              <a:ext uri="{FF2B5EF4-FFF2-40B4-BE49-F238E27FC236}">
                <a16:creationId xmlns:a16="http://schemas.microsoft.com/office/drawing/2014/main" id="{A34252C2-549D-443B-807A-99522517AE81}"/>
              </a:ext>
            </a:extLst>
          </p:cNvPr>
          <p:cNvSpPr>
            <a:spLocks noEditPoints="1"/>
          </p:cNvSpPr>
          <p:nvPr/>
        </p:nvSpPr>
        <p:spPr bwMode="auto">
          <a:xfrm>
            <a:off x="5873750" y="996951"/>
            <a:ext cx="441325" cy="460375"/>
          </a:xfrm>
          <a:custGeom>
            <a:avLst/>
            <a:gdLst>
              <a:gd name="T0" fmla="*/ 43 w 117"/>
              <a:gd name="T1" fmla="*/ 12 h 122"/>
              <a:gd name="T2" fmla="*/ 103 w 117"/>
              <a:gd name="T3" fmla="*/ 49 h 122"/>
              <a:gd name="T4" fmla="*/ 117 w 117"/>
              <a:gd name="T5" fmla="*/ 78 h 122"/>
              <a:gd name="T6" fmla="*/ 105 w 117"/>
              <a:gd name="T7" fmla="*/ 78 h 122"/>
              <a:gd name="T8" fmla="*/ 105 w 117"/>
              <a:gd name="T9" fmla="*/ 98 h 122"/>
              <a:gd name="T10" fmla="*/ 98 w 117"/>
              <a:gd name="T11" fmla="*/ 104 h 122"/>
              <a:gd name="T12" fmla="*/ 85 w 117"/>
              <a:gd name="T13" fmla="*/ 104 h 122"/>
              <a:gd name="T14" fmla="*/ 85 w 117"/>
              <a:gd name="T15" fmla="*/ 122 h 122"/>
              <a:gd name="T16" fmla="*/ 31 w 117"/>
              <a:gd name="T17" fmla="*/ 122 h 122"/>
              <a:gd name="T18" fmla="*/ 31 w 117"/>
              <a:gd name="T19" fmla="*/ 104 h 122"/>
              <a:gd name="T20" fmla="*/ 25 w 117"/>
              <a:gd name="T21" fmla="*/ 91 h 122"/>
              <a:gd name="T22" fmla="*/ 65 w 117"/>
              <a:gd name="T23" fmla="*/ 55 h 122"/>
              <a:gd name="T24" fmla="*/ 65 w 117"/>
              <a:gd name="T25" fmla="*/ 47 h 122"/>
              <a:gd name="T26" fmla="*/ 56 w 117"/>
              <a:gd name="T27" fmla="*/ 43 h 122"/>
              <a:gd name="T28" fmla="*/ 55 w 117"/>
              <a:gd name="T29" fmla="*/ 40 h 122"/>
              <a:gd name="T30" fmla="*/ 59 w 117"/>
              <a:gd name="T31" fmla="*/ 31 h 122"/>
              <a:gd name="T32" fmla="*/ 53 w 117"/>
              <a:gd name="T33" fmla="*/ 25 h 122"/>
              <a:gd name="T34" fmla="*/ 44 w 117"/>
              <a:gd name="T35" fmla="*/ 29 h 122"/>
              <a:gd name="T36" fmla="*/ 40 w 117"/>
              <a:gd name="T37" fmla="*/ 27 h 122"/>
              <a:gd name="T38" fmla="*/ 37 w 117"/>
              <a:gd name="T39" fmla="*/ 18 h 122"/>
              <a:gd name="T40" fmla="*/ 28 w 117"/>
              <a:gd name="T41" fmla="*/ 18 h 122"/>
              <a:gd name="T42" fmla="*/ 25 w 117"/>
              <a:gd name="T43" fmla="*/ 27 h 122"/>
              <a:gd name="T44" fmla="*/ 22 w 117"/>
              <a:gd name="T45" fmla="*/ 29 h 122"/>
              <a:gd name="T46" fmla="*/ 12 w 117"/>
              <a:gd name="T47" fmla="*/ 25 h 122"/>
              <a:gd name="T48" fmla="*/ 7 w 117"/>
              <a:gd name="T49" fmla="*/ 31 h 122"/>
              <a:gd name="T50" fmla="*/ 11 w 117"/>
              <a:gd name="T51" fmla="*/ 40 h 122"/>
              <a:gd name="T52" fmla="*/ 9 w 117"/>
              <a:gd name="T53" fmla="*/ 43 h 122"/>
              <a:gd name="T54" fmla="*/ 0 w 117"/>
              <a:gd name="T55" fmla="*/ 47 h 122"/>
              <a:gd name="T56" fmla="*/ 0 w 117"/>
              <a:gd name="T57" fmla="*/ 55 h 122"/>
              <a:gd name="T58" fmla="*/ 9 w 117"/>
              <a:gd name="T59" fmla="*/ 59 h 122"/>
              <a:gd name="T60" fmla="*/ 11 w 117"/>
              <a:gd name="T61" fmla="*/ 62 h 122"/>
              <a:gd name="T62" fmla="*/ 7 w 117"/>
              <a:gd name="T63" fmla="*/ 71 h 122"/>
              <a:gd name="T64" fmla="*/ 12 w 117"/>
              <a:gd name="T65" fmla="*/ 77 h 122"/>
              <a:gd name="T66" fmla="*/ 22 w 117"/>
              <a:gd name="T67" fmla="*/ 73 h 122"/>
              <a:gd name="T68" fmla="*/ 25 w 117"/>
              <a:gd name="T69" fmla="*/ 74 h 122"/>
              <a:gd name="T70" fmla="*/ 28 w 117"/>
              <a:gd name="T71" fmla="*/ 84 h 122"/>
              <a:gd name="T72" fmla="*/ 37 w 117"/>
              <a:gd name="T73" fmla="*/ 84 h 122"/>
              <a:gd name="T74" fmla="*/ 40 w 117"/>
              <a:gd name="T75" fmla="*/ 74 h 122"/>
              <a:gd name="T76" fmla="*/ 44 w 117"/>
              <a:gd name="T77" fmla="*/ 73 h 122"/>
              <a:gd name="T78" fmla="*/ 53 w 117"/>
              <a:gd name="T79" fmla="*/ 77 h 122"/>
              <a:gd name="T80" fmla="*/ 59 w 117"/>
              <a:gd name="T81" fmla="*/ 71 h 122"/>
              <a:gd name="T82" fmla="*/ 55 w 117"/>
              <a:gd name="T83" fmla="*/ 62 h 122"/>
              <a:gd name="T84" fmla="*/ 56 w 117"/>
              <a:gd name="T85" fmla="*/ 59 h 122"/>
              <a:gd name="T86" fmla="*/ 65 w 117"/>
              <a:gd name="T87" fmla="*/ 55 h 122"/>
              <a:gd name="T88" fmla="*/ 33 w 117"/>
              <a:gd name="T89" fmla="*/ 37 h 122"/>
              <a:gd name="T90" fmla="*/ 19 w 117"/>
              <a:gd name="T91" fmla="*/ 51 h 122"/>
              <a:gd name="T92" fmla="*/ 33 w 117"/>
              <a:gd name="T93" fmla="*/ 65 h 122"/>
              <a:gd name="T94" fmla="*/ 46 w 117"/>
              <a:gd name="T95" fmla="*/ 51 h 122"/>
              <a:gd name="T96" fmla="*/ 33 w 117"/>
              <a:gd name="T97" fmla="*/ 37 h 122"/>
              <a:gd name="T98" fmla="*/ 85 w 117"/>
              <a:gd name="T99" fmla="*/ 104 h 122"/>
              <a:gd name="T100" fmla="*/ 78 w 117"/>
              <a:gd name="T101" fmla="*/ 10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 h="122">
                <a:moveTo>
                  <a:pt x="43" y="12"/>
                </a:moveTo>
                <a:cubicBezTo>
                  <a:pt x="109" y="0"/>
                  <a:pt x="103" y="49"/>
                  <a:pt x="103" y="49"/>
                </a:cubicBezTo>
                <a:cubicBezTo>
                  <a:pt x="117" y="78"/>
                  <a:pt x="117" y="78"/>
                  <a:pt x="117" y="78"/>
                </a:cubicBezTo>
                <a:cubicBezTo>
                  <a:pt x="105" y="78"/>
                  <a:pt x="105" y="78"/>
                  <a:pt x="105" y="78"/>
                </a:cubicBezTo>
                <a:cubicBezTo>
                  <a:pt x="105" y="98"/>
                  <a:pt x="105" y="98"/>
                  <a:pt x="105" y="98"/>
                </a:cubicBezTo>
                <a:cubicBezTo>
                  <a:pt x="105" y="102"/>
                  <a:pt x="102" y="104"/>
                  <a:pt x="98" y="104"/>
                </a:cubicBezTo>
                <a:cubicBezTo>
                  <a:pt x="85" y="104"/>
                  <a:pt x="85" y="104"/>
                  <a:pt x="85" y="104"/>
                </a:cubicBezTo>
                <a:cubicBezTo>
                  <a:pt x="85" y="122"/>
                  <a:pt x="85" y="122"/>
                  <a:pt x="85" y="122"/>
                </a:cubicBezTo>
                <a:moveTo>
                  <a:pt x="31" y="122"/>
                </a:moveTo>
                <a:cubicBezTo>
                  <a:pt x="31" y="104"/>
                  <a:pt x="31" y="104"/>
                  <a:pt x="31" y="104"/>
                </a:cubicBezTo>
                <a:cubicBezTo>
                  <a:pt x="25" y="91"/>
                  <a:pt x="25" y="91"/>
                  <a:pt x="25" y="91"/>
                </a:cubicBezTo>
                <a:moveTo>
                  <a:pt x="65" y="55"/>
                </a:moveTo>
                <a:cubicBezTo>
                  <a:pt x="65" y="47"/>
                  <a:pt x="65" y="47"/>
                  <a:pt x="65" y="47"/>
                </a:cubicBezTo>
                <a:cubicBezTo>
                  <a:pt x="56" y="43"/>
                  <a:pt x="56" y="43"/>
                  <a:pt x="56" y="43"/>
                </a:cubicBezTo>
                <a:cubicBezTo>
                  <a:pt x="56" y="42"/>
                  <a:pt x="55" y="41"/>
                  <a:pt x="55" y="40"/>
                </a:cubicBezTo>
                <a:cubicBezTo>
                  <a:pt x="59" y="31"/>
                  <a:pt x="59" y="31"/>
                  <a:pt x="59" y="31"/>
                </a:cubicBezTo>
                <a:cubicBezTo>
                  <a:pt x="53" y="25"/>
                  <a:pt x="53" y="25"/>
                  <a:pt x="53" y="25"/>
                </a:cubicBezTo>
                <a:cubicBezTo>
                  <a:pt x="44" y="29"/>
                  <a:pt x="44" y="29"/>
                  <a:pt x="44" y="29"/>
                </a:cubicBezTo>
                <a:cubicBezTo>
                  <a:pt x="43" y="28"/>
                  <a:pt x="42" y="28"/>
                  <a:pt x="40" y="27"/>
                </a:cubicBezTo>
                <a:cubicBezTo>
                  <a:pt x="37" y="18"/>
                  <a:pt x="37" y="18"/>
                  <a:pt x="37" y="18"/>
                </a:cubicBezTo>
                <a:cubicBezTo>
                  <a:pt x="28" y="18"/>
                  <a:pt x="28" y="18"/>
                  <a:pt x="28" y="18"/>
                </a:cubicBezTo>
                <a:cubicBezTo>
                  <a:pt x="25" y="27"/>
                  <a:pt x="25" y="27"/>
                  <a:pt x="25" y="27"/>
                </a:cubicBezTo>
                <a:cubicBezTo>
                  <a:pt x="24" y="28"/>
                  <a:pt x="23" y="28"/>
                  <a:pt x="22" y="29"/>
                </a:cubicBezTo>
                <a:cubicBezTo>
                  <a:pt x="12" y="25"/>
                  <a:pt x="12" y="25"/>
                  <a:pt x="12" y="25"/>
                </a:cubicBezTo>
                <a:cubicBezTo>
                  <a:pt x="7" y="31"/>
                  <a:pt x="7" y="31"/>
                  <a:pt x="7" y="31"/>
                </a:cubicBezTo>
                <a:cubicBezTo>
                  <a:pt x="11" y="40"/>
                  <a:pt x="11" y="40"/>
                  <a:pt x="11" y="40"/>
                </a:cubicBezTo>
                <a:cubicBezTo>
                  <a:pt x="10" y="41"/>
                  <a:pt x="10" y="42"/>
                  <a:pt x="9" y="43"/>
                </a:cubicBezTo>
                <a:cubicBezTo>
                  <a:pt x="0" y="47"/>
                  <a:pt x="0" y="47"/>
                  <a:pt x="0" y="47"/>
                </a:cubicBezTo>
                <a:cubicBezTo>
                  <a:pt x="0" y="55"/>
                  <a:pt x="0" y="55"/>
                  <a:pt x="0" y="55"/>
                </a:cubicBezTo>
                <a:cubicBezTo>
                  <a:pt x="9" y="59"/>
                  <a:pt x="9" y="59"/>
                  <a:pt x="9" y="59"/>
                </a:cubicBezTo>
                <a:cubicBezTo>
                  <a:pt x="10" y="60"/>
                  <a:pt x="10" y="61"/>
                  <a:pt x="11" y="62"/>
                </a:cubicBezTo>
                <a:cubicBezTo>
                  <a:pt x="7" y="71"/>
                  <a:pt x="7" y="71"/>
                  <a:pt x="7" y="71"/>
                </a:cubicBezTo>
                <a:cubicBezTo>
                  <a:pt x="12" y="77"/>
                  <a:pt x="12" y="77"/>
                  <a:pt x="12" y="77"/>
                </a:cubicBezTo>
                <a:cubicBezTo>
                  <a:pt x="22" y="73"/>
                  <a:pt x="22" y="73"/>
                  <a:pt x="22" y="73"/>
                </a:cubicBezTo>
                <a:cubicBezTo>
                  <a:pt x="23" y="73"/>
                  <a:pt x="24" y="74"/>
                  <a:pt x="25" y="74"/>
                </a:cubicBezTo>
                <a:cubicBezTo>
                  <a:pt x="28" y="84"/>
                  <a:pt x="28" y="84"/>
                  <a:pt x="28" y="84"/>
                </a:cubicBezTo>
                <a:cubicBezTo>
                  <a:pt x="37" y="84"/>
                  <a:pt x="37" y="84"/>
                  <a:pt x="37" y="84"/>
                </a:cubicBezTo>
                <a:cubicBezTo>
                  <a:pt x="40" y="74"/>
                  <a:pt x="40" y="74"/>
                  <a:pt x="40" y="74"/>
                </a:cubicBezTo>
                <a:cubicBezTo>
                  <a:pt x="42" y="74"/>
                  <a:pt x="43" y="73"/>
                  <a:pt x="44" y="73"/>
                </a:cubicBezTo>
                <a:cubicBezTo>
                  <a:pt x="53" y="77"/>
                  <a:pt x="53" y="77"/>
                  <a:pt x="53" y="77"/>
                </a:cubicBezTo>
                <a:cubicBezTo>
                  <a:pt x="59" y="71"/>
                  <a:pt x="59" y="71"/>
                  <a:pt x="59" y="71"/>
                </a:cubicBezTo>
                <a:cubicBezTo>
                  <a:pt x="55" y="62"/>
                  <a:pt x="55" y="62"/>
                  <a:pt x="55" y="62"/>
                </a:cubicBezTo>
                <a:cubicBezTo>
                  <a:pt x="55" y="61"/>
                  <a:pt x="56" y="60"/>
                  <a:pt x="56" y="59"/>
                </a:cubicBezTo>
                <a:lnTo>
                  <a:pt x="65" y="55"/>
                </a:lnTo>
                <a:close/>
                <a:moveTo>
                  <a:pt x="33" y="37"/>
                </a:moveTo>
                <a:cubicBezTo>
                  <a:pt x="25" y="37"/>
                  <a:pt x="19" y="43"/>
                  <a:pt x="19" y="51"/>
                </a:cubicBezTo>
                <a:cubicBezTo>
                  <a:pt x="19" y="58"/>
                  <a:pt x="25" y="65"/>
                  <a:pt x="33" y="65"/>
                </a:cubicBezTo>
                <a:cubicBezTo>
                  <a:pt x="40" y="65"/>
                  <a:pt x="46" y="58"/>
                  <a:pt x="46" y="51"/>
                </a:cubicBezTo>
                <a:cubicBezTo>
                  <a:pt x="46" y="43"/>
                  <a:pt x="40" y="37"/>
                  <a:pt x="33" y="37"/>
                </a:cubicBezTo>
                <a:close/>
                <a:moveTo>
                  <a:pt x="85" y="104"/>
                </a:moveTo>
                <a:cubicBezTo>
                  <a:pt x="78" y="104"/>
                  <a:pt x="78" y="104"/>
                  <a:pt x="78" y="104"/>
                </a:cubicBezTo>
              </a:path>
            </a:pathLst>
          </a:custGeom>
          <a:noFill/>
          <a:ln w="1111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5" name="Freeform 44">
            <a:extLst>
              <a:ext uri="{FF2B5EF4-FFF2-40B4-BE49-F238E27FC236}">
                <a16:creationId xmlns:a16="http://schemas.microsoft.com/office/drawing/2014/main" id="{BAB03F88-89DD-4C3D-84F5-3DC400EDBDF4}"/>
              </a:ext>
            </a:extLst>
          </p:cNvPr>
          <p:cNvSpPr>
            <a:spLocks noEditPoints="1"/>
          </p:cNvSpPr>
          <p:nvPr/>
        </p:nvSpPr>
        <p:spPr bwMode="auto">
          <a:xfrm>
            <a:off x="3908425" y="2176463"/>
            <a:ext cx="581025" cy="328613"/>
          </a:xfrm>
          <a:custGeom>
            <a:avLst/>
            <a:gdLst>
              <a:gd name="T0" fmla="*/ 36 w 154"/>
              <a:gd name="T1" fmla="*/ 70 h 87"/>
              <a:gd name="T2" fmla="*/ 36 w 154"/>
              <a:gd name="T3" fmla="*/ 64 h 87"/>
              <a:gd name="T4" fmla="*/ 45 w 154"/>
              <a:gd name="T5" fmla="*/ 56 h 87"/>
              <a:gd name="T6" fmla="*/ 50 w 154"/>
              <a:gd name="T7" fmla="*/ 60 h 87"/>
              <a:gd name="T8" fmla="*/ 43 w 154"/>
              <a:gd name="T9" fmla="*/ 70 h 87"/>
              <a:gd name="T10" fmla="*/ 94 w 154"/>
              <a:gd name="T11" fmla="*/ 63 h 87"/>
              <a:gd name="T12" fmla="*/ 112 w 154"/>
              <a:gd name="T13" fmla="*/ 71 h 87"/>
              <a:gd name="T14" fmla="*/ 113 w 154"/>
              <a:gd name="T15" fmla="*/ 63 h 87"/>
              <a:gd name="T16" fmla="*/ 94 w 154"/>
              <a:gd name="T17" fmla="*/ 77 h 87"/>
              <a:gd name="T18" fmla="*/ 103 w 154"/>
              <a:gd name="T19" fmla="*/ 77 h 87"/>
              <a:gd name="T20" fmla="*/ 104 w 154"/>
              <a:gd name="T21" fmla="*/ 71 h 87"/>
              <a:gd name="T22" fmla="*/ 84 w 154"/>
              <a:gd name="T23" fmla="*/ 83 h 87"/>
              <a:gd name="T24" fmla="*/ 92 w 154"/>
              <a:gd name="T25" fmla="*/ 83 h 87"/>
              <a:gd name="T26" fmla="*/ 94 w 154"/>
              <a:gd name="T27" fmla="*/ 77 h 87"/>
              <a:gd name="T28" fmla="*/ 72 w 154"/>
              <a:gd name="T29" fmla="*/ 85 h 87"/>
              <a:gd name="T30" fmla="*/ 82 w 154"/>
              <a:gd name="T31" fmla="*/ 84 h 87"/>
              <a:gd name="T32" fmla="*/ 49 w 154"/>
              <a:gd name="T33" fmla="*/ 77 h 87"/>
              <a:gd name="T34" fmla="*/ 59 w 154"/>
              <a:gd name="T35" fmla="*/ 59 h 87"/>
              <a:gd name="T36" fmla="*/ 53 w 154"/>
              <a:gd name="T37" fmla="*/ 59 h 87"/>
              <a:gd name="T38" fmla="*/ 42 w 154"/>
              <a:gd name="T39" fmla="*/ 77 h 87"/>
              <a:gd name="T40" fmla="*/ 49 w 154"/>
              <a:gd name="T41" fmla="*/ 77 h 87"/>
              <a:gd name="T42" fmla="*/ 67 w 154"/>
              <a:gd name="T43" fmla="*/ 70 h 87"/>
              <a:gd name="T44" fmla="*/ 63 w 154"/>
              <a:gd name="T45" fmla="*/ 63 h 87"/>
              <a:gd name="T46" fmla="*/ 51 w 154"/>
              <a:gd name="T47" fmla="*/ 75 h 87"/>
              <a:gd name="T48" fmla="*/ 55 w 154"/>
              <a:gd name="T49" fmla="*/ 83 h 87"/>
              <a:gd name="T50" fmla="*/ 71 w 154"/>
              <a:gd name="T51" fmla="*/ 80 h 87"/>
              <a:gd name="T52" fmla="*/ 72 w 154"/>
              <a:gd name="T53" fmla="*/ 72 h 87"/>
              <a:gd name="T54" fmla="*/ 66 w 154"/>
              <a:gd name="T55" fmla="*/ 72 h 87"/>
              <a:gd name="T56" fmla="*/ 60 w 154"/>
              <a:gd name="T57" fmla="*/ 85 h 87"/>
              <a:gd name="T58" fmla="*/ 67 w 154"/>
              <a:gd name="T59" fmla="*/ 85 h 87"/>
              <a:gd name="T60" fmla="*/ 132 w 154"/>
              <a:gd name="T61" fmla="*/ 0 h 87"/>
              <a:gd name="T62" fmla="*/ 128 w 154"/>
              <a:gd name="T63" fmla="*/ 52 h 87"/>
              <a:gd name="T64" fmla="*/ 154 w 154"/>
              <a:gd name="T65" fmla="*/ 41 h 87"/>
              <a:gd name="T66" fmla="*/ 83 w 154"/>
              <a:gd name="T67" fmla="*/ 22 h 87"/>
              <a:gd name="T68" fmla="*/ 76 w 154"/>
              <a:gd name="T69" fmla="*/ 22 h 87"/>
              <a:gd name="T70" fmla="*/ 53 w 154"/>
              <a:gd name="T71" fmla="*/ 33 h 87"/>
              <a:gd name="T72" fmla="*/ 73 w 154"/>
              <a:gd name="T73" fmla="*/ 39 h 87"/>
              <a:gd name="T74" fmla="*/ 113 w 154"/>
              <a:gd name="T75" fmla="*/ 63 h 87"/>
              <a:gd name="T76" fmla="*/ 120 w 154"/>
              <a:gd name="T77" fmla="*/ 54 h 87"/>
              <a:gd name="T78" fmla="*/ 113 w 154"/>
              <a:gd name="T79" fmla="*/ 63 h 87"/>
              <a:gd name="T80" fmla="*/ 39 w 154"/>
              <a:gd name="T81" fmla="*/ 61 h 87"/>
              <a:gd name="T82" fmla="*/ 22 w 154"/>
              <a:gd name="T83" fmla="*/ 57 h 87"/>
              <a:gd name="T84" fmla="*/ 32 w 154"/>
              <a:gd name="T85" fmla="*/ 0 h 87"/>
              <a:gd name="T86" fmla="*/ 37 w 154"/>
              <a:gd name="T87" fmla="*/ 63 h 87"/>
              <a:gd name="T88" fmla="*/ 51 w 154"/>
              <a:gd name="T89" fmla="*/ 2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4" h="87">
                <a:moveTo>
                  <a:pt x="40" y="72"/>
                </a:moveTo>
                <a:cubicBezTo>
                  <a:pt x="39" y="72"/>
                  <a:pt x="37" y="71"/>
                  <a:pt x="36" y="70"/>
                </a:cubicBezTo>
                <a:cubicBezTo>
                  <a:pt x="35" y="70"/>
                  <a:pt x="35" y="68"/>
                  <a:pt x="35" y="67"/>
                </a:cubicBezTo>
                <a:cubicBezTo>
                  <a:pt x="35" y="66"/>
                  <a:pt x="35" y="65"/>
                  <a:pt x="36" y="64"/>
                </a:cubicBezTo>
                <a:cubicBezTo>
                  <a:pt x="42" y="57"/>
                  <a:pt x="42" y="57"/>
                  <a:pt x="42" y="57"/>
                </a:cubicBezTo>
                <a:cubicBezTo>
                  <a:pt x="43" y="56"/>
                  <a:pt x="44" y="56"/>
                  <a:pt x="45" y="56"/>
                </a:cubicBezTo>
                <a:cubicBezTo>
                  <a:pt x="46" y="56"/>
                  <a:pt x="47" y="56"/>
                  <a:pt x="48" y="57"/>
                </a:cubicBezTo>
                <a:cubicBezTo>
                  <a:pt x="49" y="58"/>
                  <a:pt x="50" y="59"/>
                  <a:pt x="50" y="60"/>
                </a:cubicBezTo>
                <a:cubicBezTo>
                  <a:pt x="50" y="61"/>
                  <a:pt x="50" y="63"/>
                  <a:pt x="49" y="63"/>
                </a:cubicBezTo>
                <a:cubicBezTo>
                  <a:pt x="43" y="70"/>
                  <a:pt x="43" y="70"/>
                  <a:pt x="43" y="70"/>
                </a:cubicBezTo>
                <a:cubicBezTo>
                  <a:pt x="42" y="71"/>
                  <a:pt x="41" y="71"/>
                  <a:pt x="40" y="72"/>
                </a:cubicBezTo>
                <a:close/>
                <a:moveTo>
                  <a:pt x="94" y="63"/>
                </a:moveTo>
                <a:cubicBezTo>
                  <a:pt x="94" y="63"/>
                  <a:pt x="105" y="72"/>
                  <a:pt x="108" y="72"/>
                </a:cubicBezTo>
                <a:cubicBezTo>
                  <a:pt x="110" y="73"/>
                  <a:pt x="111" y="72"/>
                  <a:pt x="112" y="71"/>
                </a:cubicBezTo>
                <a:cubicBezTo>
                  <a:pt x="114" y="69"/>
                  <a:pt x="114" y="68"/>
                  <a:pt x="114" y="66"/>
                </a:cubicBezTo>
                <a:cubicBezTo>
                  <a:pt x="114" y="65"/>
                  <a:pt x="114" y="64"/>
                  <a:pt x="113" y="63"/>
                </a:cubicBezTo>
                <a:moveTo>
                  <a:pt x="85" y="69"/>
                </a:moveTo>
                <a:cubicBezTo>
                  <a:pt x="94" y="77"/>
                  <a:pt x="94" y="77"/>
                  <a:pt x="94" y="77"/>
                </a:cubicBezTo>
                <a:cubicBezTo>
                  <a:pt x="95" y="78"/>
                  <a:pt x="97" y="79"/>
                  <a:pt x="98" y="79"/>
                </a:cubicBezTo>
                <a:cubicBezTo>
                  <a:pt x="100" y="79"/>
                  <a:pt x="102" y="78"/>
                  <a:pt x="103" y="77"/>
                </a:cubicBezTo>
                <a:cubicBezTo>
                  <a:pt x="104" y="76"/>
                  <a:pt x="105" y="74"/>
                  <a:pt x="105" y="73"/>
                </a:cubicBezTo>
                <a:cubicBezTo>
                  <a:pt x="105" y="72"/>
                  <a:pt x="105" y="71"/>
                  <a:pt x="104" y="71"/>
                </a:cubicBezTo>
                <a:moveTo>
                  <a:pt x="79" y="79"/>
                </a:moveTo>
                <a:cubicBezTo>
                  <a:pt x="84" y="83"/>
                  <a:pt x="84" y="83"/>
                  <a:pt x="84" y="83"/>
                </a:cubicBezTo>
                <a:cubicBezTo>
                  <a:pt x="85" y="84"/>
                  <a:pt x="86" y="85"/>
                  <a:pt x="88" y="85"/>
                </a:cubicBezTo>
                <a:cubicBezTo>
                  <a:pt x="90" y="85"/>
                  <a:pt x="91" y="84"/>
                  <a:pt x="92" y="83"/>
                </a:cubicBezTo>
                <a:cubicBezTo>
                  <a:pt x="94" y="82"/>
                  <a:pt x="95" y="80"/>
                  <a:pt x="95" y="79"/>
                </a:cubicBezTo>
                <a:cubicBezTo>
                  <a:pt x="94" y="78"/>
                  <a:pt x="94" y="77"/>
                  <a:pt x="94" y="77"/>
                </a:cubicBezTo>
                <a:moveTo>
                  <a:pt x="69" y="83"/>
                </a:moveTo>
                <a:cubicBezTo>
                  <a:pt x="72" y="85"/>
                  <a:pt x="72" y="85"/>
                  <a:pt x="72" y="85"/>
                </a:cubicBezTo>
                <a:cubicBezTo>
                  <a:pt x="73" y="85"/>
                  <a:pt x="75" y="86"/>
                  <a:pt x="78" y="85"/>
                </a:cubicBezTo>
                <a:cubicBezTo>
                  <a:pt x="79" y="85"/>
                  <a:pt x="81" y="85"/>
                  <a:pt x="82" y="84"/>
                </a:cubicBezTo>
                <a:cubicBezTo>
                  <a:pt x="82" y="83"/>
                  <a:pt x="83" y="83"/>
                  <a:pt x="83" y="82"/>
                </a:cubicBezTo>
                <a:moveTo>
                  <a:pt x="49" y="77"/>
                </a:moveTo>
                <a:cubicBezTo>
                  <a:pt x="59" y="65"/>
                  <a:pt x="59" y="65"/>
                  <a:pt x="59" y="65"/>
                </a:cubicBezTo>
                <a:cubicBezTo>
                  <a:pt x="61" y="63"/>
                  <a:pt x="61" y="60"/>
                  <a:pt x="59" y="59"/>
                </a:cubicBezTo>
                <a:cubicBezTo>
                  <a:pt x="58" y="58"/>
                  <a:pt x="57" y="57"/>
                  <a:pt x="55" y="58"/>
                </a:cubicBezTo>
                <a:cubicBezTo>
                  <a:pt x="54" y="58"/>
                  <a:pt x="53" y="58"/>
                  <a:pt x="53" y="59"/>
                </a:cubicBezTo>
                <a:cubicBezTo>
                  <a:pt x="42" y="71"/>
                  <a:pt x="42" y="71"/>
                  <a:pt x="42" y="71"/>
                </a:cubicBezTo>
                <a:cubicBezTo>
                  <a:pt x="40" y="73"/>
                  <a:pt x="41" y="76"/>
                  <a:pt x="42" y="77"/>
                </a:cubicBezTo>
                <a:cubicBezTo>
                  <a:pt x="43" y="78"/>
                  <a:pt x="45" y="79"/>
                  <a:pt x="46" y="79"/>
                </a:cubicBezTo>
                <a:cubicBezTo>
                  <a:pt x="47" y="78"/>
                  <a:pt x="48" y="78"/>
                  <a:pt x="49" y="77"/>
                </a:cubicBezTo>
                <a:close/>
                <a:moveTo>
                  <a:pt x="58" y="81"/>
                </a:moveTo>
                <a:cubicBezTo>
                  <a:pt x="67" y="70"/>
                  <a:pt x="67" y="70"/>
                  <a:pt x="67" y="70"/>
                </a:cubicBezTo>
                <a:cubicBezTo>
                  <a:pt x="69" y="68"/>
                  <a:pt x="69" y="66"/>
                  <a:pt x="67" y="64"/>
                </a:cubicBezTo>
                <a:cubicBezTo>
                  <a:pt x="66" y="63"/>
                  <a:pt x="65" y="62"/>
                  <a:pt x="63" y="63"/>
                </a:cubicBezTo>
                <a:cubicBezTo>
                  <a:pt x="62" y="63"/>
                  <a:pt x="61" y="63"/>
                  <a:pt x="61" y="64"/>
                </a:cubicBezTo>
                <a:cubicBezTo>
                  <a:pt x="51" y="75"/>
                  <a:pt x="51" y="75"/>
                  <a:pt x="51" y="75"/>
                </a:cubicBezTo>
                <a:cubicBezTo>
                  <a:pt x="49" y="77"/>
                  <a:pt x="49" y="80"/>
                  <a:pt x="51" y="82"/>
                </a:cubicBezTo>
                <a:cubicBezTo>
                  <a:pt x="52" y="82"/>
                  <a:pt x="54" y="83"/>
                  <a:pt x="55" y="83"/>
                </a:cubicBezTo>
                <a:cubicBezTo>
                  <a:pt x="56" y="83"/>
                  <a:pt x="57" y="82"/>
                  <a:pt x="58" y="81"/>
                </a:cubicBezTo>
                <a:close/>
                <a:moveTo>
                  <a:pt x="71" y="80"/>
                </a:moveTo>
                <a:cubicBezTo>
                  <a:pt x="72" y="79"/>
                  <a:pt x="72" y="79"/>
                  <a:pt x="72" y="79"/>
                </a:cubicBezTo>
                <a:cubicBezTo>
                  <a:pt x="74" y="77"/>
                  <a:pt x="74" y="74"/>
                  <a:pt x="72" y="72"/>
                </a:cubicBezTo>
                <a:cubicBezTo>
                  <a:pt x="71" y="71"/>
                  <a:pt x="70" y="71"/>
                  <a:pt x="68" y="71"/>
                </a:cubicBezTo>
                <a:cubicBezTo>
                  <a:pt x="67" y="71"/>
                  <a:pt x="66" y="72"/>
                  <a:pt x="66" y="72"/>
                </a:cubicBezTo>
                <a:cubicBezTo>
                  <a:pt x="60" y="79"/>
                  <a:pt x="60" y="79"/>
                  <a:pt x="60" y="79"/>
                </a:cubicBezTo>
                <a:cubicBezTo>
                  <a:pt x="58" y="81"/>
                  <a:pt x="58" y="83"/>
                  <a:pt x="60" y="85"/>
                </a:cubicBezTo>
                <a:cubicBezTo>
                  <a:pt x="61" y="86"/>
                  <a:pt x="63" y="87"/>
                  <a:pt x="64" y="86"/>
                </a:cubicBezTo>
                <a:cubicBezTo>
                  <a:pt x="65" y="86"/>
                  <a:pt x="66" y="86"/>
                  <a:pt x="67" y="85"/>
                </a:cubicBezTo>
                <a:lnTo>
                  <a:pt x="71" y="80"/>
                </a:lnTo>
                <a:close/>
                <a:moveTo>
                  <a:pt x="132" y="0"/>
                </a:moveTo>
                <a:cubicBezTo>
                  <a:pt x="122" y="5"/>
                  <a:pt x="108" y="13"/>
                  <a:pt x="106" y="14"/>
                </a:cubicBezTo>
                <a:cubicBezTo>
                  <a:pt x="108" y="17"/>
                  <a:pt x="117" y="32"/>
                  <a:pt x="128" y="52"/>
                </a:cubicBezTo>
                <a:cubicBezTo>
                  <a:pt x="129" y="54"/>
                  <a:pt x="129" y="54"/>
                  <a:pt x="129" y="54"/>
                </a:cubicBezTo>
                <a:cubicBezTo>
                  <a:pt x="154" y="41"/>
                  <a:pt x="154" y="41"/>
                  <a:pt x="154" y="41"/>
                </a:cubicBezTo>
                <a:moveTo>
                  <a:pt x="109" y="19"/>
                </a:moveTo>
                <a:cubicBezTo>
                  <a:pt x="97" y="15"/>
                  <a:pt x="91" y="22"/>
                  <a:pt x="83" y="22"/>
                </a:cubicBezTo>
                <a:cubicBezTo>
                  <a:pt x="80" y="22"/>
                  <a:pt x="78" y="22"/>
                  <a:pt x="76" y="22"/>
                </a:cubicBezTo>
                <a:cubicBezTo>
                  <a:pt x="76" y="22"/>
                  <a:pt x="76" y="22"/>
                  <a:pt x="76" y="22"/>
                </a:cubicBezTo>
                <a:cubicBezTo>
                  <a:pt x="75" y="22"/>
                  <a:pt x="74" y="22"/>
                  <a:pt x="74" y="23"/>
                </a:cubicBezTo>
                <a:cubicBezTo>
                  <a:pt x="53" y="33"/>
                  <a:pt x="53" y="33"/>
                  <a:pt x="53" y="33"/>
                </a:cubicBezTo>
                <a:cubicBezTo>
                  <a:pt x="43" y="38"/>
                  <a:pt x="53" y="46"/>
                  <a:pt x="56" y="45"/>
                </a:cubicBezTo>
                <a:cubicBezTo>
                  <a:pt x="59" y="44"/>
                  <a:pt x="68" y="41"/>
                  <a:pt x="73" y="39"/>
                </a:cubicBezTo>
                <a:cubicBezTo>
                  <a:pt x="76" y="37"/>
                  <a:pt x="80" y="38"/>
                  <a:pt x="83" y="40"/>
                </a:cubicBezTo>
                <a:cubicBezTo>
                  <a:pt x="92" y="47"/>
                  <a:pt x="112" y="61"/>
                  <a:pt x="113" y="63"/>
                </a:cubicBezTo>
                <a:moveTo>
                  <a:pt x="127" y="49"/>
                </a:moveTo>
                <a:cubicBezTo>
                  <a:pt x="125" y="50"/>
                  <a:pt x="121" y="53"/>
                  <a:pt x="120" y="54"/>
                </a:cubicBezTo>
                <a:cubicBezTo>
                  <a:pt x="119" y="54"/>
                  <a:pt x="119" y="56"/>
                  <a:pt x="118" y="57"/>
                </a:cubicBezTo>
                <a:cubicBezTo>
                  <a:pt x="116" y="59"/>
                  <a:pt x="115" y="62"/>
                  <a:pt x="113" y="63"/>
                </a:cubicBezTo>
                <a:moveTo>
                  <a:pt x="39" y="61"/>
                </a:moveTo>
                <a:cubicBezTo>
                  <a:pt x="39" y="61"/>
                  <a:pt x="39" y="61"/>
                  <a:pt x="39" y="61"/>
                </a:cubicBezTo>
                <a:moveTo>
                  <a:pt x="0" y="39"/>
                </a:moveTo>
                <a:cubicBezTo>
                  <a:pt x="22" y="57"/>
                  <a:pt x="22" y="57"/>
                  <a:pt x="22" y="57"/>
                </a:cubicBezTo>
                <a:cubicBezTo>
                  <a:pt x="54" y="17"/>
                  <a:pt x="54" y="17"/>
                  <a:pt x="54" y="17"/>
                </a:cubicBezTo>
                <a:cubicBezTo>
                  <a:pt x="32" y="0"/>
                  <a:pt x="32" y="0"/>
                  <a:pt x="32" y="0"/>
                </a:cubicBezTo>
                <a:moveTo>
                  <a:pt x="24" y="54"/>
                </a:moveTo>
                <a:cubicBezTo>
                  <a:pt x="31" y="59"/>
                  <a:pt x="37" y="63"/>
                  <a:pt x="37" y="63"/>
                </a:cubicBezTo>
                <a:moveTo>
                  <a:pt x="66" y="27"/>
                </a:moveTo>
                <a:cubicBezTo>
                  <a:pt x="63" y="25"/>
                  <a:pt x="57" y="22"/>
                  <a:pt x="51" y="21"/>
                </a:cubicBezTo>
              </a:path>
            </a:pathLst>
          </a:custGeom>
          <a:noFill/>
          <a:ln w="1111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6" name="Freeform 45">
            <a:extLst>
              <a:ext uri="{FF2B5EF4-FFF2-40B4-BE49-F238E27FC236}">
                <a16:creationId xmlns:a16="http://schemas.microsoft.com/office/drawing/2014/main" id="{63EC045E-58AC-43C4-AF61-E1AFE04728CE}"/>
              </a:ext>
            </a:extLst>
          </p:cNvPr>
          <p:cNvSpPr>
            <a:spLocks noEditPoints="1"/>
          </p:cNvSpPr>
          <p:nvPr/>
        </p:nvSpPr>
        <p:spPr bwMode="auto">
          <a:xfrm>
            <a:off x="7766050" y="4348163"/>
            <a:ext cx="444500" cy="355600"/>
          </a:xfrm>
          <a:custGeom>
            <a:avLst/>
            <a:gdLst>
              <a:gd name="T0" fmla="*/ 118 w 118"/>
              <a:gd name="T1" fmla="*/ 94 h 94"/>
              <a:gd name="T2" fmla="*/ 0 w 118"/>
              <a:gd name="T3" fmla="*/ 94 h 94"/>
              <a:gd name="T4" fmla="*/ 28 w 118"/>
              <a:gd name="T5" fmla="*/ 69 h 94"/>
              <a:gd name="T6" fmla="*/ 12 w 118"/>
              <a:gd name="T7" fmla="*/ 69 h 94"/>
              <a:gd name="T8" fmla="*/ 12 w 118"/>
              <a:gd name="T9" fmla="*/ 94 h 94"/>
              <a:gd name="T10" fmla="*/ 28 w 118"/>
              <a:gd name="T11" fmla="*/ 94 h 94"/>
              <a:gd name="T12" fmla="*/ 28 w 118"/>
              <a:gd name="T13" fmla="*/ 69 h 94"/>
              <a:gd name="T14" fmla="*/ 54 w 118"/>
              <a:gd name="T15" fmla="*/ 44 h 94"/>
              <a:gd name="T16" fmla="*/ 38 w 118"/>
              <a:gd name="T17" fmla="*/ 44 h 94"/>
              <a:gd name="T18" fmla="*/ 38 w 118"/>
              <a:gd name="T19" fmla="*/ 94 h 94"/>
              <a:gd name="T20" fmla="*/ 54 w 118"/>
              <a:gd name="T21" fmla="*/ 94 h 94"/>
              <a:gd name="T22" fmla="*/ 54 w 118"/>
              <a:gd name="T23" fmla="*/ 44 h 94"/>
              <a:gd name="T24" fmla="*/ 79 w 118"/>
              <a:gd name="T25" fmla="*/ 55 h 94"/>
              <a:gd name="T26" fmla="*/ 63 w 118"/>
              <a:gd name="T27" fmla="*/ 55 h 94"/>
              <a:gd name="T28" fmla="*/ 63 w 118"/>
              <a:gd name="T29" fmla="*/ 94 h 94"/>
              <a:gd name="T30" fmla="*/ 79 w 118"/>
              <a:gd name="T31" fmla="*/ 94 h 94"/>
              <a:gd name="T32" fmla="*/ 79 w 118"/>
              <a:gd name="T33" fmla="*/ 55 h 94"/>
              <a:gd name="T34" fmla="*/ 105 w 118"/>
              <a:gd name="T35" fmla="*/ 29 h 94"/>
              <a:gd name="T36" fmla="*/ 89 w 118"/>
              <a:gd name="T37" fmla="*/ 29 h 94"/>
              <a:gd name="T38" fmla="*/ 89 w 118"/>
              <a:gd name="T39" fmla="*/ 94 h 94"/>
              <a:gd name="T40" fmla="*/ 105 w 118"/>
              <a:gd name="T41" fmla="*/ 94 h 94"/>
              <a:gd name="T42" fmla="*/ 105 w 118"/>
              <a:gd name="T43" fmla="*/ 29 h 94"/>
              <a:gd name="T44" fmla="*/ 20 w 118"/>
              <a:gd name="T45" fmla="*/ 41 h 94"/>
              <a:gd name="T46" fmla="*/ 16 w 118"/>
              <a:gd name="T47" fmla="*/ 46 h 94"/>
              <a:gd name="T48" fmla="*/ 20 w 118"/>
              <a:gd name="T49" fmla="*/ 50 h 94"/>
              <a:gd name="T50" fmla="*/ 25 w 118"/>
              <a:gd name="T51" fmla="*/ 46 h 94"/>
              <a:gd name="T52" fmla="*/ 20 w 118"/>
              <a:gd name="T53" fmla="*/ 41 h 94"/>
              <a:gd name="T54" fmla="*/ 46 w 118"/>
              <a:gd name="T55" fmla="*/ 17 h 94"/>
              <a:gd name="T56" fmla="*/ 41 w 118"/>
              <a:gd name="T57" fmla="*/ 21 h 94"/>
              <a:gd name="T58" fmla="*/ 46 w 118"/>
              <a:gd name="T59" fmla="*/ 26 h 94"/>
              <a:gd name="T60" fmla="*/ 50 w 118"/>
              <a:gd name="T61" fmla="*/ 21 h 94"/>
              <a:gd name="T62" fmla="*/ 46 w 118"/>
              <a:gd name="T63" fmla="*/ 17 h 94"/>
              <a:gd name="T64" fmla="*/ 71 w 118"/>
              <a:gd name="T65" fmla="*/ 29 h 94"/>
              <a:gd name="T66" fmla="*/ 67 w 118"/>
              <a:gd name="T67" fmla="*/ 33 h 94"/>
              <a:gd name="T68" fmla="*/ 71 w 118"/>
              <a:gd name="T69" fmla="*/ 38 h 94"/>
              <a:gd name="T70" fmla="*/ 76 w 118"/>
              <a:gd name="T71" fmla="*/ 33 h 94"/>
              <a:gd name="T72" fmla="*/ 71 w 118"/>
              <a:gd name="T73" fmla="*/ 29 h 94"/>
              <a:gd name="T74" fmla="*/ 97 w 118"/>
              <a:gd name="T75" fmla="*/ 0 h 94"/>
              <a:gd name="T76" fmla="*/ 92 w 118"/>
              <a:gd name="T77" fmla="*/ 4 h 94"/>
              <a:gd name="T78" fmla="*/ 97 w 118"/>
              <a:gd name="T79" fmla="*/ 9 h 94"/>
              <a:gd name="T80" fmla="*/ 101 w 118"/>
              <a:gd name="T81" fmla="*/ 4 h 94"/>
              <a:gd name="T82" fmla="*/ 97 w 118"/>
              <a:gd name="T83" fmla="*/ 0 h 94"/>
              <a:gd name="T84" fmla="*/ 74 w 118"/>
              <a:gd name="T85" fmla="*/ 30 h 94"/>
              <a:gd name="T86" fmla="*/ 94 w 118"/>
              <a:gd name="T87" fmla="*/ 8 h 94"/>
              <a:gd name="T88" fmla="*/ 50 w 118"/>
              <a:gd name="T89" fmla="*/ 23 h 94"/>
              <a:gd name="T90" fmla="*/ 67 w 118"/>
              <a:gd name="T91" fmla="*/ 31 h 94"/>
              <a:gd name="T92" fmla="*/ 42 w 118"/>
              <a:gd name="T93" fmla="*/ 24 h 94"/>
              <a:gd name="T94" fmla="*/ 24 w 118"/>
              <a:gd name="T95" fmla="*/ 4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8" h="94">
                <a:moveTo>
                  <a:pt x="118" y="94"/>
                </a:moveTo>
                <a:cubicBezTo>
                  <a:pt x="0" y="94"/>
                  <a:pt x="0" y="94"/>
                  <a:pt x="0" y="94"/>
                </a:cubicBezTo>
                <a:moveTo>
                  <a:pt x="28" y="69"/>
                </a:moveTo>
                <a:cubicBezTo>
                  <a:pt x="12" y="69"/>
                  <a:pt x="12" y="69"/>
                  <a:pt x="12" y="69"/>
                </a:cubicBezTo>
                <a:cubicBezTo>
                  <a:pt x="12" y="94"/>
                  <a:pt x="12" y="94"/>
                  <a:pt x="12" y="94"/>
                </a:cubicBezTo>
                <a:cubicBezTo>
                  <a:pt x="28" y="94"/>
                  <a:pt x="28" y="94"/>
                  <a:pt x="28" y="94"/>
                </a:cubicBezTo>
                <a:lnTo>
                  <a:pt x="28" y="69"/>
                </a:lnTo>
                <a:close/>
                <a:moveTo>
                  <a:pt x="54" y="44"/>
                </a:moveTo>
                <a:cubicBezTo>
                  <a:pt x="38" y="44"/>
                  <a:pt x="38" y="44"/>
                  <a:pt x="38" y="44"/>
                </a:cubicBezTo>
                <a:cubicBezTo>
                  <a:pt x="38" y="94"/>
                  <a:pt x="38" y="94"/>
                  <a:pt x="38" y="94"/>
                </a:cubicBezTo>
                <a:cubicBezTo>
                  <a:pt x="54" y="94"/>
                  <a:pt x="54" y="94"/>
                  <a:pt x="54" y="94"/>
                </a:cubicBezTo>
                <a:lnTo>
                  <a:pt x="54" y="44"/>
                </a:lnTo>
                <a:close/>
                <a:moveTo>
                  <a:pt x="79" y="55"/>
                </a:moveTo>
                <a:cubicBezTo>
                  <a:pt x="63" y="55"/>
                  <a:pt x="63" y="55"/>
                  <a:pt x="63" y="55"/>
                </a:cubicBezTo>
                <a:cubicBezTo>
                  <a:pt x="63" y="94"/>
                  <a:pt x="63" y="94"/>
                  <a:pt x="63" y="94"/>
                </a:cubicBezTo>
                <a:cubicBezTo>
                  <a:pt x="79" y="94"/>
                  <a:pt x="79" y="94"/>
                  <a:pt x="79" y="94"/>
                </a:cubicBezTo>
                <a:lnTo>
                  <a:pt x="79" y="55"/>
                </a:lnTo>
                <a:close/>
                <a:moveTo>
                  <a:pt x="105" y="29"/>
                </a:moveTo>
                <a:cubicBezTo>
                  <a:pt x="89" y="29"/>
                  <a:pt x="89" y="29"/>
                  <a:pt x="89" y="29"/>
                </a:cubicBezTo>
                <a:cubicBezTo>
                  <a:pt x="89" y="94"/>
                  <a:pt x="89" y="94"/>
                  <a:pt x="89" y="94"/>
                </a:cubicBezTo>
                <a:cubicBezTo>
                  <a:pt x="105" y="94"/>
                  <a:pt x="105" y="94"/>
                  <a:pt x="105" y="94"/>
                </a:cubicBezTo>
                <a:lnTo>
                  <a:pt x="105" y="29"/>
                </a:lnTo>
                <a:close/>
                <a:moveTo>
                  <a:pt x="20" y="41"/>
                </a:moveTo>
                <a:cubicBezTo>
                  <a:pt x="18" y="41"/>
                  <a:pt x="16" y="43"/>
                  <a:pt x="16" y="46"/>
                </a:cubicBezTo>
                <a:cubicBezTo>
                  <a:pt x="16" y="48"/>
                  <a:pt x="18" y="50"/>
                  <a:pt x="20" y="50"/>
                </a:cubicBezTo>
                <a:cubicBezTo>
                  <a:pt x="23" y="50"/>
                  <a:pt x="25" y="48"/>
                  <a:pt x="25" y="46"/>
                </a:cubicBezTo>
                <a:cubicBezTo>
                  <a:pt x="25" y="43"/>
                  <a:pt x="23" y="41"/>
                  <a:pt x="20" y="41"/>
                </a:cubicBezTo>
                <a:close/>
                <a:moveTo>
                  <a:pt x="46" y="17"/>
                </a:moveTo>
                <a:cubicBezTo>
                  <a:pt x="43" y="17"/>
                  <a:pt x="41" y="19"/>
                  <a:pt x="41" y="21"/>
                </a:cubicBezTo>
                <a:cubicBezTo>
                  <a:pt x="41" y="24"/>
                  <a:pt x="43" y="26"/>
                  <a:pt x="46" y="26"/>
                </a:cubicBezTo>
                <a:cubicBezTo>
                  <a:pt x="48" y="26"/>
                  <a:pt x="50" y="24"/>
                  <a:pt x="50" y="21"/>
                </a:cubicBezTo>
                <a:cubicBezTo>
                  <a:pt x="50" y="19"/>
                  <a:pt x="48" y="17"/>
                  <a:pt x="46" y="17"/>
                </a:cubicBezTo>
                <a:close/>
                <a:moveTo>
                  <a:pt x="71" y="29"/>
                </a:moveTo>
                <a:cubicBezTo>
                  <a:pt x="69" y="29"/>
                  <a:pt x="67" y="31"/>
                  <a:pt x="67" y="33"/>
                </a:cubicBezTo>
                <a:cubicBezTo>
                  <a:pt x="67" y="36"/>
                  <a:pt x="69" y="38"/>
                  <a:pt x="71" y="38"/>
                </a:cubicBezTo>
                <a:cubicBezTo>
                  <a:pt x="74" y="38"/>
                  <a:pt x="76" y="36"/>
                  <a:pt x="76" y="33"/>
                </a:cubicBezTo>
                <a:cubicBezTo>
                  <a:pt x="76" y="31"/>
                  <a:pt x="74" y="29"/>
                  <a:pt x="71" y="29"/>
                </a:cubicBezTo>
                <a:close/>
                <a:moveTo>
                  <a:pt x="97" y="0"/>
                </a:moveTo>
                <a:cubicBezTo>
                  <a:pt x="94" y="0"/>
                  <a:pt x="92" y="2"/>
                  <a:pt x="92" y="4"/>
                </a:cubicBezTo>
                <a:cubicBezTo>
                  <a:pt x="92" y="7"/>
                  <a:pt x="94" y="9"/>
                  <a:pt x="97" y="9"/>
                </a:cubicBezTo>
                <a:cubicBezTo>
                  <a:pt x="99" y="9"/>
                  <a:pt x="101" y="7"/>
                  <a:pt x="101" y="4"/>
                </a:cubicBezTo>
                <a:cubicBezTo>
                  <a:pt x="101" y="2"/>
                  <a:pt x="99" y="0"/>
                  <a:pt x="97" y="0"/>
                </a:cubicBezTo>
                <a:close/>
                <a:moveTo>
                  <a:pt x="74" y="30"/>
                </a:moveTo>
                <a:cubicBezTo>
                  <a:pt x="94" y="8"/>
                  <a:pt x="94" y="8"/>
                  <a:pt x="94" y="8"/>
                </a:cubicBezTo>
                <a:moveTo>
                  <a:pt x="50" y="23"/>
                </a:moveTo>
                <a:cubicBezTo>
                  <a:pt x="67" y="31"/>
                  <a:pt x="67" y="31"/>
                  <a:pt x="67" y="31"/>
                </a:cubicBezTo>
                <a:moveTo>
                  <a:pt x="42" y="24"/>
                </a:moveTo>
                <a:cubicBezTo>
                  <a:pt x="24" y="42"/>
                  <a:pt x="24" y="42"/>
                  <a:pt x="24" y="42"/>
                </a:cubicBezTo>
              </a:path>
            </a:pathLst>
          </a:custGeom>
          <a:noFill/>
          <a:ln w="1111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7" name="Freeform 46">
            <a:extLst>
              <a:ext uri="{FF2B5EF4-FFF2-40B4-BE49-F238E27FC236}">
                <a16:creationId xmlns:a16="http://schemas.microsoft.com/office/drawing/2014/main" id="{41098CE6-622A-4F77-B1CA-28998CB7216E}"/>
              </a:ext>
            </a:extLst>
          </p:cNvPr>
          <p:cNvSpPr>
            <a:spLocks noEditPoints="1"/>
          </p:cNvSpPr>
          <p:nvPr/>
        </p:nvSpPr>
        <p:spPr bwMode="auto">
          <a:xfrm>
            <a:off x="7815263" y="2135188"/>
            <a:ext cx="342900" cy="407988"/>
          </a:xfrm>
          <a:custGeom>
            <a:avLst/>
            <a:gdLst>
              <a:gd name="T0" fmla="*/ 216 w 216"/>
              <a:gd name="T1" fmla="*/ 105 h 257"/>
              <a:gd name="T2" fmla="*/ 216 w 216"/>
              <a:gd name="T3" fmla="*/ 257 h 257"/>
              <a:gd name="T4" fmla="*/ 0 w 216"/>
              <a:gd name="T5" fmla="*/ 257 h 257"/>
              <a:gd name="T6" fmla="*/ 0 w 216"/>
              <a:gd name="T7" fmla="*/ 105 h 257"/>
              <a:gd name="T8" fmla="*/ 216 w 216"/>
              <a:gd name="T9" fmla="*/ 257 h 257"/>
              <a:gd name="T10" fmla="*/ 109 w 216"/>
              <a:gd name="T11" fmla="*/ 181 h 257"/>
              <a:gd name="T12" fmla="*/ 0 w 216"/>
              <a:gd name="T13" fmla="*/ 257 h 257"/>
              <a:gd name="T14" fmla="*/ 216 w 216"/>
              <a:gd name="T15" fmla="*/ 105 h 257"/>
              <a:gd name="T16" fmla="*/ 145 w 216"/>
              <a:gd name="T17" fmla="*/ 183 h 257"/>
              <a:gd name="T18" fmla="*/ 0 w 216"/>
              <a:gd name="T19" fmla="*/ 105 h 257"/>
              <a:gd name="T20" fmla="*/ 74 w 216"/>
              <a:gd name="T21" fmla="*/ 183 h 257"/>
              <a:gd name="T22" fmla="*/ 190 w 216"/>
              <a:gd name="T23" fmla="*/ 100 h 257"/>
              <a:gd name="T24" fmla="*/ 190 w 216"/>
              <a:gd name="T25" fmla="*/ 48 h 257"/>
              <a:gd name="T26" fmla="*/ 143 w 216"/>
              <a:gd name="T27" fmla="*/ 0 h 257"/>
              <a:gd name="T28" fmla="*/ 26 w 216"/>
              <a:gd name="T29" fmla="*/ 0 h 257"/>
              <a:gd name="T30" fmla="*/ 26 w 216"/>
              <a:gd name="T31" fmla="*/ 100 h 257"/>
              <a:gd name="T32" fmla="*/ 190 w 216"/>
              <a:gd name="T33" fmla="*/ 48 h 257"/>
              <a:gd name="T34" fmla="*/ 143 w 216"/>
              <a:gd name="T35" fmla="*/ 0 h 257"/>
              <a:gd name="T36" fmla="*/ 143 w 216"/>
              <a:gd name="T37" fmla="*/ 48 h 257"/>
              <a:gd name="T38" fmla="*/ 190 w 216"/>
              <a:gd name="T39" fmla="*/ 48 h 257"/>
              <a:gd name="T40" fmla="*/ 74 w 216"/>
              <a:gd name="T41" fmla="*/ 76 h 257"/>
              <a:gd name="T42" fmla="*/ 50 w 216"/>
              <a:gd name="T43" fmla="*/ 76 h 257"/>
              <a:gd name="T44" fmla="*/ 162 w 216"/>
              <a:gd name="T45" fmla="*/ 76 h 257"/>
              <a:gd name="T46" fmla="*/ 95 w 216"/>
              <a:gd name="T47" fmla="*/ 76 h 257"/>
              <a:gd name="T48" fmla="*/ 50 w 216"/>
              <a:gd name="T49" fmla="*/ 100 h 257"/>
              <a:gd name="T50" fmla="*/ 112 w 216"/>
              <a:gd name="T51" fmla="*/ 100 h 257"/>
              <a:gd name="T52" fmla="*/ 162 w 216"/>
              <a:gd name="T53" fmla="*/ 100 h 257"/>
              <a:gd name="T54" fmla="*/ 138 w 216"/>
              <a:gd name="T55" fmla="*/ 10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57">
                <a:moveTo>
                  <a:pt x="216" y="105"/>
                </a:moveTo>
                <a:lnTo>
                  <a:pt x="216" y="257"/>
                </a:lnTo>
                <a:lnTo>
                  <a:pt x="0" y="257"/>
                </a:lnTo>
                <a:lnTo>
                  <a:pt x="0" y="105"/>
                </a:lnTo>
                <a:moveTo>
                  <a:pt x="216" y="257"/>
                </a:moveTo>
                <a:lnTo>
                  <a:pt x="109" y="181"/>
                </a:lnTo>
                <a:lnTo>
                  <a:pt x="0" y="257"/>
                </a:lnTo>
                <a:moveTo>
                  <a:pt x="216" y="105"/>
                </a:moveTo>
                <a:lnTo>
                  <a:pt x="145" y="183"/>
                </a:lnTo>
                <a:moveTo>
                  <a:pt x="0" y="105"/>
                </a:moveTo>
                <a:lnTo>
                  <a:pt x="74" y="183"/>
                </a:lnTo>
                <a:moveTo>
                  <a:pt x="190" y="100"/>
                </a:moveTo>
                <a:lnTo>
                  <a:pt x="190" y="48"/>
                </a:lnTo>
                <a:moveTo>
                  <a:pt x="143" y="0"/>
                </a:moveTo>
                <a:lnTo>
                  <a:pt x="26" y="0"/>
                </a:lnTo>
                <a:lnTo>
                  <a:pt x="26" y="100"/>
                </a:lnTo>
                <a:moveTo>
                  <a:pt x="190" y="48"/>
                </a:moveTo>
                <a:lnTo>
                  <a:pt x="143" y="0"/>
                </a:lnTo>
                <a:lnTo>
                  <a:pt x="143" y="48"/>
                </a:lnTo>
                <a:lnTo>
                  <a:pt x="190" y="48"/>
                </a:lnTo>
                <a:moveTo>
                  <a:pt x="74" y="76"/>
                </a:moveTo>
                <a:lnTo>
                  <a:pt x="50" y="76"/>
                </a:lnTo>
                <a:moveTo>
                  <a:pt x="162" y="76"/>
                </a:moveTo>
                <a:lnTo>
                  <a:pt x="95" y="76"/>
                </a:lnTo>
                <a:moveTo>
                  <a:pt x="50" y="100"/>
                </a:moveTo>
                <a:lnTo>
                  <a:pt x="112" y="100"/>
                </a:lnTo>
                <a:moveTo>
                  <a:pt x="162" y="100"/>
                </a:moveTo>
                <a:lnTo>
                  <a:pt x="138" y="100"/>
                </a:lnTo>
              </a:path>
            </a:pathLst>
          </a:custGeom>
          <a:noFill/>
          <a:ln w="1111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8" name="Freeform 47">
            <a:extLst>
              <a:ext uri="{FF2B5EF4-FFF2-40B4-BE49-F238E27FC236}">
                <a16:creationId xmlns:a16="http://schemas.microsoft.com/office/drawing/2014/main" id="{01FCEF32-321A-4FDB-B37D-36BB5F71562E}"/>
              </a:ext>
            </a:extLst>
          </p:cNvPr>
          <p:cNvSpPr>
            <a:spLocks noEditPoints="1"/>
          </p:cNvSpPr>
          <p:nvPr/>
        </p:nvSpPr>
        <p:spPr bwMode="auto">
          <a:xfrm>
            <a:off x="5922963" y="5427663"/>
            <a:ext cx="384175" cy="384175"/>
          </a:xfrm>
          <a:custGeom>
            <a:avLst/>
            <a:gdLst>
              <a:gd name="T0" fmla="*/ 88 w 102"/>
              <a:gd name="T1" fmla="*/ 28 h 102"/>
              <a:gd name="T2" fmla="*/ 96 w 102"/>
              <a:gd name="T3" fmla="*/ 54 h 102"/>
              <a:gd name="T4" fmla="*/ 48 w 102"/>
              <a:gd name="T5" fmla="*/ 102 h 102"/>
              <a:gd name="T6" fmla="*/ 0 w 102"/>
              <a:gd name="T7" fmla="*/ 54 h 102"/>
              <a:gd name="T8" fmla="*/ 48 w 102"/>
              <a:gd name="T9" fmla="*/ 6 h 102"/>
              <a:gd name="T10" fmla="*/ 74 w 102"/>
              <a:gd name="T11" fmla="*/ 14 h 102"/>
              <a:gd name="T12" fmla="*/ 66 w 102"/>
              <a:gd name="T13" fmla="*/ 23 h 102"/>
              <a:gd name="T14" fmla="*/ 48 w 102"/>
              <a:gd name="T15" fmla="*/ 18 h 102"/>
              <a:gd name="T16" fmla="*/ 12 w 102"/>
              <a:gd name="T17" fmla="*/ 54 h 102"/>
              <a:gd name="T18" fmla="*/ 48 w 102"/>
              <a:gd name="T19" fmla="*/ 90 h 102"/>
              <a:gd name="T20" fmla="*/ 84 w 102"/>
              <a:gd name="T21" fmla="*/ 54 h 102"/>
              <a:gd name="T22" fmla="*/ 79 w 102"/>
              <a:gd name="T23" fmla="*/ 36 h 102"/>
              <a:gd name="T24" fmla="*/ 57 w 102"/>
              <a:gd name="T25" fmla="*/ 32 h 102"/>
              <a:gd name="T26" fmla="*/ 48 w 102"/>
              <a:gd name="T27" fmla="*/ 31 h 102"/>
              <a:gd name="T28" fmla="*/ 25 w 102"/>
              <a:gd name="T29" fmla="*/ 54 h 102"/>
              <a:gd name="T30" fmla="*/ 48 w 102"/>
              <a:gd name="T31" fmla="*/ 78 h 102"/>
              <a:gd name="T32" fmla="*/ 71 w 102"/>
              <a:gd name="T33" fmla="*/ 54 h 102"/>
              <a:gd name="T34" fmla="*/ 69 w 102"/>
              <a:gd name="T35" fmla="*/ 44 h 102"/>
              <a:gd name="T36" fmla="*/ 48 w 102"/>
              <a:gd name="T37" fmla="*/ 54 h 102"/>
              <a:gd name="T38" fmla="*/ 100 w 102"/>
              <a:gd name="T39" fmla="*/ 3 h 102"/>
              <a:gd name="T40" fmla="*/ 87 w 102"/>
              <a:gd name="T41" fmla="*/ 0 h 102"/>
              <a:gd name="T42" fmla="*/ 87 w 102"/>
              <a:gd name="T43" fmla="*/ 15 h 102"/>
              <a:gd name="T44" fmla="*/ 102 w 102"/>
              <a:gd name="T45" fmla="*/ 15 h 102"/>
              <a:gd name="T46" fmla="*/ 8 w 102"/>
              <a:gd name="T47" fmla="*/ 102 h 102"/>
              <a:gd name="T48" fmla="*/ 18 w 102"/>
              <a:gd name="T49" fmla="*/ 91 h 102"/>
              <a:gd name="T50" fmla="*/ 78 w 102"/>
              <a:gd name="T51" fmla="*/ 91 h 102"/>
              <a:gd name="T52" fmla="*/ 88 w 102"/>
              <a:gd name="T5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02">
                <a:moveTo>
                  <a:pt x="88" y="28"/>
                </a:moveTo>
                <a:cubicBezTo>
                  <a:pt x="93" y="35"/>
                  <a:pt x="96" y="45"/>
                  <a:pt x="96" y="54"/>
                </a:cubicBezTo>
                <a:cubicBezTo>
                  <a:pt x="96" y="81"/>
                  <a:pt x="74" y="102"/>
                  <a:pt x="48" y="102"/>
                </a:cubicBezTo>
                <a:cubicBezTo>
                  <a:pt x="22" y="102"/>
                  <a:pt x="0" y="81"/>
                  <a:pt x="0" y="54"/>
                </a:cubicBezTo>
                <a:cubicBezTo>
                  <a:pt x="0" y="28"/>
                  <a:pt x="22" y="6"/>
                  <a:pt x="48" y="6"/>
                </a:cubicBezTo>
                <a:cubicBezTo>
                  <a:pt x="58" y="6"/>
                  <a:pt x="67" y="9"/>
                  <a:pt x="74" y="14"/>
                </a:cubicBezTo>
                <a:moveTo>
                  <a:pt x="66" y="23"/>
                </a:moveTo>
                <a:cubicBezTo>
                  <a:pt x="61" y="20"/>
                  <a:pt x="55" y="18"/>
                  <a:pt x="48" y="18"/>
                </a:cubicBezTo>
                <a:cubicBezTo>
                  <a:pt x="28" y="18"/>
                  <a:pt x="12" y="34"/>
                  <a:pt x="12" y="54"/>
                </a:cubicBezTo>
                <a:cubicBezTo>
                  <a:pt x="12" y="74"/>
                  <a:pt x="28" y="90"/>
                  <a:pt x="48" y="90"/>
                </a:cubicBezTo>
                <a:cubicBezTo>
                  <a:pt x="68" y="90"/>
                  <a:pt x="84" y="74"/>
                  <a:pt x="84" y="54"/>
                </a:cubicBezTo>
                <a:cubicBezTo>
                  <a:pt x="84" y="48"/>
                  <a:pt x="82" y="41"/>
                  <a:pt x="79" y="36"/>
                </a:cubicBezTo>
                <a:moveTo>
                  <a:pt x="57" y="32"/>
                </a:moveTo>
                <a:cubicBezTo>
                  <a:pt x="54" y="31"/>
                  <a:pt x="51" y="31"/>
                  <a:pt x="48" y="31"/>
                </a:cubicBezTo>
                <a:cubicBezTo>
                  <a:pt x="35" y="31"/>
                  <a:pt x="25" y="41"/>
                  <a:pt x="25" y="54"/>
                </a:cubicBezTo>
                <a:cubicBezTo>
                  <a:pt x="25" y="67"/>
                  <a:pt x="35" y="78"/>
                  <a:pt x="48" y="78"/>
                </a:cubicBezTo>
                <a:cubicBezTo>
                  <a:pt x="61" y="78"/>
                  <a:pt x="71" y="67"/>
                  <a:pt x="71" y="54"/>
                </a:cubicBezTo>
                <a:cubicBezTo>
                  <a:pt x="71" y="51"/>
                  <a:pt x="71" y="47"/>
                  <a:pt x="69" y="44"/>
                </a:cubicBezTo>
                <a:moveTo>
                  <a:pt x="48" y="54"/>
                </a:moveTo>
                <a:cubicBezTo>
                  <a:pt x="100" y="3"/>
                  <a:pt x="100" y="3"/>
                  <a:pt x="100" y="3"/>
                </a:cubicBezTo>
                <a:moveTo>
                  <a:pt x="87" y="0"/>
                </a:moveTo>
                <a:cubicBezTo>
                  <a:pt x="87" y="15"/>
                  <a:pt x="87" y="15"/>
                  <a:pt x="87" y="15"/>
                </a:cubicBezTo>
                <a:cubicBezTo>
                  <a:pt x="102" y="15"/>
                  <a:pt x="102" y="15"/>
                  <a:pt x="102" y="15"/>
                </a:cubicBezTo>
                <a:moveTo>
                  <a:pt x="8" y="102"/>
                </a:moveTo>
                <a:cubicBezTo>
                  <a:pt x="18" y="91"/>
                  <a:pt x="18" y="91"/>
                  <a:pt x="18" y="91"/>
                </a:cubicBezTo>
                <a:moveTo>
                  <a:pt x="78" y="91"/>
                </a:moveTo>
                <a:cubicBezTo>
                  <a:pt x="88" y="102"/>
                  <a:pt x="88" y="102"/>
                  <a:pt x="88" y="102"/>
                </a:cubicBezTo>
              </a:path>
            </a:pathLst>
          </a:custGeom>
          <a:noFill/>
          <a:ln w="11113"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nvGrpSpPr>
          <p:cNvPr id="60" name="Group 59">
            <a:extLst>
              <a:ext uri="{FF2B5EF4-FFF2-40B4-BE49-F238E27FC236}">
                <a16:creationId xmlns:a16="http://schemas.microsoft.com/office/drawing/2014/main" id="{707460AF-572F-42CF-9939-E897D3E704EE}"/>
              </a:ext>
            </a:extLst>
          </p:cNvPr>
          <p:cNvGrpSpPr/>
          <p:nvPr/>
        </p:nvGrpSpPr>
        <p:grpSpPr>
          <a:xfrm>
            <a:off x="5138146" y="2466184"/>
            <a:ext cx="1921871" cy="1924842"/>
            <a:chOff x="6345238" y="4948238"/>
            <a:chExt cx="1027113" cy="1028700"/>
          </a:xfrm>
          <a:effectLst>
            <a:outerShdw blurRad="241300" dist="152400" dir="2700000" sx="102000" sy="102000" algn="tl" rotWithShape="0">
              <a:prstClr val="black">
                <a:alpha val="42000"/>
              </a:prstClr>
            </a:outerShdw>
          </a:effectLst>
        </p:grpSpPr>
        <p:sp>
          <p:nvSpPr>
            <p:cNvPr id="61" name="Oval 56">
              <a:extLst>
                <a:ext uri="{FF2B5EF4-FFF2-40B4-BE49-F238E27FC236}">
                  <a16:creationId xmlns:a16="http://schemas.microsoft.com/office/drawing/2014/main" id="{18EA404B-D70C-4465-AA59-D937CB2F2D10}"/>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62" name="Oval 57">
              <a:extLst>
                <a:ext uri="{FF2B5EF4-FFF2-40B4-BE49-F238E27FC236}">
                  <a16:creationId xmlns:a16="http://schemas.microsoft.com/office/drawing/2014/main" id="{E602A253-BEC6-4C5A-9328-04E79E66CF97}"/>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63" name="Group 62">
            <a:extLst>
              <a:ext uri="{FF2B5EF4-FFF2-40B4-BE49-F238E27FC236}">
                <a16:creationId xmlns:a16="http://schemas.microsoft.com/office/drawing/2014/main" id="{F175BFC1-1DC9-4F85-B0B4-062737F20E95}"/>
              </a:ext>
            </a:extLst>
          </p:cNvPr>
          <p:cNvGrpSpPr/>
          <p:nvPr/>
        </p:nvGrpSpPr>
        <p:grpSpPr>
          <a:xfrm>
            <a:off x="5320020" y="3129415"/>
            <a:ext cx="1510102" cy="571499"/>
            <a:chOff x="6297613" y="3125788"/>
            <a:chExt cx="1598194" cy="604837"/>
          </a:xfrm>
        </p:grpSpPr>
        <p:sp>
          <p:nvSpPr>
            <p:cNvPr id="64" name="Rectangle 63">
              <a:extLst>
                <a:ext uri="{FF2B5EF4-FFF2-40B4-BE49-F238E27FC236}">
                  <a16:creationId xmlns:a16="http://schemas.microsoft.com/office/drawing/2014/main" id="{BF5DE6DC-047A-4502-A11E-E2E5982E8056}"/>
                </a:ext>
              </a:extLst>
            </p:cNvPr>
            <p:cNvSpPr>
              <a:spLocks noChangeArrowheads="1"/>
            </p:cNvSpPr>
            <p:nvPr/>
          </p:nvSpPr>
          <p:spPr bwMode="auto">
            <a:xfrm>
              <a:off x="6556375" y="3125788"/>
              <a:ext cx="1062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800" b="1" i="0" u="none" strike="noStrike" cap="none" normalizeH="0" baseline="0">
                  <a:ln>
                    <a:noFill/>
                  </a:ln>
                  <a:effectLst/>
                  <a:latin typeface="Open Sans" panose="020B0606030504020204" pitchFamily="34" charset="0"/>
                </a:rPr>
                <a:t>CREATIVE</a:t>
              </a:r>
              <a:endParaRPr kumimoji="0" lang="ru-UA" altLang="ru-UA" sz="1800" b="0" i="0" u="none" strike="noStrike" cap="none" normalizeH="0" baseline="0">
                <a:ln>
                  <a:noFill/>
                </a:ln>
                <a:effectLst/>
              </a:endParaRPr>
            </a:p>
          </p:txBody>
        </p:sp>
        <p:sp>
          <p:nvSpPr>
            <p:cNvPr id="65" name="Rectangle 64">
              <a:extLst>
                <a:ext uri="{FF2B5EF4-FFF2-40B4-BE49-F238E27FC236}">
                  <a16:creationId xmlns:a16="http://schemas.microsoft.com/office/drawing/2014/main" id="{74FD6654-6369-4C2E-9DAD-1746E55A4997}"/>
                </a:ext>
              </a:extLst>
            </p:cNvPr>
            <p:cNvSpPr>
              <a:spLocks noChangeArrowheads="1"/>
            </p:cNvSpPr>
            <p:nvPr/>
          </p:nvSpPr>
          <p:spPr bwMode="auto">
            <a:xfrm>
              <a:off x="6297613" y="3322638"/>
              <a:ext cx="15981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800" b="1" i="0" u="none" strike="noStrike" cap="none" normalizeH="0" baseline="0">
                  <a:ln>
                    <a:noFill/>
                  </a:ln>
                  <a:effectLst/>
                  <a:latin typeface="Open Sans" panose="020B0606030504020204" pitchFamily="34" charset="0"/>
                </a:rPr>
                <a:t>INFOGRAPHIC</a:t>
              </a:r>
              <a:endParaRPr kumimoji="0" lang="ru-UA" altLang="ru-UA" sz="1800" b="0" i="0" u="none" strike="noStrike" cap="none" normalizeH="0" baseline="0">
                <a:ln>
                  <a:noFill/>
                </a:ln>
                <a:effectLst/>
              </a:endParaRPr>
            </a:p>
          </p:txBody>
        </p:sp>
        <p:sp>
          <p:nvSpPr>
            <p:cNvPr id="66" name="Oval 65">
              <a:extLst>
                <a:ext uri="{FF2B5EF4-FFF2-40B4-BE49-F238E27FC236}">
                  <a16:creationId xmlns:a16="http://schemas.microsoft.com/office/drawing/2014/main" id="{772E31F3-5042-4FDE-A18E-4A40BD366064}"/>
                </a:ext>
              </a:extLst>
            </p:cNvPr>
            <p:cNvSpPr>
              <a:spLocks noChangeArrowheads="1"/>
            </p:cNvSpPr>
            <p:nvPr/>
          </p:nvSpPr>
          <p:spPr bwMode="auto">
            <a:xfrm>
              <a:off x="6472238" y="3638550"/>
              <a:ext cx="92075" cy="9207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67" name="Oval 66">
              <a:extLst>
                <a:ext uri="{FF2B5EF4-FFF2-40B4-BE49-F238E27FC236}">
                  <a16:creationId xmlns:a16="http://schemas.microsoft.com/office/drawing/2014/main" id="{5AF403B8-B533-46A0-9277-A27776FE4312}"/>
                </a:ext>
              </a:extLst>
            </p:cNvPr>
            <p:cNvSpPr>
              <a:spLocks noChangeArrowheads="1"/>
            </p:cNvSpPr>
            <p:nvPr/>
          </p:nvSpPr>
          <p:spPr bwMode="auto">
            <a:xfrm>
              <a:off x="7070725" y="3638550"/>
              <a:ext cx="87313" cy="9207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68" name="Oval 67">
              <a:extLst>
                <a:ext uri="{FF2B5EF4-FFF2-40B4-BE49-F238E27FC236}">
                  <a16:creationId xmlns:a16="http://schemas.microsoft.com/office/drawing/2014/main" id="{378A1C32-102C-47E0-9B72-EFF49DE6922F}"/>
                </a:ext>
              </a:extLst>
            </p:cNvPr>
            <p:cNvSpPr>
              <a:spLocks noChangeArrowheads="1"/>
            </p:cNvSpPr>
            <p:nvPr/>
          </p:nvSpPr>
          <p:spPr bwMode="auto">
            <a:xfrm>
              <a:off x="7664450" y="3638550"/>
              <a:ext cx="90488" cy="92075"/>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82" name="Group 81">
            <a:extLst>
              <a:ext uri="{FF2B5EF4-FFF2-40B4-BE49-F238E27FC236}">
                <a16:creationId xmlns:a16="http://schemas.microsoft.com/office/drawing/2014/main" id="{E822800E-393E-4FA4-90EF-C5A36ED11F5A}"/>
              </a:ext>
            </a:extLst>
          </p:cNvPr>
          <p:cNvGrpSpPr/>
          <p:nvPr/>
        </p:nvGrpSpPr>
        <p:grpSpPr>
          <a:xfrm>
            <a:off x="1478278" y="5035548"/>
            <a:ext cx="2226947" cy="1241428"/>
            <a:chOff x="1478278" y="5035548"/>
            <a:chExt cx="2226947" cy="1241428"/>
          </a:xfrm>
        </p:grpSpPr>
        <p:sp>
          <p:nvSpPr>
            <p:cNvPr id="70" name="Text Placeholder 33">
              <a:extLst>
                <a:ext uri="{FF2B5EF4-FFF2-40B4-BE49-F238E27FC236}">
                  <a16:creationId xmlns:a16="http://schemas.microsoft.com/office/drawing/2014/main" id="{245A8E76-61FC-4FFD-9F7B-CB4B7CCBC41E}"/>
                </a:ext>
              </a:extLst>
            </p:cNvPr>
            <p:cNvSpPr txBox="1">
              <a:spLocks/>
            </p:cNvSpPr>
            <p:nvPr/>
          </p:nvSpPr>
          <p:spPr>
            <a:xfrm>
              <a:off x="1478278" y="5418134"/>
              <a:ext cx="2074545" cy="85884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consectetur adipiscing elit, sed do eiusmod tempor</a:t>
              </a:r>
              <a:endParaRPr lang="en-US" dirty="0"/>
            </a:p>
          </p:txBody>
        </p:sp>
        <p:sp>
          <p:nvSpPr>
            <p:cNvPr id="71" name="Text Placeholder 36">
              <a:extLst>
                <a:ext uri="{FF2B5EF4-FFF2-40B4-BE49-F238E27FC236}">
                  <a16:creationId xmlns:a16="http://schemas.microsoft.com/office/drawing/2014/main" id="{9ED92E5A-BF5B-48CF-BE0E-972359C2BFCA}"/>
                </a:ext>
              </a:extLst>
            </p:cNvPr>
            <p:cNvSpPr txBox="1">
              <a:spLocks/>
            </p:cNvSpPr>
            <p:nvPr/>
          </p:nvSpPr>
          <p:spPr>
            <a:xfrm>
              <a:off x="1478278" y="5035548"/>
              <a:ext cx="2226947" cy="541338"/>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kumimoji="0" lang="en-US" sz="2000" b="1" i="0" u="none" strike="noStrike" kern="1200" cap="none" normalizeH="0" baseline="0" dirty="0" smtClean="0">
                  <a:ln>
                    <a:noFill/>
                  </a:ln>
                  <a:solidFill>
                    <a:schemeClr val="accent3"/>
                  </a:solidFill>
                  <a:effectLst/>
                  <a:latin typeface="Open Sans"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INFODATA 03</a:t>
              </a:r>
            </a:p>
          </p:txBody>
        </p:sp>
      </p:grpSp>
      <p:grpSp>
        <p:nvGrpSpPr>
          <p:cNvPr id="50" name="Group 49">
            <a:extLst>
              <a:ext uri="{FF2B5EF4-FFF2-40B4-BE49-F238E27FC236}">
                <a16:creationId xmlns:a16="http://schemas.microsoft.com/office/drawing/2014/main" id="{0E869F68-7644-44B1-8700-88B28856EDB5}"/>
              </a:ext>
            </a:extLst>
          </p:cNvPr>
          <p:cNvGrpSpPr/>
          <p:nvPr/>
        </p:nvGrpSpPr>
        <p:grpSpPr>
          <a:xfrm>
            <a:off x="1011553" y="3050776"/>
            <a:ext cx="2322197" cy="1241428"/>
            <a:chOff x="1011553" y="3050776"/>
            <a:chExt cx="2322197" cy="1241428"/>
          </a:xfrm>
        </p:grpSpPr>
        <p:sp>
          <p:nvSpPr>
            <p:cNvPr id="72" name="Text Placeholder 33">
              <a:extLst>
                <a:ext uri="{FF2B5EF4-FFF2-40B4-BE49-F238E27FC236}">
                  <a16:creationId xmlns:a16="http://schemas.microsoft.com/office/drawing/2014/main" id="{276621AB-2AEF-4F22-A47C-84B6558FFC8A}"/>
                </a:ext>
              </a:extLst>
            </p:cNvPr>
            <p:cNvSpPr txBox="1">
              <a:spLocks/>
            </p:cNvSpPr>
            <p:nvPr/>
          </p:nvSpPr>
          <p:spPr>
            <a:xfrm>
              <a:off x="1011553" y="3433362"/>
              <a:ext cx="2074545" cy="85884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consectetur adipiscing elit, sed do eiusmod tempor</a:t>
              </a:r>
              <a:endParaRPr lang="en-US" dirty="0"/>
            </a:p>
          </p:txBody>
        </p:sp>
        <p:sp>
          <p:nvSpPr>
            <p:cNvPr id="73" name="Text Placeholder 36">
              <a:extLst>
                <a:ext uri="{FF2B5EF4-FFF2-40B4-BE49-F238E27FC236}">
                  <a16:creationId xmlns:a16="http://schemas.microsoft.com/office/drawing/2014/main" id="{F75C0312-721D-4D2B-B854-05F30AC0FE57}"/>
                </a:ext>
              </a:extLst>
            </p:cNvPr>
            <p:cNvSpPr txBox="1">
              <a:spLocks/>
            </p:cNvSpPr>
            <p:nvPr/>
          </p:nvSpPr>
          <p:spPr>
            <a:xfrm>
              <a:off x="1011553" y="3050776"/>
              <a:ext cx="2322197" cy="541338"/>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kumimoji="0" lang="en-US" sz="2000" b="1" i="0" u="none" strike="noStrike" kern="1200" cap="none" normalizeH="0" baseline="0" dirty="0" smtClean="0">
                  <a:ln>
                    <a:noFill/>
                  </a:ln>
                  <a:solidFill>
                    <a:schemeClr val="accent2"/>
                  </a:solidFill>
                  <a:effectLst/>
                  <a:latin typeface="Open Sans"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INFODATA 02</a:t>
              </a:r>
            </a:p>
          </p:txBody>
        </p:sp>
      </p:grpSp>
      <p:grpSp>
        <p:nvGrpSpPr>
          <p:cNvPr id="18" name="Group 17">
            <a:extLst>
              <a:ext uri="{FF2B5EF4-FFF2-40B4-BE49-F238E27FC236}">
                <a16:creationId xmlns:a16="http://schemas.microsoft.com/office/drawing/2014/main" id="{3AFBD5FA-E862-4A60-AC59-F2CAFAADECA4}"/>
              </a:ext>
            </a:extLst>
          </p:cNvPr>
          <p:cNvGrpSpPr/>
          <p:nvPr/>
        </p:nvGrpSpPr>
        <p:grpSpPr>
          <a:xfrm>
            <a:off x="1478278" y="1022750"/>
            <a:ext cx="2322197" cy="1241428"/>
            <a:chOff x="1478278" y="1022750"/>
            <a:chExt cx="2322197" cy="1241428"/>
          </a:xfrm>
        </p:grpSpPr>
        <p:sp>
          <p:nvSpPr>
            <p:cNvPr id="74" name="Text Placeholder 33">
              <a:extLst>
                <a:ext uri="{FF2B5EF4-FFF2-40B4-BE49-F238E27FC236}">
                  <a16:creationId xmlns:a16="http://schemas.microsoft.com/office/drawing/2014/main" id="{7E5CDCFD-70E5-44F4-8086-0FFCADCD7118}"/>
                </a:ext>
              </a:extLst>
            </p:cNvPr>
            <p:cNvSpPr txBox="1">
              <a:spLocks/>
            </p:cNvSpPr>
            <p:nvPr/>
          </p:nvSpPr>
          <p:spPr>
            <a:xfrm>
              <a:off x="1478278" y="1405336"/>
              <a:ext cx="2074545" cy="85884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endParaRPr lang="en-US" dirty="0"/>
            </a:p>
          </p:txBody>
        </p:sp>
        <p:sp>
          <p:nvSpPr>
            <p:cNvPr id="75" name="Text Placeholder 36">
              <a:extLst>
                <a:ext uri="{FF2B5EF4-FFF2-40B4-BE49-F238E27FC236}">
                  <a16:creationId xmlns:a16="http://schemas.microsoft.com/office/drawing/2014/main" id="{33AF3049-7A03-489D-91BF-5333F9585BF1}"/>
                </a:ext>
              </a:extLst>
            </p:cNvPr>
            <p:cNvSpPr txBox="1">
              <a:spLocks/>
            </p:cNvSpPr>
            <p:nvPr/>
          </p:nvSpPr>
          <p:spPr>
            <a:xfrm>
              <a:off x="1478278" y="1022750"/>
              <a:ext cx="2322197" cy="541338"/>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kumimoji="0" lang="en-US" sz="2000" b="1" i="0" u="none" strike="noStrike" kern="1200" cap="none" normalizeH="0" baseline="0" dirty="0" smtClean="0">
                  <a:ln>
                    <a:noFill/>
                  </a:ln>
                  <a:solidFill>
                    <a:schemeClr val="accent1"/>
                  </a:solidFill>
                  <a:effectLst/>
                  <a:latin typeface="Open Sans"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INFODATA 01</a:t>
              </a:r>
            </a:p>
          </p:txBody>
        </p:sp>
      </p:grpSp>
      <p:grpSp>
        <p:nvGrpSpPr>
          <p:cNvPr id="84" name="Group 83">
            <a:extLst>
              <a:ext uri="{FF2B5EF4-FFF2-40B4-BE49-F238E27FC236}">
                <a16:creationId xmlns:a16="http://schemas.microsoft.com/office/drawing/2014/main" id="{F4DE3126-C5AF-4FCD-A129-74B92803CFE6}"/>
              </a:ext>
            </a:extLst>
          </p:cNvPr>
          <p:cNvGrpSpPr/>
          <p:nvPr/>
        </p:nvGrpSpPr>
        <p:grpSpPr>
          <a:xfrm>
            <a:off x="9258299" y="3112687"/>
            <a:ext cx="1889442" cy="1189038"/>
            <a:chOff x="9258299" y="3112687"/>
            <a:chExt cx="1889442" cy="1189038"/>
          </a:xfrm>
        </p:grpSpPr>
        <p:sp>
          <p:nvSpPr>
            <p:cNvPr id="76" name="Text Placeholder 36">
              <a:extLst>
                <a:ext uri="{FF2B5EF4-FFF2-40B4-BE49-F238E27FC236}">
                  <a16:creationId xmlns:a16="http://schemas.microsoft.com/office/drawing/2014/main" id="{3D469B1C-2D41-41C0-8F52-90E8B43F0F9B}"/>
                </a:ext>
              </a:extLst>
            </p:cNvPr>
            <p:cNvSpPr txBox="1">
              <a:spLocks/>
            </p:cNvSpPr>
            <p:nvPr/>
          </p:nvSpPr>
          <p:spPr>
            <a:xfrm>
              <a:off x="9258299" y="3112687"/>
              <a:ext cx="1889441" cy="541338"/>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kumimoji="0" lang="en-US" sz="2000" b="1" i="0" u="none" strike="noStrike" kern="1200" cap="none" normalizeH="0" baseline="0" dirty="0" smtClean="0">
                  <a:ln>
                    <a:noFill/>
                  </a:ln>
                  <a:solidFill>
                    <a:schemeClr val="accent5"/>
                  </a:solidFill>
                  <a:effectLst/>
                  <a:latin typeface="Open Sans"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INFODATA 05</a:t>
              </a:r>
            </a:p>
          </p:txBody>
        </p:sp>
        <p:sp>
          <p:nvSpPr>
            <p:cNvPr id="77" name="Text Placeholder 33">
              <a:extLst>
                <a:ext uri="{FF2B5EF4-FFF2-40B4-BE49-F238E27FC236}">
                  <a16:creationId xmlns:a16="http://schemas.microsoft.com/office/drawing/2014/main" id="{6D10AFA8-376A-4C48-A343-DB20108748C2}"/>
                </a:ext>
              </a:extLst>
            </p:cNvPr>
            <p:cNvSpPr txBox="1">
              <a:spLocks/>
            </p:cNvSpPr>
            <p:nvPr/>
          </p:nvSpPr>
          <p:spPr>
            <a:xfrm>
              <a:off x="9382125" y="3507973"/>
              <a:ext cx="1765616" cy="793752"/>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consectetur adipiscing elit, sed do eiusmod</a:t>
              </a:r>
              <a:endParaRPr lang="en-US" dirty="0"/>
            </a:p>
          </p:txBody>
        </p:sp>
      </p:grpSp>
      <p:grpSp>
        <p:nvGrpSpPr>
          <p:cNvPr id="85" name="Group 84">
            <a:extLst>
              <a:ext uri="{FF2B5EF4-FFF2-40B4-BE49-F238E27FC236}">
                <a16:creationId xmlns:a16="http://schemas.microsoft.com/office/drawing/2014/main" id="{1253EEBA-5FC5-4204-90CB-954B1288A445}"/>
              </a:ext>
            </a:extLst>
          </p:cNvPr>
          <p:cNvGrpSpPr/>
          <p:nvPr/>
        </p:nvGrpSpPr>
        <p:grpSpPr>
          <a:xfrm>
            <a:off x="8848724" y="1022750"/>
            <a:ext cx="1889442" cy="1189038"/>
            <a:chOff x="8848724" y="1022750"/>
            <a:chExt cx="1889442" cy="1189038"/>
          </a:xfrm>
        </p:grpSpPr>
        <p:sp>
          <p:nvSpPr>
            <p:cNvPr id="78" name="Text Placeholder 36">
              <a:extLst>
                <a:ext uri="{FF2B5EF4-FFF2-40B4-BE49-F238E27FC236}">
                  <a16:creationId xmlns:a16="http://schemas.microsoft.com/office/drawing/2014/main" id="{DF84C7D3-13C4-4D37-AFBC-2FDF7BB32EC5}"/>
                </a:ext>
              </a:extLst>
            </p:cNvPr>
            <p:cNvSpPr txBox="1">
              <a:spLocks/>
            </p:cNvSpPr>
            <p:nvPr/>
          </p:nvSpPr>
          <p:spPr>
            <a:xfrm>
              <a:off x="8848724" y="1022750"/>
              <a:ext cx="1889441" cy="541338"/>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kumimoji="0" lang="en-US" sz="2000" b="1" i="0" u="none" strike="noStrike" kern="1200" cap="none" normalizeH="0" baseline="0" dirty="0" smtClean="0">
                  <a:ln>
                    <a:noFill/>
                  </a:ln>
                  <a:solidFill>
                    <a:schemeClr val="accent4"/>
                  </a:solidFill>
                  <a:effectLst/>
                  <a:latin typeface="Open Sans"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INFODATA 04</a:t>
              </a:r>
            </a:p>
          </p:txBody>
        </p:sp>
        <p:sp>
          <p:nvSpPr>
            <p:cNvPr id="79" name="Text Placeholder 33">
              <a:extLst>
                <a:ext uri="{FF2B5EF4-FFF2-40B4-BE49-F238E27FC236}">
                  <a16:creationId xmlns:a16="http://schemas.microsoft.com/office/drawing/2014/main" id="{3FBB26FF-143A-4382-9D88-E98258A3E270}"/>
                </a:ext>
              </a:extLst>
            </p:cNvPr>
            <p:cNvSpPr txBox="1">
              <a:spLocks/>
            </p:cNvSpPr>
            <p:nvPr/>
          </p:nvSpPr>
          <p:spPr>
            <a:xfrm>
              <a:off x="8972550" y="1418036"/>
              <a:ext cx="1765616" cy="793752"/>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consectetur adipiscing elit, sed do eiusmod</a:t>
              </a:r>
              <a:endParaRPr lang="en-US" dirty="0"/>
            </a:p>
          </p:txBody>
        </p:sp>
      </p:grpSp>
      <p:grpSp>
        <p:nvGrpSpPr>
          <p:cNvPr id="83" name="Group 82">
            <a:extLst>
              <a:ext uri="{FF2B5EF4-FFF2-40B4-BE49-F238E27FC236}">
                <a16:creationId xmlns:a16="http://schemas.microsoft.com/office/drawing/2014/main" id="{0F87CEC2-FA8D-4052-AFC6-0AFF97128C47}"/>
              </a:ext>
            </a:extLst>
          </p:cNvPr>
          <p:cNvGrpSpPr/>
          <p:nvPr/>
        </p:nvGrpSpPr>
        <p:grpSpPr>
          <a:xfrm>
            <a:off x="8848724" y="5087938"/>
            <a:ext cx="1889442" cy="1189038"/>
            <a:chOff x="8848724" y="5087938"/>
            <a:chExt cx="1889442" cy="1189038"/>
          </a:xfrm>
        </p:grpSpPr>
        <p:sp>
          <p:nvSpPr>
            <p:cNvPr id="80" name="Text Placeholder 36">
              <a:extLst>
                <a:ext uri="{FF2B5EF4-FFF2-40B4-BE49-F238E27FC236}">
                  <a16:creationId xmlns:a16="http://schemas.microsoft.com/office/drawing/2014/main" id="{00D2627C-1D38-4415-A5CE-9D0CB5194CB2}"/>
                </a:ext>
              </a:extLst>
            </p:cNvPr>
            <p:cNvSpPr txBox="1">
              <a:spLocks/>
            </p:cNvSpPr>
            <p:nvPr/>
          </p:nvSpPr>
          <p:spPr>
            <a:xfrm>
              <a:off x="8848724" y="5087938"/>
              <a:ext cx="1889441" cy="541338"/>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kumimoji="0" lang="en-US" sz="2000" b="1" i="0" u="none" strike="noStrike" kern="1200" cap="none" normalizeH="0" baseline="0" dirty="0" smtClean="0">
                  <a:ln>
                    <a:noFill/>
                  </a:ln>
                  <a:solidFill>
                    <a:schemeClr val="accent6"/>
                  </a:solidFill>
                  <a:effectLst/>
                  <a:latin typeface="Open Sans"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2400" b="1" i="0" u="none" strike="noStrike" kern="1200" cap="none" normalizeH="0" baseline="0" dirty="0" smtClean="0">
                  <a:ln>
                    <a:noFill/>
                  </a:ln>
                  <a:solidFill>
                    <a:srgbClr val="FE2635"/>
                  </a:solidFill>
                  <a:effectLst/>
                  <a:latin typeface="Open Sans"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ru-RU" sz="2400" b="1" i="0" u="none" strike="noStrike" kern="1200" cap="none" normalizeH="0" baseline="0" dirty="0">
                  <a:ln>
                    <a:noFill/>
                  </a:ln>
                  <a:solidFill>
                    <a:srgbClr val="FE2635"/>
                  </a:solidFill>
                  <a:effectLst/>
                  <a:latin typeface="Open Sans"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INFODATA 06</a:t>
              </a:r>
            </a:p>
          </p:txBody>
        </p:sp>
        <p:sp>
          <p:nvSpPr>
            <p:cNvPr id="81" name="Text Placeholder 33">
              <a:extLst>
                <a:ext uri="{FF2B5EF4-FFF2-40B4-BE49-F238E27FC236}">
                  <a16:creationId xmlns:a16="http://schemas.microsoft.com/office/drawing/2014/main" id="{3ED4A904-F462-40B6-9B59-7D633C68F09D}"/>
                </a:ext>
              </a:extLst>
            </p:cNvPr>
            <p:cNvSpPr txBox="1">
              <a:spLocks/>
            </p:cNvSpPr>
            <p:nvPr/>
          </p:nvSpPr>
          <p:spPr>
            <a:xfrm>
              <a:off x="8972550" y="5483224"/>
              <a:ext cx="1765616" cy="793752"/>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Lorem ipsum dolor sit amet, consectetur adipiscing elit, sed do eiusmod</a:t>
              </a:r>
              <a:endParaRPr lang="en-US" dirty="0"/>
            </a:p>
          </p:txBody>
        </p:sp>
      </p:grpSp>
    </p:spTree>
    <p:extLst>
      <p:ext uri="{BB962C8B-B14F-4D97-AF65-F5344CB8AC3E}">
        <p14:creationId xmlns:p14="http://schemas.microsoft.com/office/powerpoint/2010/main" val="218716383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750" fill="hold"/>
                                            <p:tgtEl>
                                              <p:spTgt spid="60"/>
                                            </p:tgtEl>
                                            <p:attrNameLst>
                                              <p:attrName>ppt_w</p:attrName>
                                            </p:attrNameLst>
                                          </p:cBhvr>
                                          <p:tavLst>
                                            <p:tav tm="0">
                                              <p:val>
                                                <p:fltVal val="0"/>
                                              </p:val>
                                            </p:tav>
                                            <p:tav tm="100000">
                                              <p:val>
                                                <p:strVal val="#ppt_w"/>
                                              </p:val>
                                            </p:tav>
                                          </p:tavLst>
                                        </p:anim>
                                        <p:anim calcmode="lin" valueType="num">
                                          <p:cBhvr>
                                            <p:cTn id="8" dur="750" fill="hold"/>
                                            <p:tgtEl>
                                              <p:spTgt spid="60"/>
                                            </p:tgtEl>
                                            <p:attrNameLst>
                                              <p:attrName>ppt_h</p:attrName>
                                            </p:attrNameLst>
                                          </p:cBhvr>
                                          <p:tavLst>
                                            <p:tav tm="0">
                                              <p:val>
                                                <p:fltVal val="0"/>
                                              </p:val>
                                            </p:tav>
                                            <p:tav tm="100000">
                                              <p:val>
                                                <p:strVal val="#ppt_h"/>
                                              </p:val>
                                            </p:tav>
                                          </p:tavLst>
                                        </p:anim>
                                        <p:animEffect transition="in" filter="fade">
                                          <p:cBhvr>
                                            <p:cTn id="9" dur="750"/>
                                            <p:tgtEl>
                                              <p:spTgt spid="60"/>
                                            </p:tgtEl>
                                          </p:cBhvr>
                                        </p:animEffect>
                                      </p:childTnLst>
                                    </p:cTn>
                                  </p:par>
                                  <p:par>
                                    <p:cTn id="10" presetID="53" presetClass="entr" presetSubtype="16" fill="hold" nodeType="withEffect">
                                      <p:stCondLst>
                                        <p:cond delay="50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par>
                                    <p:cTn id="15" presetID="10" presetClass="entr" presetSubtype="0" fill="hold" nodeType="withEffect">
                                      <p:stCondLst>
                                        <p:cond delay="10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750"/>
                                            <p:tgtEl>
                                              <p:spTgt spid="55"/>
                                            </p:tgtEl>
                                          </p:cBhvr>
                                        </p:animEffect>
                                      </p:childTnLst>
                                    </p:cTn>
                                  </p:par>
                                  <p:par>
                                    <p:cTn id="18" presetID="10" presetClass="entr" presetSubtype="0" fill="hold" nodeType="withEffect">
                                      <p:stCondLst>
                                        <p:cond delay="2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750"/>
                                            <p:tgtEl>
                                              <p:spTgt spid="2"/>
                                            </p:tgtEl>
                                          </p:cBhvr>
                                        </p:animEffect>
                                      </p:childTnLst>
                                    </p:cTn>
                                  </p:par>
                                  <p:par>
                                    <p:cTn id="21" presetID="10" presetClass="entr" presetSubtype="0" fill="hold" nodeType="withEffect">
                                      <p:stCondLst>
                                        <p:cond delay="50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childTnLst>
                                    </p:cTn>
                                  </p:par>
                                  <p:par>
                                    <p:cTn id="24" presetID="10" presetClass="entr" presetSubtype="0" fill="hold" nodeType="withEffect">
                                      <p:stCondLst>
                                        <p:cond delay="75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750"/>
                                            <p:tgtEl>
                                              <p:spTgt spid="54"/>
                                            </p:tgtEl>
                                          </p:cBhvr>
                                        </p:animEffect>
                                      </p:childTnLst>
                                    </p:cTn>
                                  </p:par>
                                  <p:par>
                                    <p:cTn id="27" presetID="10" presetClass="entr" presetSubtype="0" fill="hold" nodeType="withEffect">
                                      <p:stCondLst>
                                        <p:cond delay="110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nodeType="withEffect">
                                      <p:stCondLst>
                                        <p:cond delay="14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750"/>
                                            <p:tgtEl>
                                              <p:spTgt spid="5"/>
                                            </p:tgtEl>
                                          </p:cBhvr>
                                        </p:animEffect>
                                      </p:childTnLst>
                                    </p:cTn>
                                  </p:par>
                                  <p:par>
                                    <p:cTn id="33" presetID="53" presetClass="entr" presetSubtype="16" fill="hold" nodeType="withEffect">
                                      <p:stCondLst>
                                        <p:cond delay="250"/>
                                      </p:stCondLst>
                                      <p:childTnLst>
                                        <p:set>
                                          <p:cBhvr>
                                            <p:cTn id="34" dur="1" fill="hold">
                                              <p:stCondLst>
                                                <p:cond delay="0"/>
                                              </p:stCondLst>
                                            </p:cTn>
                                            <p:tgtEl>
                                              <p:spTgt spid="52"/>
                                            </p:tgtEl>
                                            <p:attrNameLst>
                                              <p:attrName>style.visibility</p:attrName>
                                            </p:attrNameLst>
                                          </p:cBhvr>
                                          <p:to>
                                            <p:strVal val="visible"/>
                                          </p:to>
                                        </p:set>
                                        <p:anim calcmode="lin" valueType="num">
                                          <p:cBhvr>
                                            <p:cTn id="35" dur="750" fill="hold"/>
                                            <p:tgtEl>
                                              <p:spTgt spid="52"/>
                                            </p:tgtEl>
                                            <p:attrNameLst>
                                              <p:attrName>ppt_w</p:attrName>
                                            </p:attrNameLst>
                                          </p:cBhvr>
                                          <p:tavLst>
                                            <p:tav tm="0">
                                              <p:val>
                                                <p:fltVal val="0"/>
                                              </p:val>
                                            </p:tav>
                                            <p:tav tm="100000">
                                              <p:val>
                                                <p:strVal val="#ppt_w"/>
                                              </p:val>
                                            </p:tav>
                                          </p:tavLst>
                                        </p:anim>
                                        <p:anim calcmode="lin" valueType="num">
                                          <p:cBhvr>
                                            <p:cTn id="36" dur="750" fill="hold"/>
                                            <p:tgtEl>
                                              <p:spTgt spid="52"/>
                                            </p:tgtEl>
                                            <p:attrNameLst>
                                              <p:attrName>ppt_h</p:attrName>
                                            </p:attrNameLst>
                                          </p:cBhvr>
                                          <p:tavLst>
                                            <p:tav tm="0">
                                              <p:val>
                                                <p:fltVal val="0"/>
                                              </p:val>
                                            </p:tav>
                                            <p:tav tm="100000">
                                              <p:val>
                                                <p:strVal val="#ppt_h"/>
                                              </p:val>
                                            </p:tav>
                                          </p:tavLst>
                                        </p:anim>
                                        <p:animEffect transition="in" filter="fade">
                                          <p:cBhvr>
                                            <p:cTn id="37" dur="750"/>
                                            <p:tgtEl>
                                              <p:spTgt spid="52"/>
                                            </p:tgtEl>
                                          </p:cBhvr>
                                        </p:animEffect>
                                      </p:childTnLst>
                                    </p:cTn>
                                  </p:par>
                                  <p:par>
                                    <p:cTn id="38" presetID="53" presetClass="entr" presetSubtype="16" fill="hold" grpId="0" nodeType="withEffect">
                                      <p:stCondLst>
                                        <p:cond delay="350"/>
                                      </p:stCondLst>
                                      <p:childTnLst>
                                        <p:set>
                                          <p:cBhvr>
                                            <p:cTn id="39" dur="1" fill="hold">
                                              <p:stCondLst>
                                                <p:cond delay="0"/>
                                              </p:stCondLst>
                                            </p:cTn>
                                            <p:tgtEl>
                                              <p:spTgt spid="37"/>
                                            </p:tgtEl>
                                            <p:attrNameLst>
                                              <p:attrName>style.visibility</p:attrName>
                                            </p:attrNameLst>
                                          </p:cBhvr>
                                          <p:to>
                                            <p:strVal val="visible"/>
                                          </p:to>
                                        </p:set>
                                        <p:anim calcmode="lin" valueType="num">
                                          <p:cBhvr>
                                            <p:cTn id="40" dur="750" fill="hold"/>
                                            <p:tgtEl>
                                              <p:spTgt spid="37"/>
                                            </p:tgtEl>
                                            <p:attrNameLst>
                                              <p:attrName>ppt_w</p:attrName>
                                            </p:attrNameLst>
                                          </p:cBhvr>
                                          <p:tavLst>
                                            <p:tav tm="0">
                                              <p:val>
                                                <p:fltVal val="0"/>
                                              </p:val>
                                            </p:tav>
                                            <p:tav tm="100000">
                                              <p:val>
                                                <p:strVal val="#ppt_w"/>
                                              </p:val>
                                            </p:tav>
                                          </p:tavLst>
                                        </p:anim>
                                        <p:anim calcmode="lin" valueType="num">
                                          <p:cBhvr>
                                            <p:cTn id="41" dur="750" fill="hold"/>
                                            <p:tgtEl>
                                              <p:spTgt spid="37"/>
                                            </p:tgtEl>
                                            <p:attrNameLst>
                                              <p:attrName>ppt_h</p:attrName>
                                            </p:attrNameLst>
                                          </p:cBhvr>
                                          <p:tavLst>
                                            <p:tav tm="0">
                                              <p:val>
                                                <p:fltVal val="0"/>
                                              </p:val>
                                            </p:tav>
                                            <p:tav tm="100000">
                                              <p:val>
                                                <p:strVal val="#ppt_h"/>
                                              </p:val>
                                            </p:tav>
                                          </p:tavLst>
                                        </p:anim>
                                        <p:animEffect transition="in" filter="fade">
                                          <p:cBhvr>
                                            <p:cTn id="42" dur="750"/>
                                            <p:tgtEl>
                                              <p:spTgt spid="37"/>
                                            </p:tgtEl>
                                          </p:cBhvr>
                                        </p:animEffect>
                                      </p:childTnLst>
                                    </p:cTn>
                                  </p:par>
                                  <p:par>
                                    <p:cTn id="43" presetID="53" presetClass="entr" presetSubtype="16" fill="hold" nodeType="withEffect">
                                      <p:stCondLst>
                                        <p:cond delay="500"/>
                                      </p:stCondLst>
                                      <p:childTnLst>
                                        <p:set>
                                          <p:cBhvr>
                                            <p:cTn id="44" dur="1" fill="hold">
                                              <p:stCondLst>
                                                <p:cond delay="0"/>
                                              </p:stCondLst>
                                            </p:cTn>
                                            <p:tgtEl>
                                              <p:spTgt spid="56"/>
                                            </p:tgtEl>
                                            <p:attrNameLst>
                                              <p:attrName>style.visibility</p:attrName>
                                            </p:attrNameLst>
                                          </p:cBhvr>
                                          <p:to>
                                            <p:strVal val="visible"/>
                                          </p:to>
                                        </p:set>
                                        <p:anim calcmode="lin" valueType="num">
                                          <p:cBhvr>
                                            <p:cTn id="45" dur="750" fill="hold"/>
                                            <p:tgtEl>
                                              <p:spTgt spid="56"/>
                                            </p:tgtEl>
                                            <p:attrNameLst>
                                              <p:attrName>ppt_w</p:attrName>
                                            </p:attrNameLst>
                                          </p:cBhvr>
                                          <p:tavLst>
                                            <p:tav tm="0">
                                              <p:val>
                                                <p:fltVal val="0"/>
                                              </p:val>
                                            </p:tav>
                                            <p:tav tm="100000">
                                              <p:val>
                                                <p:strVal val="#ppt_w"/>
                                              </p:val>
                                            </p:tav>
                                          </p:tavLst>
                                        </p:anim>
                                        <p:anim calcmode="lin" valueType="num">
                                          <p:cBhvr>
                                            <p:cTn id="46" dur="750" fill="hold"/>
                                            <p:tgtEl>
                                              <p:spTgt spid="56"/>
                                            </p:tgtEl>
                                            <p:attrNameLst>
                                              <p:attrName>ppt_h</p:attrName>
                                            </p:attrNameLst>
                                          </p:cBhvr>
                                          <p:tavLst>
                                            <p:tav tm="0">
                                              <p:val>
                                                <p:fltVal val="0"/>
                                              </p:val>
                                            </p:tav>
                                            <p:tav tm="100000">
                                              <p:val>
                                                <p:strVal val="#ppt_h"/>
                                              </p:val>
                                            </p:tav>
                                          </p:tavLst>
                                        </p:anim>
                                        <p:animEffect transition="in" filter="fade">
                                          <p:cBhvr>
                                            <p:cTn id="47" dur="750"/>
                                            <p:tgtEl>
                                              <p:spTgt spid="56"/>
                                            </p:tgtEl>
                                          </p:cBhvr>
                                        </p:animEffect>
                                      </p:childTnLst>
                                    </p:cTn>
                                  </p:par>
                                  <p:par>
                                    <p:cTn id="48" presetID="53" presetClass="entr" presetSubtype="16" fill="hold" grpId="0" nodeType="withEffect">
                                      <p:stCondLst>
                                        <p:cond delay="600"/>
                                      </p:stCondLst>
                                      <p:childTnLst>
                                        <p:set>
                                          <p:cBhvr>
                                            <p:cTn id="49" dur="1" fill="hold">
                                              <p:stCondLst>
                                                <p:cond delay="0"/>
                                              </p:stCondLst>
                                            </p:cTn>
                                            <p:tgtEl>
                                              <p:spTgt spid="42"/>
                                            </p:tgtEl>
                                            <p:attrNameLst>
                                              <p:attrName>style.visibility</p:attrName>
                                            </p:attrNameLst>
                                          </p:cBhvr>
                                          <p:to>
                                            <p:strVal val="visible"/>
                                          </p:to>
                                        </p:set>
                                        <p:anim calcmode="lin" valueType="num">
                                          <p:cBhvr>
                                            <p:cTn id="50" dur="750" fill="hold"/>
                                            <p:tgtEl>
                                              <p:spTgt spid="42"/>
                                            </p:tgtEl>
                                            <p:attrNameLst>
                                              <p:attrName>ppt_w</p:attrName>
                                            </p:attrNameLst>
                                          </p:cBhvr>
                                          <p:tavLst>
                                            <p:tav tm="0">
                                              <p:val>
                                                <p:fltVal val="0"/>
                                              </p:val>
                                            </p:tav>
                                            <p:tav tm="100000">
                                              <p:val>
                                                <p:strVal val="#ppt_w"/>
                                              </p:val>
                                            </p:tav>
                                          </p:tavLst>
                                        </p:anim>
                                        <p:anim calcmode="lin" valueType="num">
                                          <p:cBhvr>
                                            <p:cTn id="51" dur="750" fill="hold"/>
                                            <p:tgtEl>
                                              <p:spTgt spid="42"/>
                                            </p:tgtEl>
                                            <p:attrNameLst>
                                              <p:attrName>ppt_h</p:attrName>
                                            </p:attrNameLst>
                                          </p:cBhvr>
                                          <p:tavLst>
                                            <p:tav tm="0">
                                              <p:val>
                                                <p:fltVal val="0"/>
                                              </p:val>
                                            </p:tav>
                                            <p:tav tm="100000">
                                              <p:val>
                                                <p:strVal val="#ppt_h"/>
                                              </p:val>
                                            </p:tav>
                                          </p:tavLst>
                                        </p:anim>
                                        <p:animEffect transition="in" filter="fade">
                                          <p:cBhvr>
                                            <p:cTn id="52" dur="750"/>
                                            <p:tgtEl>
                                              <p:spTgt spid="42"/>
                                            </p:tgtEl>
                                          </p:cBhvr>
                                        </p:animEffect>
                                      </p:childTnLst>
                                    </p:cTn>
                                  </p:par>
                                  <p:par>
                                    <p:cTn id="53" presetID="53" presetClass="entr" presetSubtype="16" fill="hold" nodeType="withEffect">
                                      <p:stCondLst>
                                        <p:cond delay="750"/>
                                      </p:stCondLst>
                                      <p:childTnLst>
                                        <p:set>
                                          <p:cBhvr>
                                            <p:cTn id="54" dur="1" fill="hold">
                                              <p:stCondLst>
                                                <p:cond delay="0"/>
                                              </p:stCondLst>
                                            </p:cTn>
                                            <p:tgtEl>
                                              <p:spTgt spid="58"/>
                                            </p:tgtEl>
                                            <p:attrNameLst>
                                              <p:attrName>style.visibility</p:attrName>
                                            </p:attrNameLst>
                                          </p:cBhvr>
                                          <p:to>
                                            <p:strVal val="visible"/>
                                          </p:to>
                                        </p:set>
                                        <p:anim calcmode="lin" valueType="num">
                                          <p:cBhvr>
                                            <p:cTn id="55" dur="750" fill="hold"/>
                                            <p:tgtEl>
                                              <p:spTgt spid="58"/>
                                            </p:tgtEl>
                                            <p:attrNameLst>
                                              <p:attrName>ppt_w</p:attrName>
                                            </p:attrNameLst>
                                          </p:cBhvr>
                                          <p:tavLst>
                                            <p:tav tm="0">
                                              <p:val>
                                                <p:fltVal val="0"/>
                                              </p:val>
                                            </p:tav>
                                            <p:tav tm="100000">
                                              <p:val>
                                                <p:strVal val="#ppt_w"/>
                                              </p:val>
                                            </p:tav>
                                          </p:tavLst>
                                        </p:anim>
                                        <p:anim calcmode="lin" valueType="num">
                                          <p:cBhvr>
                                            <p:cTn id="56" dur="750" fill="hold"/>
                                            <p:tgtEl>
                                              <p:spTgt spid="58"/>
                                            </p:tgtEl>
                                            <p:attrNameLst>
                                              <p:attrName>ppt_h</p:attrName>
                                            </p:attrNameLst>
                                          </p:cBhvr>
                                          <p:tavLst>
                                            <p:tav tm="0">
                                              <p:val>
                                                <p:fltVal val="0"/>
                                              </p:val>
                                            </p:tav>
                                            <p:tav tm="100000">
                                              <p:val>
                                                <p:strVal val="#ppt_h"/>
                                              </p:val>
                                            </p:tav>
                                          </p:tavLst>
                                        </p:anim>
                                        <p:animEffect transition="in" filter="fade">
                                          <p:cBhvr>
                                            <p:cTn id="57" dur="750"/>
                                            <p:tgtEl>
                                              <p:spTgt spid="58"/>
                                            </p:tgtEl>
                                          </p:cBhvr>
                                        </p:animEffect>
                                      </p:childTnLst>
                                    </p:cTn>
                                  </p:par>
                                  <p:par>
                                    <p:cTn id="58" presetID="53" presetClass="entr" presetSubtype="16" fill="hold" grpId="0" nodeType="withEffect">
                                      <p:stCondLst>
                                        <p:cond delay="850"/>
                                      </p:stCondLst>
                                      <p:childTnLst>
                                        <p:set>
                                          <p:cBhvr>
                                            <p:cTn id="59" dur="1" fill="hold">
                                              <p:stCondLst>
                                                <p:cond delay="0"/>
                                              </p:stCondLst>
                                            </p:cTn>
                                            <p:tgtEl>
                                              <p:spTgt spid="41"/>
                                            </p:tgtEl>
                                            <p:attrNameLst>
                                              <p:attrName>style.visibility</p:attrName>
                                            </p:attrNameLst>
                                          </p:cBhvr>
                                          <p:to>
                                            <p:strVal val="visible"/>
                                          </p:to>
                                        </p:set>
                                        <p:anim calcmode="lin" valueType="num">
                                          <p:cBhvr>
                                            <p:cTn id="60" dur="750" fill="hold"/>
                                            <p:tgtEl>
                                              <p:spTgt spid="41"/>
                                            </p:tgtEl>
                                            <p:attrNameLst>
                                              <p:attrName>ppt_w</p:attrName>
                                            </p:attrNameLst>
                                          </p:cBhvr>
                                          <p:tavLst>
                                            <p:tav tm="0">
                                              <p:val>
                                                <p:fltVal val="0"/>
                                              </p:val>
                                            </p:tav>
                                            <p:tav tm="100000">
                                              <p:val>
                                                <p:strVal val="#ppt_w"/>
                                              </p:val>
                                            </p:tav>
                                          </p:tavLst>
                                        </p:anim>
                                        <p:anim calcmode="lin" valueType="num">
                                          <p:cBhvr>
                                            <p:cTn id="61" dur="750" fill="hold"/>
                                            <p:tgtEl>
                                              <p:spTgt spid="41"/>
                                            </p:tgtEl>
                                            <p:attrNameLst>
                                              <p:attrName>ppt_h</p:attrName>
                                            </p:attrNameLst>
                                          </p:cBhvr>
                                          <p:tavLst>
                                            <p:tav tm="0">
                                              <p:val>
                                                <p:fltVal val="0"/>
                                              </p:val>
                                            </p:tav>
                                            <p:tav tm="100000">
                                              <p:val>
                                                <p:strVal val="#ppt_h"/>
                                              </p:val>
                                            </p:tav>
                                          </p:tavLst>
                                        </p:anim>
                                        <p:animEffect transition="in" filter="fade">
                                          <p:cBhvr>
                                            <p:cTn id="62" dur="750"/>
                                            <p:tgtEl>
                                              <p:spTgt spid="41"/>
                                            </p:tgtEl>
                                          </p:cBhvr>
                                        </p:animEffect>
                                      </p:childTnLst>
                                    </p:cTn>
                                  </p:par>
                                  <p:par>
                                    <p:cTn id="63" presetID="53" presetClass="entr" presetSubtype="16" fill="hold" nodeType="withEffect">
                                      <p:stCondLst>
                                        <p:cond delay="1000"/>
                                      </p:stCondLst>
                                      <p:childTnLst>
                                        <p:set>
                                          <p:cBhvr>
                                            <p:cTn id="64" dur="1" fill="hold">
                                              <p:stCondLst>
                                                <p:cond delay="0"/>
                                              </p:stCondLst>
                                            </p:cTn>
                                            <p:tgtEl>
                                              <p:spTgt spid="53"/>
                                            </p:tgtEl>
                                            <p:attrNameLst>
                                              <p:attrName>style.visibility</p:attrName>
                                            </p:attrNameLst>
                                          </p:cBhvr>
                                          <p:to>
                                            <p:strVal val="visible"/>
                                          </p:to>
                                        </p:set>
                                        <p:anim calcmode="lin" valueType="num">
                                          <p:cBhvr>
                                            <p:cTn id="65" dur="750" fill="hold"/>
                                            <p:tgtEl>
                                              <p:spTgt spid="53"/>
                                            </p:tgtEl>
                                            <p:attrNameLst>
                                              <p:attrName>ppt_w</p:attrName>
                                            </p:attrNameLst>
                                          </p:cBhvr>
                                          <p:tavLst>
                                            <p:tav tm="0">
                                              <p:val>
                                                <p:fltVal val="0"/>
                                              </p:val>
                                            </p:tav>
                                            <p:tav tm="100000">
                                              <p:val>
                                                <p:strVal val="#ppt_w"/>
                                              </p:val>
                                            </p:tav>
                                          </p:tavLst>
                                        </p:anim>
                                        <p:anim calcmode="lin" valueType="num">
                                          <p:cBhvr>
                                            <p:cTn id="66" dur="750" fill="hold"/>
                                            <p:tgtEl>
                                              <p:spTgt spid="53"/>
                                            </p:tgtEl>
                                            <p:attrNameLst>
                                              <p:attrName>ppt_h</p:attrName>
                                            </p:attrNameLst>
                                          </p:cBhvr>
                                          <p:tavLst>
                                            <p:tav tm="0">
                                              <p:val>
                                                <p:fltVal val="0"/>
                                              </p:val>
                                            </p:tav>
                                            <p:tav tm="100000">
                                              <p:val>
                                                <p:strVal val="#ppt_h"/>
                                              </p:val>
                                            </p:tav>
                                          </p:tavLst>
                                        </p:anim>
                                        <p:animEffect transition="in" filter="fade">
                                          <p:cBhvr>
                                            <p:cTn id="67" dur="750"/>
                                            <p:tgtEl>
                                              <p:spTgt spid="53"/>
                                            </p:tgtEl>
                                          </p:cBhvr>
                                        </p:animEffect>
                                      </p:childTnLst>
                                    </p:cTn>
                                  </p:par>
                                  <p:par>
                                    <p:cTn id="68" presetID="53" presetClass="entr" presetSubtype="16" fill="hold" grpId="0" nodeType="withEffect">
                                      <p:stCondLst>
                                        <p:cond delay="1100"/>
                                      </p:stCondLst>
                                      <p:childTnLst>
                                        <p:set>
                                          <p:cBhvr>
                                            <p:cTn id="69" dur="1" fill="hold">
                                              <p:stCondLst>
                                                <p:cond delay="0"/>
                                              </p:stCondLst>
                                            </p:cTn>
                                            <p:tgtEl>
                                              <p:spTgt spid="40"/>
                                            </p:tgtEl>
                                            <p:attrNameLst>
                                              <p:attrName>style.visibility</p:attrName>
                                            </p:attrNameLst>
                                          </p:cBhvr>
                                          <p:to>
                                            <p:strVal val="visible"/>
                                          </p:to>
                                        </p:set>
                                        <p:anim calcmode="lin" valueType="num">
                                          <p:cBhvr>
                                            <p:cTn id="70" dur="750" fill="hold"/>
                                            <p:tgtEl>
                                              <p:spTgt spid="40"/>
                                            </p:tgtEl>
                                            <p:attrNameLst>
                                              <p:attrName>ppt_w</p:attrName>
                                            </p:attrNameLst>
                                          </p:cBhvr>
                                          <p:tavLst>
                                            <p:tav tm="0">
                                              <p:val>
                                                <p:fltVal val="0"/>
                                              </p:val>
                                            </p:tav>
                                            <p:tav tm="100000">
                                              <p:val>
                                                <p:strVal val="#ppt_w"/>
                                              </p:val>
                                            </p:tav>
                                          </p:tavLst>
                                        </p:anim>
                                        <p:anim calcmode="lin" valueType="num">
                                          <p:cBhvr>
                                            <p:cTn id="71" dur="750" fill="hold"/>
                                            <p:tgtEl>
                                              <p:spTgt spid="40"/>
                                            </p:tgtEl>
                                            <p:attrNameLst>
                                              <p:attrName>ppt_h</p:attrName>
                                            </p:attrNameLst>
                                          </p:cBhvr>
                                          <p:tavLst>
                                            <p:tav tm="0">
                                              <p:val>
                                                <p:fltVal val="0"/>
                                              </p:val>
                                            </p:tav>
                                            <p:tav tm="100000">
                                              <p:val>
                                                <p:strVal val="#ppt_h"/>
                                              </p:val>
                                            </p:tav>
                                          </p:tavLst>
                                        </p:anim>
                                        <p:animEffect transition="in" filter="fade">
                                          <p:cBhvr>
                                            <p:cTn id="72" dur="750"/>
                                            <p:tgtEl>
                                              <p:spTgt spid="40"/>
                                            </p:tgtEl>
                                          </p:cBhvr>
                                        </p:animEffect>
                                      </p:childTnLst>
                                    </p:cTn>
                                  </p:par>
                                  <p:par>
                                    <p:cTn id="73" presetID="53" presetClass="entr" presetSubtype="16" fill="hold" nodeType="withEffect">
                                      <p:stCondLst>
                                        <p:cond delay="1250"/>
                                      </p:stCondLst>
                                      <p:childTnLst>
                                        <p:set>
                                          <p:cBhvr>
                                            <p:cTn id="74" dur="1" fill="hold">
                                              <p:stCondLst>
                                                <p:cond delay="0"/>
                                              </p:stCondLst>
                                            </p:cTn>
                                            <p:tgtEl>
                                              <p:spTgt spid="57"/>
                                            </p:tgtEl>
                                            <p:attrNameLst>
                                              <p:attrName>style.visibility</p:attrName>
                                            </p:attrNameLst>
                                          </p:cBhvr>
                                          <p:to>
                                            <p:strVal val="visible"/>
                                          </p:to>
                                        </p:set>
                                        <p:anim calcmode="lin" valueType="num">
                                          <p:cBhvr>
                                            <p:cTn id="75" dur="750" fill="hold"/>
                                            <p:tgtEl>
                                              <p:spTgt spid="57"/>
                                            </p:tgtEl>
                                            <p:attrNameLst>
                                              <p:attrName>ppt_w</p:attrName>
                                            </p:attrNameLst>
                                          </p:cBhvr>
                                          <p:tavLst>
                                            <p:tav tm="0">
                                              <p:val>
                                                <p:fltVal val="0"/>
                                              </p:val>
                                            </p:tav>
                                            <p:tav tm="100000">
                                              <p:val>
                                                <p:strVal val="#ppt_w"/>
                                              </p:val>
                                            </p:tav>
                                          </p:tavLst>
                                        </p:anim>
                                        <p:anim calcmode="lin" valueType="num">
                                          <p:cBhvr>
                                            <p:cTn id="76" dur="750" fill="hold"/>
                                            <p:tgtEl>
                                              <p:spTgt spid="57"/>
                                            </p:tgtEl>
                                            <p:attrNameLst>
                                              <p:attrName>ppt_h</p:attrName>
                                            </p:attrNameLst>
                                          </p:cBhvr>
                                          <p:tavLst>
                                            <p:tav tm="0">
                                              <p:val>
                                                <p:fltVal val="0"/>
                                              </p:val>
                                            </p:tav>
                                            <p:tav tm="100000">
                                              <p:val>
                                                <p:strVal val="#ppt_h"/>
                                              </p:val>
                                            </p:tav>
                                          </p:tavLst>
                                        </p:anim>
                                        <p:animEffect transition="in" filter="fade">
                                          <p:cBhvr>
                                            <p:cTn id="77" dur="750"/>
                                            <p:tgtEl>
                                              <p:spTgt spid="57"/>
                                            </p:tgtEl>
                                          </p:cBhvr>
                                        </p:animEffect>
                                      </p:childTnLst>
                                    </p:cTn>
                                  </p:par>
                                  <p:par>
                                    <p:cTn id="78" presetID="53" presetClass="entr" presetSubtype="16" fill="hold" grpId="0" nodeType="withEffect">
                                      <p:stCondLst>
                                        <p:cond delay="1350"/>
                                      </p:stCondLst>
                                      <p:childTnLst>
                                        <p:set>
                                          <p:cBhvr>
                                            <p:cTn id="79" dur="1" fill="hold">
                                              <p:stCondLst>
                                                <p:cond delay="0"/>
                                              </p:stCondLst>
                                            </p:cTn>
                                            <p:tgtEl>
                                              <p:spTgt spid="39"/>
                                            </p:tgtEl>
                                            <p:attrNameLst>
                                              <p:attrName>style.visibility</p:attrName>
                                            </p:attrNameLst>
                                          </p:cBhvr>
                                          <p:to>
                                            <p:strVal val="visible"/>
                                          </p:to>
                                        </p:set>
                                        <p:anim calcmode="lin" valueType="num">
                                          <p:cBhvr>
                                            <p:cTn id="80" dur="750" fill="hold"/>
                                            <p:tgtEl>
                                              <p:spTgt spid="39"/>
                                            </p:tgtEl>
                                            <p:attrNameLst>
                                              <p:attrName>ppt_w</p:attrName>
                                            </p:attrNameLst>
                                          </p:cBhvr>
                                          <p:tavLst>
                                            <p:tav tm="0">
                                              <p:val>
                                                <p:fltVal val="0"/>
                                              </p:val>
                                            </p:tav>
                                            <p:tav tm="100000">
                                              <p:val>
                                                <p:strVal val="#ppt_w"/>
                                              </p:val>
                                            </p:tav>
                                          </p:tavLst>
                                        </p:anim>
                                        <p:anim calcmode="lin" valueType="num">
                                          <p:cBhvr>
                                            <p:cTn id="81" dur="750" fill="hold"/>
                                            <p:tgtEl>
                                              <p:spTgt spid="39"/>
                                            </p:tgtEl>
                                            <p:attrNameLst>
                                              <p:attrName>ppt_h</p:attrName>
                                            </p:attrNameLst>
                                          </p:cBhvr>
                                          <p:tavLst>
                                            <p:tav tm="0">
                                              <p:val>
                                                <p:fltVal val="0"/>
                                              </p:val>
                                            </p:tav>
                                            <p:tav tm="100000">
                                              <p:val>
                                                <p:strVal val="#ppt_h"/>
                                              </p:val>
                                            </p:tav>
                                          </p:tavLst>
                                        </p:anim>
                                        <p:animEffect transition="in" filter="fade">
                                          <p:cBhvr>
                                            <p:cTn id="82" dur="750"/>
                                            <p:tgtEl>
                                              <p:spTgt spid="39"/>
                                            </p:tgtEl>
                                          </p:cBhvr>
                                        </p:animEffect>
                                      </p:childTnLst>
                                    </p:cTn>
                                  </p:par>
                                  <p:par>
                                    <p:cTn id="83" presetID="53" presetClass="entr" presetSubtype="16" fill="hold" nodeType="withEffect">
                                      <p:stCondLst>
                                        <p:cond delay="1500"/>
                                      </p:stCondLst>
                                      <p:childTnLst>
                                        <p:set>
                                          <p:cBhvr>
                                            <p:cTn id="84" dur="1" fill="hold">
                                              <p:stCondLst>
                                                <p:cond delay="0"/>
                                              </p:stCondLst>
                                            </p:cTn>
                                            <p:tgtEl>
                                              <p:spTgt spid="59"/>
                                            </p:tgtEl>
                                            <p:attrNameLst>
                                              <p:attrName>style.visibility</p:attrName>
                                            </p:attrNameLst>
                                          </p:cBhvr>
                                          <p:to>
                                            <p:strVal val="visible"/>
                                          </p:to>
                                        </p:set>
                                        <p:anim calcmode="lin" valueType="num">
                                          <p:cBhvr>
                                            <p:cTn id="85" dur="750" fill="hold"/>
                                            <p:tgtEl>
                                              <p:spTgt spid="59"/>
                                            </p:tgtEl>
                                            <p:attrNameLst>
                                              <p:attrName>ppt_w</p:attrName>
                                            </p:attrNameLst>
                                          </p:cBhvr>
                                          <p:tavLst>
                                            <p:tav tm="0">
                                              <p:val>
                                                <p:fltVal val="0"/>
                                              </p:val>
                                            </p:tav>
                                            <p:tav tm="100000">
                                              <p:val>
                                                <p:strVal val="#ppt_w"/>
                                              </p:val>
                                            </p:tav>
                                          </p:tavLst>
                                        </p:anim>
                                        <p:anim calcmode="lin" valueType="num">
                                          <p:cBhvr>
                                            <p:cTn id="86" dur="750" fill="hold"/>
                                            <p:tgtEl>
                                              <p:spTgt spid="59"/>
                                            </p:tgtEl>
                                            <p:attrNameLst>
                                              <p:attrName>ppt_h</p:attrName>
                                            </p:attrNameLst>
                                          </p:cBhvr>
                                          <p:tavLst>
                                            <p:tav tm="0">
                                              <p:val>
                                                <p:fltVal val="0"/>
                                              </p:val>
                                            </p:tav>
                                            <p:tav tm="100000">
                                              <p:val>
                                                <p:strVal val="#ppt_h"/>
                                              </p:val>
                                            </p:tav>
                                          </p:tavLst>
                                        </p:anim>
                                        <p:animEffect transition="in" filter="fade">
                                          <p:cBhvr>
                                            <p:cTn id="87" dur="750"/>
                                            <p:tgtEl>
                                              <p:spTgt spid="59"/>
                                            </p:tgtEl>
                                          </p:cBhvr>
                                        </p:animEffect>
                                      </p:childTnLst>
                                    </p:cTn>
                                  </p:par>
                                  <p:par>
                                    <p:cTn id="88" presetID="53" presetClass="entr" presetSubtype="16" fill="hold" grpId="0" nodeType="withEffect">
                                      <p:stCondLst>
                                        <p:cond delay="1600"/>
                                      </p:stCondLst>
                                      <p:childTnLst>
                                        <p:set>
                                          <p:cBhvr>
                                            <p:cTn id="89" dur="1" fill="hold">
                                              <p:stCondLst>
                                                <p:cond delay="0"/>
                                              </p:stCondLst>
                                            </p:cTn>
                                            <p:tgtEl>
                                              <p:spTgt spid="38"/>
                                            </p:tgtEl>
                                            <p:attrNameLst>
                                              <p:attrName>style.visibility</p:attrName>
                                            </p:attrNameLst>
                                          </p:cBhvr>
                                          <p:to>
                                            <p:strVal val="visible"/>
                                          </p:to>
                                        </p:set>
                                        <p:anim calcmode="lin" valueType="num">
                                          <p:cBhvr>
                                            <p:cTn id="90" dur="750" fill="hold"/>
                                            <p:tgtEl>
                                              <p:spTgt spid="38"/>
                                            </p:tgtEl>
                                            <p:attrNameLst>
                                              <p:attrName>ppt_w</p:attrName>
                                            </p:attrNameLst>
                                          </p:cBhvr>
                                          <p:tavLst>
                                            <p:tav tm="0">
                                              <p:val>
                                                <p:fltVal val="0"/>
                                              </p:val>
                                            </p:tav>
                                            <p:tav tm="100000">
                                              <p:val>
                                                <p:strVal val="#ppt_w"/>
                                              </p:val>
                                            </p:tav>
                                          </p:tavLst>
                                        </p:anim>
                                        <p:anim calcmode="lin" valueType="num">
                                          <p:cBhvr>
                                            <p:cTn id="91" dur="750" fill="hold"/>
                                            <p:tgtEl>
                                              <p:spTgt spid="38"/>
                                            </p:tgtEl>
                                            <p:attrNameLst>
                                              <p:attrName>ppt_h</p:attrName>
                                            </p:attrNameLst>
                                          </p:cBhvr>
                                          <p:tavLst>
                                            <p:tav tm="0">
                                              <p:val>
                                                <p:fltVal val="0"/>
                                              </p:val>
                                            </p:tav>
                                            <p:tav tm="100000">
                                              <p:val>
                                                <p:strVal val="#ppt_h"/>
                                              </p:val>
                                            </p:tav>
                                          </p:tavLst>
                                        </p:anim>
                                        <p:animEffect transition="in" filter="fade">
                                          <p:cBhvr>
                                            <p:cTn id="92" dur="750"/>
                                            <p:tgtEl>
                                              <p:spTgt spid="38"/>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45"/>
                                            </p:tgtEl>
                                            <p:attrNameLst>
                                              <p:attrName>style.visibility</p:attrName>
                                            </p:attrNameLst>
                                          </p:cBhvr>
                                          <p:to>
                                            <p:strVal val="visible"/>
                                          </p:to>
                                        </p:set>
                                        <p:anim calcmode="lin" valueType="num">
                                          <p:cBhvr>
                                            <p:cTn id="95" dur="500" fill="hold"/>
                                            <p:tgtEl>
                                              <p:spTgt spid="45"/>
                                            </p:tgtEl>
                                            <p:attrNameLst>
                                              <p:attrName>ppt_w</p:attrName>
                                            </p:attrNameLst>
                                          </p:cBhvr>
                                          <p:tavLst>
                                            <p:tav tm="0">
                                              <p:val>
                                                <p:fltVal val="0"/>
                                              </p:val>
                                            </p:tav>
                                            <p:tav tm="100000">
                                              <p:val>
                                                <p:strVal val="#ppt_w"/>
                                              </p:val>
                                            </p:tav>
                                          </p:tavLst>
                                        </p:anim>
                                        <p:anim calcmode="lin" valueType="num">
                                          <p:cBhvr>
                                            <p:cTn id="96" dur="500" fill="hold"/>
                                            <p:tgtEl>
                                              <p:spTgt spid="45"/>
                                            </p:tgtEl>
                                            <p:attrNameLst>
                                              <p:attrName>ppt_h</p:attrName>
                                            </p:attrNameLst>
                                          </p:cBhvr>
                                          <p:tavLst>
                                            <p:tav tm="0">
                                              <p:val>
                                                <p:fltVal val="0"/>
                                              </p:val>
                                            </p:tav>
                                            <p:tav tm="100000">
                                              <p:val>
                                                <p:strVal val="#ppt_h"/>
                                              </p:val>
                                            </p:tav>
                                          </p:tavLst>
                                        </p:anim>
                                        <p:animEffect transition="in" filter="fade">
                                          <p:cBhvr>
                                            <p:cTn id="97" dur="500"/>
                                            <p:tgtEl>
                                              <p:spTgt spid="45"/>
                                            </p:tgtEl>
                                          </p:cBhvr>
                                        </p:animEffect>
                                      </p:childTnLst>
                                    </p:cTn>
                                  </p:par>
                                  <p:par>
                                    <p:cTn id="98" presetID="53" presetClass="entr" presetSubtype="16" fill="hold" grpId="0" nodeType="withEffect">
                                      <p:stCondLst>
                                        <p:cond delay="800"/>
                                      </p:stCondLst>
                                      <p:childTnLst>
                                        <p:set>
                                          <p:cBhvr>
                                            <p:cTn id="99" dur="1" fill="hold">
                                              <p:stCondLst>
                                                <p:cond delay="0"/>
                                              </p:stCondLst>
                                            </p:cTn>
                                            <p:tgtEl>
                                              <p:spTgt spid="44"/>
                                            </p:tgtEl>
                                            <p:attrNameLst>
                                              <p:attrName>style.visibility</p:attrName>
                                            </p:attrNameLst>
                                          </p:cBhvr>
                                          <p:to>
                                            <p:strVal val="visible"/>
                                          </p:to>
                                        </p:set>
                                        <p:anim calcmode="lin" valueType="num">
                                          <p:cBhvr>
                                            <p:cTn id="100" dur="500" fill="hold"/>
                                            <p:tgtEl>
                                              <p:spTgt spid="44"/>
                                            </p:tgtEl>
                                            <p:attrNameLst>
                                              <p:attrName>ppt_w</p:attrName>
                                            </p:attrNameLst>
                                          </p:cBhvr>
                                          <p:tavLst>
                                            <p:tav tm="0">
                                              <p:val>
                                                <p:fltVal val="0"/>
                                              </p:val>
                                            </p:tav>
                                            <p:tav tm="100000">
                                              <p:val>
                                                <p:strVal val="#ppt_w"/>
                                              </p:val>
                                            </p:tav>
                                          </p:tavLst>
                                        </p:anim>
                                        <p:anim calcmode="lin" valueType="num">
                                          <p:cBhvr>
                                            <p:cTn id="101" dur="500" fill="hold"/>
                                            <p:tgtEl>
                                              <p:spTgt spid="44"/>
                                            </p:tgtEl>
                                            <p:attrNameLst>
                                              <p:attrName>ppt_h</p:attrName>
                                            </p:attrNameLst>
                                          </p:cBhvr>
                                          <p:tavLst>
                                            <p:tav tm="0">
                                              <p:val>
                                                <p:fltVal val="0"/>
                                              </p:val>
                                            </p:tav>
                                            <p:tav tm="100000">
                                              <p:val>
                                                <p:strVal val="#ppt_h"/>
                                              </p:val>
                                            </p:tav>
                                          </p:tavLst>
                                        </p:anim>
                                        <p:animEffect transition="in" filter="fade">
                                          <p:cBhvr>
                                            <p:cTn id="102" dur="500"/>
                                            <p:tgtEl>
                                              <p:spTgt spid="44"/>
                                            </p:tgtEl>
                                          </p:cBhvr>
                                        </p:animEffect>
                                      </p:childTnLst>
                                    </p:cTn>
                                  </p:par>
                                  <p:par>
                                    <p:cTn id="103" presetID="53" presetClass="entr" presetSubtype="16" fill="hold" grpId="0" nodeType="withEffect">
                                      <p:stCondLst>
                                        <p:cond delay="1050"/>
                                      </p:stCondLst>
                                      <p:childTnLst>
                                        <p:set>
                                          <p:cBhvr>
                                            <p:cTn id="104" dur="1" fill="hold">
                                              <p:stCondLst>
                                                <p:cond delay="0"/>
                                              </p:stCondLst>
                                            </p:cTn>
                                            <p:tgtEl>
                                              <p:spTgt spid="47"/>
                                            </p:tgtEl>
                                            <p:attrNameLst>
                                              <p:attrName>style.visibility</p:attrName>
                                            </p:attrNameLst>
                                          </p:cBhvr>
                                          <p:to>
                                            <p:strVal val="visible"/>
                                          </p:to>
                                        </p:set>
                                        <p:anim calcmode="lin" valueType="num">
                                          <p:cBhvr>
                                            <p:cTn id="105" dur="500" fill="hold"/>
                                            <p:tgtEl>
                                              <p:spTgt spid="47"/>
                                            </p:tgtEl>
                                            <p:attrNameLst>
                                              <p:attrName>ppt_w</p:attrName>
                                            </p:attrNameLst>
                                          </p:cBhvr>
                                          <p:tavLst>
                                            <p:tav tm="0">
                                              <p:val>
                                                <p:fltVal val="0"/>
                                              </p:val>
                                            </p:tav>
                                            <p:tav tm="100000">
                                              <p:val>
                                                <p:strVal val="#ppt_w"/>
                                              </p:val>
                                            </p:tav>
                                          </p:tavLst>
                                        </p:anim>
                                        <p:anim calcmode="lin" valueType="num">
                                          <p:cBhvr>
                                            <p:cTn id="106" dur="500" fill="hold"/>
                                            <p:tgtEl>
                                              <p:spTgt spid="47"/>
                                            </p:tgtEl>
                                            <p:attrNameLst>
                                              <p:attrName>ppt_h</p:attrName>
                                            </p:attrNameLst>
                                          </p:cBhvr>
                                          <p:tavLst>
                                            <p:tav tm="0">
                                              <p:val>
                                                <p:fltVal val="0"/>
                                              </p:val>
                                            </p:tav>
                                            <p:tav tm="100000">
                                              <p:val>
                                                <p:strVal val="#ppt_h"/>
                                              </p:val>
                                            </p:tav>
                                          </p:tavLst>
                                        </p:anim>
                                        <p:animEffect transition="in" filter="fade">
                                          <p:cBhvr>
                                            <p:cTn id="107" dur="500"/>
                                            <p:tgtEl>
                                              <p:spTgt spid="47"/>
                                            </p:tgtEl>
                                          </p:cBhvr>
                                        </p:animEffect>
                                      </p:childTnLst>
                                    </p:cTn>
                                  </p:par>
                                  <p:par>
                                    <p:cTn id="108" presetID="53" presetClass="entr" presetSubtype="16" fill="hold" grpId="0" nodeType="withEffect">
                                      <p:stCondLst>
                                        <p:cond delay="1300"/>
                                      </p:stCondLst>
                                      <p:childTnLst>
                                        <p:set>
                                          <p:cBhvr>
                                            <p:cTn id="109" dur="1" fill="hold">
                                              <p:stCondLst>
                                                <p:cond delay="0"/>
                                              </p:stCondLst>
                                            </p:cTn>
                                            <p:tgtEl>
                                              <p:spTgt spid="46"/>
                                            </p:tgtEl>
                                            <p:attrNameLst>
                                              <p:attrName>style.visibility</p:attrName>
                                            </p:attrNameLst>
                                          </p:cBhvr>
                                          <p:to>
                                            <p:strVal val="visible"/>
                                          </p:to>
                                        </p:set>
                                        <p:anim calcmode="lin" valueType="num">
                                          <p:cBhvr>
                                            <p:cTn id="110" dur="500" fill="hold"/>
                                            <p:tgtEl>
                                              <p:spTgt spid="46"/>
                                            </p:tgtEl>
                                            <p:attrNameLst>
                                              <p:attrName>ppt_w</p:attrName>
                                            </p:attrNameLst>
                                          </p:cBhvr>
                                          <p:tavLst>
                                            <p:tav tm="0">
                                              <p:val>
                                                <p:fltVal val="0"/>
                                              </p:val>
                                            </p:tav>
                                            <p:tav tm="100000">
                                              <p:val>
                                                <p:strVal val="#ppt_w"/>
                                              </p:val>
                                            </p:tav>
                                          </p:tavLst>
                                        </p:anim>
                                        <p:anim calcmode="lin" valueType="num">
                                          <p:cBhvr>
                                            <p:cTn id="111" dur="500" fill="hold"/>
                                            <p:tgtEl>
                                              <p:spTgt spid="46"/>
                                            </p:tgtEl>
                                            <p:attrNameLst>
                                              <p:attrName>ppt_h</p:attrName>
                                            </p:attrNameLst>
                                          </p:cBhvr>
                                          <p:tavLst>
                                            <p:tav tm="0">
                                              <p:val>
                                                <p:fltVal val="0"/>
                                              </p:val>
                                            </p:tav>
                                            <p:tav tm="100000">
                                              <p:val>
                                                <p:strVal val="#ppt_h"/>
                                              </p:val>
                                            </p:tav>
                                          </p:tavLst>
                                        </p:anim>
                                        <p:animEffect transition="in" filter="fade">
                                          <p:cBhvr>
                                            <p:cTn id="112" dur="500"/>
                                            <p:tgtEl>
                                              <p:spTgt spid="46"/>
                                            </p:tgtEl>
                                          </p:cBhvr>
                                        </p:animEffect>
                                      </p:childTnLst>
                                    </p:cTn>
                                  </p:par>
                                  <p:par>
                                    <p:cTn id="113" presetID="53" presetClass="entr" presetSubtype="16" fill="hold" grpId="0" nodeType="withEffect">
                                      <p:stCondLst>
                                        <p:cond delay="1550"/>
                                      </p:stCondLst>
                                      <p:childTnLst>
                                        <p:set>
                                          <p:cBhvr>
                                            <p:cTn id="114" dur="1" fill="hold">
                                              <p:stCondLst>
                                                <p:cond delay="0"/>
                                              </p:stCondLst>
                                            </p:cTn>
                                            <p:tgtEl>
                                              <p:spTgt spid="48"/>
                                            </p:tgtEl>
                                            <p:attrNameLst>
                                              <p:attrName>style.visibility</p:attrName>
                                            </p:attrNameLst>
                                          </p:cBhvr>
                                          <p:to>
                                            <p:strVal val="visible"/>
                                          </p:to>
                                        </p:set>
                                        <p:anim calcmode="lin" valueType="num">
                                          <p:cBhvr>
                                            <p:cTn id="115" dur="500" fill="hold"/>
                                            <p:tgtEl>
                                              <p:spTgt spid="48"/>
                                            </p:tgtEl>
                                            <p:attrNameLst>
                                              <p:attrName>ppt_w</p:attrName>
                                            </p:attrNameLst>
                                          </p:cBhvr>
                                          <p:tavLst>
                                            <p:tav tm="0">
                                              <p:val>
                                                <p:fltVal val="0"/>
                                              </p:val>
                                            </p:tav>
                                            <p:tav tm="100000">
                                              <p:val>
                                                <p:strVal val="#ppt_w"/>
                                              </p:val>
                                            </p:tav>
                                          </p:tavLst>
                                        </p:anim>
                                        <p:anim calcmode="lin" valueType="num">
                                          <p:cBhvr>
                                            <p:cTn id="116" dur="500" fill="hold"/>
                                            <p:tgtEl>
                                              <p:spTgt spid="48"/>
                                            </p:tgtEl>
                                            <p:attrNameLst>
                                              <p:attrName>ppt_h</p:attrName>
                                            </p:attrNameLst>
                                          </p:cBhvr>
                                          <p:tavLst>
                                            <p:tav tm="0">
                                              <p:val>
                                                <p:fltVal val="0"/>
                                              </p:val>
                                            </p:tav>
                                            <p:tav tm="100000">
                                              <p:val>
                                                <p:strVal val="#ppt_h"/>
                                              </p:val>
                                            </p:tav>
                                          </p:tavLst>
                                        </p:anim>
                                        <p:animEffect transition="in" filter="fade">
                                          <p:cBhvr>
                                            <p:cTn id="117" dur="500"/>
                                            <p:tgtEl>
                                              <p:spTgt spid="48"/>
                                            </p:tgtEl>
                                          </p:cBhvr>
                                        </p:animEffect>
                                      </p:childTnLst>
                                    </p:cTn>
                                  </p:par>
                                  <p:par>
                                    <p:cTn id="118" presetID="53" presetClass="entr" presetSubtype="16" fill="hold" grpId="0" nodeType="withEffect">
                                      <p:stCondLst>
                                        <p:cond delay="1750"/>
                                      </p:stCondLst>
                                      <p:childTnLst>
                                        <p:set>
                                          <p:cBhvr>
                                            <p:cTn id="119" dur="1" fill="hold">
                                              <p:stCondLst>
                                                <p:cond delay="0"/>
                                              </p:stCondLst>
                                            </p:cTn>
                                            <p:tgtEl>
                                              <p:spTgt spid="43"/>
                                            </p:tgtEl>
                                            <p:attrNameLst>
                                              <p:attrName>style.visibility</p:attrName>
                                            </p:attrNameLst>
                                          </p:cBhvr>
                                          <p:to>
                                            <p:strVal val="visible"/>
                                          </p:to>
                                        </p:set>
                                        <p:anim calcmode="lin" valueType="num">
                                          <p:cBhvr>
                                            <p:cTn id="120" dur="500" fill="hold"/>
                                            <p:tgtEl>
                                              <p:spTgt spid="43"/>
                                            </p:tgtEl>
                                            <p:attrNameLst>
                                              <p:attrName>ppt_w</p:attrName>
                                            </p:attrNameLst>
                                          </p:cBhvr>
                                          <p:tavLst>
                                            <p:tav tm="0">
                                              <p:val>
                                                <p:fltVal val="0"/>
                                              </p:val>
                                            </p:tav>
                                            <p:tav tm="100000">
                                              <p:val>
                                                <p:strVal val="#ppt_w"/>
                                              </p:val>
                                            </p:tav>
                                          </p:tavLst>
                                        </p:anim>
                                        <p:anim calcmode="lin" valueType="num">
                                          <p:cBhvr>
                                            <p:cTn id="121" dur="500" fill="hold"/>
                                            <p:tgtEl>
                                              <p:spTgt spid="43"/>
                                            </p:tgtEl>
                                            <p:attrNameLst>
                                              <p:attrName>ppt_h</p:attrName>
                                            </p:attrNameLst>
                                          </p:cBhvr>
                                          <p:tavLst>
                                            <p:tav tm="0">
                                              <p:val>
                                                <p:fltVal val="0"/>
                                              </p:val>
                                            </p:tav>
                                            <p:tav tm="100000">
                                              <p:val>
                                                <p:strVal val="#ppt_h"/>
                                              </p:val>
                                            </p:tav>
                                          </p:tavLst>
                                        </p:anim>
                                        <p:animEffect transition="in" filter="fade">
                                          <p:cBhvr>
                                            <p:cTn id="122" dur="500"/>
                                            <p:tgtEl>
                                              <p:spTgt spid="43"/>
                                            </p:tgtEl>
                                          </p:cBhvr>
                                        </p:animEffect>
                                      </p:childTnLst>
                                    </p:cTn>
                                  </p:par>
                                  <p:par>
                                    <p:cTn id="123" presetID="2" presetClass="entr" presetSubtype="8" fill="hold" nodeType="withEffect" p14:presetBounceEnd="67000">
                                      <p:stCondLst>
                                        <p:cond delay="2000"/>
                                      </p:stCondLst>
                                      <p:childTnLst>
                                        <p:set>
                                          <p:cBhvr>
                                            <p:cTn id="124" dur="1" fill="hold">
                                              <p:stCondLst>
                                                <p:cond delay="0"/>
                                              </p:stCondLst>
                                            </p:cTn>
                                            <p:tgtEl>
                                              <p:spTgt spid="82"/>
                                            </p:tgtEl>
                                            <p:attrNameLst>
                                              <p:attrName>style.visibility</p:attrName>
                                            </p:attrNameLst>
                                          </p:cBhvr>
                                          <p:to>
                                            <p:strVal val="visible"/>
                                          </p:to>
                                        </p:set>
                                        <p:anim calcmode="lin" valueType="num" p14:bounceEnd="67000">
                                          <p:cBhvr additive="base">
                                            <p:cTn id="125" dur="1000" fill="hold"/>
                                            <p:tgtEl>
                                              <p:spTgt spid="82"/>
                                            </p:tgtEl>
                                            <p:attrNameLst>
                                              <p:attrName>ppt_x</p:attrName>
                                            </p:attrNameLst>
                                          </p:cBhvr>
                                          <p:tavLst>
                                            <p:tav tm="0">
                                              <p:val>
                                                <p:strVal val="0-#ppt_w/2"/>
                                              </p:val>
                                            </p:tav>
                                            <p:tav tm="100000">
                                              <p:val>
                                                <p:strVal val="#ppt_x"/>
                                              </p:val>
                                            </p:tav>
                                          </p:tavLst>
                                        </p:anim>
                                        <p:anim calcmode="lin" valueType="num" p14:bounceEnd="67000">
                                          <p:cBhvr additive="base">
                                            <p:cTn id="126" dur="1000" fill="hold"/>
                                            <p:tgtEl>
                                              <p:spTgt spid="82"/>
                                            </p:tgtEl>
                                            <p:attrNameLst>
                                              <p:attrName>ppt_y</p:attrName>
                                            </p:attrNameLst>
                                          </p:cBhvr>
                                          <p:tavLst>
                                            <p:tav tm="0">
                                              <p:val>
                                                <p:strVal val="#ppt_y"/>
                                              </p:val>
                                            </p:tav>
                                            <p:tav tm="100000">
                                              <p:val>
                                                <p:strVal val="#ppt_y"/>
                                              </p:val>
                                            </p:tav>
                                          </p:tavLst>
                                        </p:anim>
                                      </p:childTnLst>
                                    </p:cTn>
                                  </p:par>
                                  <p:par>
                                    <p:cTn id="127" presetID="2" presetClass="entr" presetSubtype="8" fill="hold" nodeType="withEffect" p14:presetBounceEnd="67000">
                                      <p:stCondLst>
                                        <p:cond delay="2000"/>
                                      </p:stCondLst>
                                      <p:childTnLst>
                                        <p:set>
                                          <p:cBhvr>
                                            <p:cTn id="128" dur="1" fill="hold">
                                              <p:stCondLst>
                                                <p:cond delay="0"/>
                                              </p:stCondLst>
                                            </p:cTn>
                                            <p:tgtEl>
                                              <p:spTgt spid="50"/>
                                            </p:tgtEl>
                                            <p:attrNameLst>
                                              <p:attrName>style.visibility</p:attrName>
                                            </p:attrNameLst>
                                          </p:cBhvr>
                                          <p:to>
                                            <p:strVal val="visible"/>
                                          </p:to>
                                        </p:set>
                                        <p:anim calcmode="lin" valueType="num" p14:bounceEnd="67000">
                                          <p:cBhvr additive="base">
                                            <p:cTn id="129" dur="1000" fill="hold"/>
                                            <p:tgtEl>
                                              <p:spTgt spid="50"/>
                                            </p:tgtEl>
                                            <p:attrNameLst>
                                              <p:attrName>ppt_x</p:attrName>
                                            </p:attrNameLst>
                                          </p:cBhvr>
                                          <p:tavLst>
                                            <p:tav tm="0">
                                              <p:val>
                                                <p:strVal val="0-#ppt_w/2"/>
                                              </p:val>
                                            </p:tav>
                                            <p:tav tm="100000">
                                              <p:val>
                                                <p:strVal val="#ppt_x"/>
                                              </p:val>
                                            </p:tav>
                                          </p:tavLst>
                                        </p:anim>
                                        <p:anim calcmode="lin" valueType="num" p14:bounceEnd="67000">
                                          <p:cBhvr additive="base">
                                            <p:cTn id="130" dur="1000" fill="hold"/>
                                            <p:tgtEl>
                                              <p:spTgt spid="50"/>
                                            </p:tgtEl>
                                            <p:attrNameLst>
                                              <p:attrName>ppt_y</p:attrName>
                                            </p:attrNameLst>
                                          </p:cBhvr>
                                          <p:tavLst>
                                            <p:tav tm="0">
                                              <p:val>
                                                <p:strVal val="#ppt_y"/>
                                              </p:val>
                                            </p:tav>
                                            <p:tav tm="100000">
                                              <p:val>
                                                <p:strVal val="#ppt_y"/>
                                              </p:val>
                                            </p:tav>
                                          </p:tavLst>
                                        </p:anim>
                                      </p:childTnLst>
                                    </p:cTn>
                                  </p:par>
                                  <p:par>
                                    <p:cTn id="131" presetID="2" presetClass="entr" presetSubtype="8" fill="hold" nodeType="withEffect" p14:presetBounceEnd="67000">
                                      <p:stCondLst>
                                        <p:cond delay="2000"/>
                                      </p:stCondLst>
                                      <p:childTnLst>
                                        <p:set>
                                          <p:cBhvr>
                                            <p:cTn id="132" dur="1" fill="hold">
                                              <p:stCondLst>
                                                <p:cond delay="0"/>
                                              </p:stCondLst>
                                            </p:cTn>
                                            <p:tgtEl>
                                              <p:spTgt spid="18"/>
                                            </p:tgtEl>
                                            <p:attrNameLst>
                                              <p:attrName>style.visibility</p:attrName>
                                            </p:attrNameLst>
                                          </p:cBhvr>
                                          <p:to>
                                            <p:strVal val="visible"/>
                                          </p:to>
                                        </p:set>
                                        <p:anim calcmode="lin" valueType="num" p14:bounceEnd="67000">
                                          <p:cBhvr additive="base">
                                            <p:cTn id="133" dur="1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134" dur="1000" fill="hold"/>
                                            <p:tgtEl>
                                              <p:spTgt spid="18"/>
                                            </p:tgtEl>
                                            <p:attrNameLst>
                                              <p:attrName>ppt_y</p:attrName>
                                            </p:attrNameLst>
                                          </p:cBhvr>
                                          <p:tavLst>
                                            <p:tav tm="0">
                                              <p:val>
                                                <p:strVal val="#ppt_y"/>
                                              </p:val>
                                            </p:tav>
                                            <p:tav tm="100000">
                                              <p:val>
                                                <p:strVal val="#ppt_y"/>
                                              </p:val>
                                            </p:tav>
                                          </p:tavLst>
                                        </p:anim>
                                      </p:childTnLst>
                                    </p:cTn>
                                  </p:par>
                                  <p:par>
                                    <p:cTn id="135" presetID="2" presetClass="entr" presetSubtype="2" fill="hold" nodeType="withEffect" p14:presetBounceEnd="67000">
                                      <p:stCondLst>
                                        <p:cond delay="2000"/>
                                      </p:stCondLst>
                                      <p:childTnLst>
                                        <p:set>
                                          <p:cBhvr>
                                            <p:cTn id="136" dur="1" fill="hold">
                                              <p:stCondLst>
                                                <p:cond delay="0"/>
                                              </p:stCondLst>
                                            </p:cTn>
                                            <p:tgtEl>
                                              <p:spTgt spid="85"/>
                                            </p:tgtEl>
                                            <p:attrNameLst>
                                              <p:attrName>style.visibility</p:attrName>
                                            </p:attrNameLst>
                                          </p:cBhvr>
                                          <p:to>
                                            <p:strVal val="visible"/>
                                          </p:to>
                                        </p:set>
                                        <p:anim calcmode="lin" valueType="num" p14:bounceEnd="67000">
                                          <p:cBhvr additive="base">
                                            <p:cTn id="137" dur="1000" fill="hold"/>
                                            <p:tgtEl>
                                              <p:spTgt spid="85"/>
                                            </p:tgtEl>
                                            <p:attrNameLst>
                                              <p:attrName>ppt_x</p:attrName>
                                            </p:attrNameLst>
                                          </p:cBhvr>
                                          <p:tavLst>
                                            <p:tav tm="0">
                                              <p:val>
                                                <p:strVal val="1+#ppt_w/2"/>
                                              </p:val>
                                            </p:tav>
                                            <p:tav tm="100000">
                                              <p:val>
                                                <p:strVal val="#ppt_x"/>
                                              </p:val>
                                            </p:tav>
                                          </p:tavLst>
                                        </p:anim>
                                        <p:anim calcmode="lin" valueType="num" p14:bounceEnd="67000">
                                          <p:cBhvr additive="base">
                                            <p:cTn id="138" dur="1000" fill="hold"/>
                                            <p:tgtEl>
                                              <p:spTgt spid="85"/>
                                            </p:tgtEl>
                                            <p:attrNameLst>
                                              <p:attrName>ppt_y</p:attrName>
                                            </p:attrNameLst>
                                          </p:cBhvr>
                                          <p:tavLst>
                                            <p:tav tm="0">
                                              <p:val>
                                                <p:strVal val="#ppt_y"/>
                                              </p:val>
                                            </p:tav>
                                            <p:tav tm="100000">
                                              <p:val>
                                                <p:strVal val="#ppt_y"/>
                                              </p:val>
                                            </p:tav>
                                          </p:tavLst>
                                        </p:anim>
                                      </p:childTnLst>
                                    </p:cTn>
                                  </p:par>
                                  <p:par>
                                    <p:cTn id="139" presetID="2" presetClass="entr" presetSubtype="2" fill="hold" nodeType="withEffect" p14:presetBounceEnd="67000">
                                      <p:stCondLst>
                                        <p:cond delay="2000"/>
                                      </p:stCondLst>
                                      <p:childTnLst>
                                        <p:set>
                                          <p:cBhvr>
                                            <p:cTn id="140" dur="1" fill="hold">
                                              <p:stCondLst>
                                                <p:cond delay="0"/>
                                              </p:stCondLst>
                                            </p:cTn>
                                            <p:tgtEl>
                                              <p:spTgt spid="84"/>
                                            </p:tgtEl>
                                            <p:attrNameLst>
                                              <p:attrName>style.visibility</p:attrName>
                                            </p:attrNameLst>
                                          </p:cBhvr>
                                          <p:to>
                                            <p:strVal val="visible"/>
                                          </p:to>
                                        </p:set>
                                        <p:anim calcmode="lin" valueType="num" p14:bounceEnd="67000">
                                          <p:cBhvr additive="base">
                                            <p:cTn id="141" dur="1000" fill="hold"/>
                                            <p:tgtEl>
                                              <p:spTgt spid="84"/>
                                            </p:tgtEl>
                                            <p:attrNameLst>
                                              <p:attrName>ppt_x</p:attrName>
                                            </p:attrNameLst>
                                          </p:cBhvr>
                                          <p:tavLst>
                                            <p:tav tm="0">
                                              <p:val>
                                                <p:strVal val="1+#ppt_w/2"/>
                                              </p:val>
                                            </p:tav>
                                            <p:tav tm="100000">
                                              <p:val>
                                                <p:strVal val="#ppt_x"/>
                                              </p:val>
                                            </p:tav>
                                          </p:tavLst>
                                        </p:anim>
                                        <p:anim calcmode="lin" valueType="num" p14:bounceEnd="67000">
                                          <p:cBhvr additive="base">
                                            <p:cTn id="142" dur="1000" fill="hold"/>
                                            <p:tgtEl>
                                              <p:spTgt spid="84"/>
                                            </p:tgtEl>
                                            <p:attrNameLst>
                                              <p:attrName>ppt_y</p:attrName>
                                            </p:attrNameLst>
                                          </p:cBhvr>
                                          <p:tavLst>
                                            <p:tav tm="0">
                                              <p:val>
                                                <p:strVal val="#ppt_y"/>
                                              </p:val>
                                            </p:tav>
                                            <p:tav tm="100000">
                                              <p:val>
                                                <p:strVal val="#ppt_y"/>
                                              </p:val>
                                            </p:tav>
                                          </p:tavLst>
                                        </p:anim>
                                      </p:childTnLst>
                                    </p:cTn>
                                  </p:par>
                                  <p:par>
                                    <p:cTn id="143" presetID="2" presetClass="entr" presetSubtype="2" fill="hold" nodeType="withEffect" p14:presetBounceEnd="67000">
                                      <p:stCondLst>
                                        <p:cond delay="2000"/>
                                      </p:stCondLst>
                                      <p:childTnLst>
                                        <p:set>
                                          <p:cBhvr>
                                            <p:cTn id="144" dur="1" fill="hold">
                                              <p:stCondLst>
                                                <p:cond delay="0"/>
                                              </p:stCondLst>
                                            </p:cTn>
                                            <p:tgtEl>
                                              <p:spTgt spid="83"/>
                                            </p:tgtEl>
                                            <p:attrNameLst>
                                              <p:attrName>style.visibility</p:attrName>
                                            </p:attrNameLst>
                                          </p:cBhvr>
                                          <p:to>
                                            <p:strVal val="visible"/>
                                          </p:to>
                                        </p:set>
                                        <p:anim calcmode="lin" valueType="num" p14:bounceEnd="67000">
                                          <p:cBhvr additive="base">
                                            <p:cTn id="145" dur="1000" fill="hold"/>
                                            <p:tgtEl>
                                              <p:spTgt spid="83"/>
                                            </p:tgtEl>
                                            <p:attrNameLst>
                                              <p:attrName>ppt_x</p:attrName>
                                            </p:attrNameLst>
                                          </p:cBhvr>
                                          <p:tavLst>
                                            <p:tav tm="0">
                                              <p:val>
                                                <p:strVal val="1+#ppt_w/2"/>
                                              </p:val>
                                            </p:tav>
                                            <p:tav tm="100000">
                                              <p:val>
                                                <p:strVal val="#ppt_x"/>
                                              </p:val>
                                            </p:tav>
                                          </p:tavLst>
                                        </p:anim>
                                        <p:anim calcmode="lin" valueType="num" p14:bounceEnd="67000">
                                          <p:cBhvr additive="base">
                                            <p:cTn id="146" dur="10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750" fill="hold"/>
                                            <p:tgtEl>
                                              <p:spTgt spid="60"/>
                                            </p:tgtEl>
                                            <p:attrNameLst>
                                              <p:attrName>ppt_w</p:attrName>
                                            </p:attrNameLst>
                                          </p:cBhvr>
                                          <p:tavLst>
                                            <p:tav tm="0">
                                              <p:val>
                                                <p:fltVal val="0"/>
                                              </p:val>
                                            </p:tav>
                                            <p:tav tm="100000">
                                              <p:val>
                                                <p:strVal val="#ppt_w"/>
                                              </p:val>
                                            </p:tav>
                                          </p:tavLst>
                                        </p:anim>
                                        <p:anim calcmode="lin" valueType="num">
                                          <p:cBhvr>
                                            <p:cTn id="8" dur="750" fill="hold"/>
                                            <p:tgtEl>
                                              <p:spTgt spid="60"/>
                                            </p:tgtEl>
                                            <p:attrNameLst>
                                              <p:attrName>ppt_h</p:attrName>
                                            </p:attrNameLst>
                                          </p:cBhvr>
                                          <p:tavLst>
                                            <p:tav tm="0">
                                              <p:val>
                                                <p:fltVal val="0"/>
                                              </p:val>
                                            </p:tav>
                                            <p:tav tm="100000">
                                              <p:val>
                                                <p:strVal val="#ppt_h"/>
                                              </p:val>
                                            </p:tav>
                                          </p:tavLst>
                                        </p:anim>
                                        <p:animEffect transition="in" filter="fade">
                                          <p:cBhvr>
                                            <p:cTn id="9" dur="750"/>
                                            <p:tgtEl>
                                              <p:spTgt spid="60"/>
                                            </p:tgtEl>
                                          </p:cBhvr>
                                        </p:animEffect>
                                      </p:childTnLst>
                                    </p:cTn>
                                  </p:par>
                                  <p:par>
                                    <p:cTn id="10" presetID="53" presetClass="entr" presetSubtype="16" fill="hold" nodeType="withEffect">
                                      <p:stCondLst>
                                        <p:cond delay="50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par>
                                    <p:cTn id="15" presetID="10" presetClass="entr" presetSubtype="0" fill="hold" nodeType="withEffect">
                                      <p:stCondLst>
                                        <p:cond delay="10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750"/>
                                            <p:tgtEl>
                                              <p:spTgt spid="55"/>
                                            </p:tgtEl>
                                          </p:cBhvr>
                                        </p:animEffect>
                                      </p:childTnLst>
                                    </p:cTn>
                                  </p:par>
                                  <p:par>
                                    <p:cTn id="18" presetID="10" presetClass="entr" presetSubtype="0" fill="hold" nodeType="withEffect">
                                      <p:stCondLst>
                                        <p:cond delay="2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750"/>
                                            <p:tgtEl>
                                              <p:spTgt spid="2"/>
                                            </p:tgtEl>
                                          </p:cBhvr>
                                        </p:animEffect>
                                      </p:childTnLst>
                                    </p:cTn>
                                  </p:par>
                                  <p:par>
                                    <p:cTn id="21" presetID="10" presetClass="entr" presetSubtype="0" fill="hold" nodeType="withEffect">
                                      <p:stCondLst>
                                        <p:cond delay="50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childTnLst>
                                    </p:cTn>
                                  </p:par>
                                  <p:par>
                                    <p:cTn id="24" presetID="10" presetClass="entr" presetSubtype="0" fill="hold" nodeType="withEffect">
                                      <p:stCondLst>
                                        <p:cond delay="75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750"/>
                                            <p:tgtEl>
                                              <p:spTgt spid="54"/>
                                            </p:tgtEl>
                                          </p:cBhvr>
                                        </p:animEffect>
                                      </p:childTnLst>
                                    </p:cTn>
                                  </p:par>
                                  <p:par>
                                    <p:cTn id="27" presetID="10" presetClass="entr" presetSubtype="0" fill="hold" nodeType="withEffect">
                                      <p:stCondLst>
                                        <p:cond delay="110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750"/>
                                            <p:tgtEl>
                                              <p:spTgt spid="4"/>
                                            </p:tgtEl>
                                          </p:cBhvr>
                                        </p:animEffect>
                                      </p:childTnLst>
                                    </p:cTn>
                                  </p:par>
                                  <p:par>
                                    <p:cTn id="30" presetID="10" presetClass="entr" presetSubtype="0" fill="hold" nodeType="withEffect">
                                      <p:stCondLst>
                                        <p:cond delay="140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750"/>
                                            <p:tgtEl>
                                              <p:spTgt spid="5"/>
                                            </p:tgtEl>
                                          </p:cBhvr>
                                        </p:animEffect>
                                      </p:childTnLst>
                                    </p:cTn>
                                  </p:par>
                                  <p:par>
                                    <p:cTn id="33" presetID="53" presetClass="entr" presetSubtype="16" fill="hold" nodeType="withEffect">
                                      <p:stCondLst>
                                        <p:cond delay="250"/>
                                      </p:stCondLst>
                                      <p:childTnLst>
                                        <p:set>
                                          <p:cBhvr>
                                            <p:cTn id="34" dur="1" fill="hold">
                                              <p:stCondLst>
                                                <p:cond delay="0"/>
                                              </p:stCondLst>
                                            </p:cTn>
                                            <p:tgtEl>
                                              <p:spTgt spid="52"/>
                                            </p:tgtEl>
                                            <p:attrNameLst>
                                              <p:attrName>style.visibility</p:attrName>
                                            </p:attrNameLst>
                                          </p:cBhvr>
                                          <p:to>
                                            <p:strVal val="visible"/>
                                          </p:to>
                                        </p:set>
                                        <p:anim calcmode="lin" valueType="num">
                                          <p:cBhvr>
                                            <p:cTn id="35" dur="750" fill="hold"/>
                                            <p:tgtEl>
                                              <p:spTgt spid="52"/>
                                            </p:tgtEl>
                                            <p:attrNameLst>
                                              <p:attrName>ppt_w</p:attrName>
                                            </p:attrNameLst>
                                          </p:cBhvr>
                                          <p:tavLst>
                                            <p:tav tm="0">
                                              <p:val>
                                                <p:fltVal val="0"/>
                                              </p:val>
                                            </p:tav>
                                            <p:tav tm="100000">
                                              <p:val>
                                                <p:strVal val="#ppt_w"/>
                                              </p:val>
                                            </p:tav>
                                          </p:tavLst>
                                        </p:anim>
                                        <p:anim calcmode="lin" valueType="num">
                                          <p:cBhvr>
                                            <p:cTn id="36" dur="750" fill="hold"/>
                                            <p:tgtEl>
                                              <p:spTgt spid="52"/>
                                            </p:tgtEl>
                                            <p:attrNameLst>
                                              <p:attrName>ppt_h</p:attrName>
                                            </p:attrNameLst>
                                          </p:cBhvr>
                                          <p:tavLst>
                                            <p:tav tm="0">
                                              <p:val>
                                                <p:fltVal val="0"/>
                                              </p:val>
                                            </p:tav>
                                            <p:tav tm="100000">
                                              <p:val>
                                                <p:strVal val="#ppt_h"/>
                                              </p:val>
                                            </p:tav>
                                          </p:tavLst>
                                        </p:anim>
                                        <p:animEffect transition="in" filter="fade">
                                          <p:cBhvr>
                                            <p:cTn id="37" dur="750"/>
                                            <p:tgtEl>
                                              <p:spTgt spid="52"/>
                                            </p:tgtEl>
                                          </p:cBhvr>
                                        </p:animEffect>
                                      </p:childTnLst>
                                    </p:cTn>
                                  </p:par>
                                  <p:par>
                                    <p:cTn id="38" presetID="53" presetClass="entr" presetSubtype="16" fill="hold" grpId="0" nodeType="withEffect">
                                      <p:stCondLst>
                                        <p:cond delay="350"/>
                                      </p:stCondLst>
                                      <p:childTnLst>
                                        <p:set>
                                          <p:cBhvr>
                                            <p:cTn id="39" dur="1" fill="hold">
                                              <p:stCondLst>
                                                <p:cond delay="0"/>
                                              </p:stCondLst>
                                            </p:cTn>
                                            <p:tgtEl>
                                              <p:spTgt spid="37"/>
                                            </p:tgtEl>
                                            <p:attrNameLst>
                                              <p:attrName>style.visibility</p:attrName>
                                            </p:attrNameLst>
                                          </p:cBhvr>
                                          <p:to>
                                            <p:strVal val="visible"/>
                                          </p:to>
                                        </p:set>
                                        <p:anim calcmode="lin" valueType="num">
                                          <p:cBhvr>
                                            <p:cTn id="40" dur="750" fill="hold"/>
                                            <p:tgtEl>
                                              <p:spTgt spid="37"/>
                                            </p:tgtEl>
                                            <p:attrNameLst>
                                              <p:attrName>ppt_w</p:attrName>
                                            </p:attrNameLst>
                                          </p:cBhvr>
                                          <p:tavLst>
                                            <p:tav tm="0">
                                              <p:val>
                                                <p:fltVal val="0"/>
                                              </p:val>
                                            </p:tav>
                                            <p:tav tm="100000">
                                              <p:val>
                                                <p:strVal val="#ppt_w"/>
                                              </p:val>
                                            </p:tav>
                                          </p:tavLst>
                                        </p:anim>
                                        <p:anim calcmode="lin" valueType="num">
                                          <p:cBhvr>
                                            <p:cTn id="41" dur="750" fill="hold"/>
                                            <p:tgtEl>
                                              <p:spTgt spid="37"/>
                                            </p:tgtEl>
                                            <p:attrNameLst>
                                              <p:attrName>ppt_h</p:attrName>
                                            </p:attrNameLst>
                                          </p:cBhvr>
                                          <p:tavLst>
                                            <p:tav tm="0">
                                              <p:val>
                                                <p:fltVal val="0"/>
                                              </p:val>
                                            </p:tav>
                                            <p:tav tm="100000">
                                              <p:val>
                                                <p:strVal val="#ppt_h"/>
                                              </p:val>
                                            </p:tav>
                                          </p:tavLst>
                                        </p:anim>
                                        <p:animEffect transition="in" filter="fade">
                                          <p:cBhvr>
                                            <p:cTn id="42" dur="750"/>
                                            <p:tgtEl>
                                              <p:spTgt spid="37"/>
                                            </p:tgtEl>
                                          </p:cBhvr>
                                        </p:animEffect>
                                      </p:childTnLst>
                                    </p:cTn>
                                  </p:par>
                                  <p:par>
                                    <p:cTn id="43" presetID="53" presetClass="entr" presetSubtype="16" fill="hold" nodeType="withEffect">
                                      <p:stCondLst>
                                        <p:cond delay="500"/>
                                      </p:stCondLst>
                                      <p:childTnLst>
                                        <p:set>
                                          <p:cBhvr>
                                            <p:cTn id="44" dur="1" fill="hold">
                                              <p:stCondLst>
                                                <p:cond delay="0"/>
                                              </p:stCondLst>
                                            </p:cTn>
                                            <p:tgtEl>
                                              <p:spTgt spid="56"/>
                                            </p:tgtEl>
                                            <p:attrNameLst>
                                              <p:attrName>style.visibility</p:attrName>
                                            </p:attrNameLst>
                                          </p:cBhvr>
                                          <p:to>
                                            <p:strVal val="visible"/>
                                          </p:to>
                                        </p:set>
                                        <p:anim calcmode="lin" valueType="num">
                                          <p:cBhvr>
                                            <p:cTn id="45" dur="750" fill="hold"/>
                                            <p:tgtEl>
                                              <p:spTgt spid="56"/>
                                            </p:tgtEl>
                                            <p:attrNameLst>
                                              <p:attrName>ppt_w</p:attrName>
                                            </p:attrNameLst>
                                          </p:cBhvr>
                                          <p:tavLst>
                                            <p:tav tm="0">
                                              <p:val>
                                                <p:fltVal val="0"/>
                                              </p:val>
                                            </p:tav>
                                            <p:tav tm="100000">
                                              <p:val>
                                                <p:strVal val="#ppt_w"/>
                                              </p:val>
                                            </p:tav>
                                          </p:tavLst>
                                        </p:anim>
                                        <p:anim calcmode="lin" valueType="num">
                                          <p:cBhvr>
                                            <p:cTn id="46" dur="750" fill="hold"/>
                                            <p:tgtEl>
                                              <p:spTgt spid="56"/>
                                            </p:tgtEl>
                                            <p:attrNameLst>
                                              <p:attrName>ppt_h</p:attrName>
                                            </p:attrNameLst>
                                          </p:cBhvr>
                                          <p:tavLst>
                                            <p:tav tm="0">
                                              <p:val>
                                                <p:fltVal val="0"/>
                                              </p:val>
                                            </p:tav>
                                            <p:tav tm="100000">
                                              <p:val>
                                                <p:strVal val="#ppt_h"/>
                                              </p:val>
                                            </p:tav>
                                          </p:tavLst>
                                        </p:anim>
                                        <p:animEffect transition="in" filter="fade">
                                          <p:cBhvr>
                                            <p:cTn id="47" dur="750"/>
                                            <p:tgtEl>
                                              <p:spTgt spid="56"/>
                                            </p:tgtEl>
                                          </p:cBhvr>
                                        </p:animEffect>
                                      </p:childTnLst>
                                    </p:cTn>
                                  </p:par>
                                  <p:par>
                                    <p:cTn id="48" presetID="53" presetClass="entr" presetSubtype="16" fill="hold" grpId="0" nodeType="withEffect">
                                      <p:stCondLst>
                                        <p:cond delay="600"/>
                                      </p:stCondLst>
                                      <p:childTnLst>
                                        <p:set>
                                          <p:cBhvr>
                                            <p:cTn id="49" dur="1" fill="hold">
                                              <p:stCondLst>
                                                <p:cond delay="0"/>
                                              </p:stCondLst>
                                            </p:cTn>
                                            <p:tgtEl>
                                              <p:spTgt spid="42"/>
                                            </p:tgtEl>
                                            <p:attrNameLst>
                                              <p:attrName>style.visibility</p:attrName>
                                            </p:attrNameLst>
                                          </p:cBhvr>
                                          <p:to>
                                            <p:strVal val="visible"/>
                                          </p:to>
                                        </p:set>
                                        <p:anim calcmode="lin" valueType="num">
                                          <p:cBhvr>
                                            <p:cTn id="50" dur="750" fill="hold"/>
                                            <p:tgtEl>
                                              <p:spTgt spid="42"/>
                                            </p:tgtEl>
                                            <p:attrNameLst>
                                              <p:attrName>ppt_w</p:attrName>
                                            </p:attrNameLst>
                                          </p:cBhvr>
                                          <p:tavLst>
                                            <p:tav tm="0">
                                              <p:val>
                                                <p:fltVal val="0"/>
                                              </p:val>
                                            </p:tav>
                                            <p:tav tm="100000">
                                              <p:val>
                                                <p:strVal val="#ppt_w"/>
                                              </p:val>
                                            </p:tav>
                                          </p:tavLst>
                                        </p:anim>
                                        <p:anim calcmode="lin" valueType="num">
                                          <p:cBhvr>
                                            <p:cTn id="51" dur="750" fill="hold"/>
                                            <p:tgtEl>
                                              <p:spTgt spid="42"/>
                                            </p:tgtEl>
                                            <p:attrNameLst>
                                              <p:attrName>ppt_h</p:attrName>
                                            </p:attrNameLst>
                                          </p:cBhvr>
                                          <p:tavLst>
                                            <p:tav tm="0">
                                              <p:val>
                                                <p:fltVal val="0"/>
                                              </p:val>
                                            </p:tav>
                                            <p:tav tm="100000">
                                              <p:val>
                                                <p:strVal val="#ppt_h"/>
                                              </p:val>
                                            </p:tav>
                                          </p:tavLst>
                                        </p:anim>
                                        <p:animEffect transition="in" filter="fade">
                                          <p:cBhvr>
                                            <p:cTn id="52" dur="750"/>
                                            <p:tgtEl>
                                              <p:spTgt spid="42"/>
                                            </p:tgtEl>
                                          </p:cBhvr>
                                        </p:animEffect>
                                      </p:childTnLst>
                                    </p:cTn>
                                  </p:par>
                                  <p:par>
                                    <p:cTn id="53" presetID="53" presetClass="entr" presetSubtype="16" fill="hold" nodeType="withEffect">
                                      <p:stCondLst>
                                        <p:cond delay="750"/>
                                      </p:stCondLst>
                                      <p:childTnLst>
                                        <p:set>
                                          <p:cBhvr>
                                            <p:cTn id="54" dur="1" fill="hold">
                                              <p:stCondLst>
                                                <p:cond delay="0"/>
                                              </p:stCondLst>
                                            </p:cTn>
                                            <p:tgtEl>
                                              <p:spTgt spid="58"/>
                                            </p:tgtEl>
                                            <p:attrNameLst>
                                              <p:attrName>style.visibility</p:attrName>
                                            </p:attrNameLst>
                                          </p:cBhvr>
                                          <p:to>
                                            <p:strVal val="visible"/>
                                          </p:to>
                                        </p:set>
                                        <p:anim calcmode="lin" valueType="num">
                                          <p:cBhvr>
                                            <p:cTn id="55" dur="750" fill="hold"/>
                                            <p:tgtEl>
                                              <p:spTgt spid="58"/>
                                            </p:tgtEl>
                                            <p:attrNameLst>
                                              <p:attrName>ppt_w</p:attrName>
                                            </p:attrNameLst>
                                          </p:cBhvr>
                                          <p:tavLst>
                                            <p:tav tm="0">
                                              <p:val>
                                                <p:fltVal val="0"/>
                                              </p:val>
                                            </p:tav>
                                            <p:tav tm="100000">
                                              <p:val>
                                                <p:strVal val="#ppt_w"/>
                                              </p:val>
                                            </p:tav>
                                          </p:tavLst>
                                        </p:anim>
                                        <p:anim calcmode="lin" valueType="num">
                                          <p:cBhvr>
                                            <p:cTn id="56" dur="750" fill="hold"/>
                                            <p:tgtEl>
                                              <p:spTgt spid="58"/>
                                            </p:tgtEl>
                                            <p:attrNameLst>
                                              <p:attrName>ppt_h</p:attrName>
                                            </p:attrNameLst>
                                          </p:cBhvr>
                                          <p:tavLst>
                                            <p:tav tm="0">
                                              <p:val>
                                                <p:fltVal val="0"/>
                                              </p:val>
                                            </p:tav>
                                            <p:tav tm="100000">
                                              <p:val>
                                                <p:strVal val="#ppt_h"/>
                                              </p:val>
                                            </p:tav>
                                          </p:tavLst>
                                        </p:anim>
                                        <p:animEffect transition="in" filter="fade">
                                          <p:cBhvr>
                                            <p:cTn id="57" dur="750"/>
                                            <p:tgtEl>
                                              <p:spTgt spid="58"/>
                                            </p:tgtEl>
                                          </p:cBhvr>
                                        </p:animEffect>
                                      </p:childTnLst>
                                    </p:cTn>
                                  </p:par>
                                  <p:par>
                                    <p:cTn id="58" presetID="53" presetClass="entr" presetSubtype="16" fill="hold" grpId="0" nodeType="withEffect">
                                      <p:stCondLst>
                                        <p:cond delay="850"/>
                                      </p:stCondLst>
                                      <p:childTnLst>
                                        <p:set>
                                          <p:cBhvr>
                                            <p:cTn id="59" dur="1" fill="hold">
                                              <p:stCondLst>
                                                <p:cond delay="0"/>
                                              </p:stCondLst>
                                            </p:cTn>
                                            <p:tgtEl>
                                              <p:spTgt spid="41"/>
                                            </p:tgtEl>
                                            <p:attrNameLst>
                                              <p:attrName>style.visibility</p:attrName>
                                            </p:attrNameLst>
                                          </p:cBhvr>
                                          <p:to>
                                            <p:strVal val="visible"/>
                                          </p:to>
                                        </p:set>
                                        <p:anim calcmode="lin" valueType="num">
                                          <p:cBhvr>
                                            <p:cTn id="60" dur="750" fill="hold"/>
                                            <p:tgtEl>
                                              <p:spTgt spid="41"/>
                                            </p:tgtEl>
                                            <p:attrNameLst>
                                              <p:attrName>ppt_w</p:attrName>
                                            </p:attrNameLst>
                                          </p:cBhvr>
                                          <p:tavLst>
                                            <p:tav tm="0">
                                              <p:val>
                                                <p:fltVal val="0"/>
                                              </p:val>
                                            </p:tav>
                                            <p:tav tm="100000">
                                              <p:val>
                                                <p:strVal val="#ppt_w"/>
                                              </p:val>
                                            </p:tav>
                                          </p:tavLst>
                                        </p:anim>
                                        <p:anim calcmode="lin" valueType="num">
                                          <p:cBhvr>
                                            <p:cTn id="61" dur="750" fill="hold"/>
                                            <p:tgtEl>
                                              <p:spTgt spid="41"/>
                                            </p:tgtEl>
                                            <p:attrNameLst>
                                              <p:attrName>ppt_h</p:attrName>
                                            </p:attrNameLst>
                                          </p:cBhvr>
                                          <p:tavLst>
                                            <p:tav tm="0">
                                              <p:val>
                                                <p:fltVal val="0"/>
                                              </p:val>
                                            </p:tav>
                                            <p:tav tm="100000">
                                              <p:val>
                                                <p:strVal val="#ppt_h"/>
                                              </p:val>
                                            </p:tav>
                                          </p:tavLst>
                                        </p:anim>
                                        <p:animEffect transition="in" filter="fade">
                                          <p:cBhvr>
                                            <p:cTn id="62" dur="750"/>
                                            <p:tgtEl>
                                              <p:spTgt spid="41"/>
                                            </p:tgtEl>
                                          </p:cBhvr>
                                        </p:animEffect>
                                      </p:childTnLst>
                                    </p:cTn>
                                  </p:par>
                                  <p:par>
                                    <p:cTn id="63" presetID="53" presetClass="entr" presetSubtype="16" fill="hold" nodeType="withEffect">
                                      <p:stCondLst>
                                        <p:cond delay="1000"/>
                                      </p:stCondLst>
                                      <p:childTnLst>
                                        <p:set>
                                          <p:cBhvr>
                                            <p:cTn id="64" dur="1" fill="hold">
                                              <p:stCondLst>
                                                <p:cond delay="0"/>
                                              </p:stCondLst>
                                            </p:cTn>
                                            <p:tgtEl>
                                              <p:spTgt spid="53"/>
                                            </p:tgtEl>
                                            <p:attrNameLst>
                                              <p:attrName>style.visibility</p:attrName>
                                            </p:attrNameLst>
                                          </p:cBhvr>
                                          <p:to>
                                            <p:strVal val="visible"/>
                                          </p:to>
                                        </p:set>
                                        <p:anim calcmode="lin" valueType="num">
                                          <p:cBhvr>
                                            <p:cTn id="65" dur="750" fill="hold"/>
                                            <p:tgtEl>
                                              <p:spTgt spid="53"/>
                                            </p:tgtEl>
                                            <p:attrNameLst>
                                              <p:attrName>ppt_w</p:attrName>
                                            </p:attrNameLst>
                                          </p:cBhvr>
                                          <p:tavLst>
                                            <p:tav tm="0">
                                              <p:val>
                                                <p:fltVal val="0"/>
                                              </p:val>
                                            </p:tav>
                                            <p:tav tm="100000">
                                              <p:val>
                                                <p:strVal val="#ppt_w"/>
                                              </p:val>
                                            </p:tav>
                                          </p:tavLst>
                                        </p:anim>
                                        <p:anim calcmode="lin" valueType="num">
                                          <p:cBhvr>
                                            <p:cTn id="66" dur="750" fill="hold"/>
                                            <p:tgtEl>
                                              <p:spTgt spid="53"/>
                                            </p:tgtEl>
                                            <p:attrNameLst>
                                              <p:attrName>ppt_h</p:attrName>
                                            </p:attrNameLst>
                                          </p:cBhvr>
                                          <p:tavLst>
                                            <p:tav tm="0">
                                              <p:val>
                                                <p:fltVal val="0"/>
                                              </p:val>
                                            </p:tav>
                                            <p:tav tm="100000">
                                              <p:val>
                                                <p:strVal val="#ppt_h"/>
                                              </p:val>
                                            </p:tav>
                                          </p:tavLst>
                                        </p:anim>
                                        <p:animEffect transition="in" filter="fade">
                                          <p:cBhvr>
                                            <p:cTn id="67" dur="750"/>
                                            <p:tgtEl>
                                              <p:spTgt spid="53"/>
                                            </p:tgtEl>
                                          </p:cBhvr>
                                        </p:animEffect>
                                      </p:childTnLst>
                                    </p:cTn>
                                  </p:par>
                                  <p:par>
                                    <p:cTn id="68" presetID="53" presetClass="entr" presetSubtype="16" fill="hold" grpId="0" nodeType="withEffect">
                                      <p:stCondLst>
                                        <p:cond delay="1100"/>
                                      </p:stCondLst>
                                      <p:childTnLst>
                                        <p:set>
                                          <p:cBhvr>
                                            <p:cTn id="69" dur="1" fill="hold">
                                              <p:stCondLst>
                                                <p:cond delay="0"/>
                                              </p:stCondLst>
                                            </p:cTn>
                                            <p:tgtEl>
                                              <p:spTgt spid="40"/>
                                            </p:tgtEl>
                                            <p:attrNameLst>
                                              <p:attrName>style.visibility</p:attrName>
                                            </p:attrNameLst>
                                          </p:cBhvr>
                                          <p:to>
                                            <p:strVal val="visible"/>
                                          </p:to>
                                        </p:set>
                                        <p:anim calcmode="lin" valueType="num">
                                          <p:cBhvr>
                                            <p:cTn id="70" dur="750" fill="hold"/>
                                            <p:tgtEl>
                                              <p:spTgt spid="40"/>
                                            </p:tgtEl>
                                            <p:attrNameLst>
                                              <p:attrName>ppt_w</p:attrName>
                                            </p:attrNameLst>
                                          </p:cBhvr>
                                          <p:tavLst>
                                            <p:tav tm="0">
                                              <p:val>
                                                <p:fltVal val="0"/>
                                              </p:val>
                                            </p:tav>
                                            <p:tav tm="100000">
                                              <p:val>
                                                <p:strVal val="#ppt_w"/>
                                              </p:val>
                                            </p:tav>
                                          </p:tavLst>
                                        </p:anim>
                                        <p:anim calcmode="lin" valueType="num">
                                          <p:cBhvr>
                                            <p:cTn id="71" dur="750" fill="hold"/>
                                            <p:tgtEl>
                                              <p:spTgt spid="40"/>
                                            </p:tgtEl>
                                            <p:attrNameLst>
                                              <p:attrName>ppt_h</p:attrName>
                                            </p:attrNameLst>
                                          </p:cBhvr>
                                          <p:tavLst>
                                            <p:tav tm="0">
                                              <p:val>
                                                <p:fltVal val="0"/>
                                              </p:val>
                                            </p:tav>
                                            <p:tav tm="100000">
                                              <p:val>
                                                <p:strVal val="#ppt_h"/>
                                              </p:val>
                                            </p:tav>
                                          </p:tavLst>
                                        </p:anim>
                                        <p:animEffect transition="in" filter="fade">
                                          <p:cBhvr>
                                            <p:cTn id="72" dur="750"/>
                                            <p:tgtEl>
                                              <p:spTgt spid="40"/>
                                            </p:tgtEl>
                                          </p:cBhvr>
                                        </p:animEffect>
                                      </p:childTnLst>
                                    </p:cTn>
                                  </p:par>
                                  <p:par>
                                    <p:cTn id="73" presetID="53" presetClass="entr" presetSubtype="16" fill="hold" nodeType="withEffect">
                                      <p:stCondLst>
                                        <p:cond delay="1250"/>
                                      </p:stCondLst>
                                      <p:childTnLst>
                                        <p:set>
                                          <p:cBhvr>
                                            <p:cTn id="74" dur="1" fill="hold">
                                              <p:stCondLst>
                                                <p:cond delay="0"/>
                                              </p:stCondLst>
                                            </p:cTn>
                                            <p:tgtEl>
                                              <p:spTgt spid="57"/>
                                            </p:tgtEl>
                                            <p:attrNameLst>
                                              <p:attrName>style.visibility</p:attrName>
                                            </p:attrNameLst>
                                          </p:cBhvr>
                                          <p:to>
                                            <p:strVal val="visible"/>
                                          </p:to>
                                        </p:set>
                                        <p:anim calcmode="lin" valueType="num">
                                          <p:cBhvr>
                                            <p:cTn id="75" dur="750" fill="hold"/>
                                            <p:tgtEl>
                                              <p:spTgt spid="57"/>
                                            </p:tgtEl>
                                            <p:attrNameLst>
                                              <p:attrName>ppt_w</p:attrName>
                                            </p:attrNameLst>
                                          </p:cBhvr>
                                          <p:tavLst>
                                            <p:tav tm="0">
                                              <p:val>
                                                <p:fltVal val="0"/>
                                              </p:val>
                                            </p:tav>
                                            <p:tav tm="100000">
                                              <p:val>
                                                <p:strVal val="#ppt_w"/>
                                              </p:val>
                                            </p:tav>
                                          </p:tavLst>
                                        </p:anim>
                                        <p:anim calcmode="lin" valueType="num">
                                          <p:cBhvr>
                                            <p:cTn id="76" dur="750" fill="hold"/>
                                            <p:tgtEl>
                                              <p:spTgt spid="57"/>
                                            </p:tgtEl>
                                            <p:attrNameLst>
                                              <p:attrName>ppt_h</p:attrName>
                                            </p:attrNameLst>
                                          </p:cBhvr>
                                          <p:tavLst>
                                            <p:tav tm="0">
                                              <p:val>
                                                <p:fltVal val="0"/>
                                              </p:val>
                                            </p:tav>
                                            <p:tav tm="100000">
                                              <p:val>
                                                <p:strVal val="#ppt_h"/>
                                              </p:val>
                                            </p:tav>
                                          </p:tavLst>
                                        </p:anim>
                                        <p:animEffect transition="in" filter="fade">
                                          <p:cBhvr>
                                            <p:cTn id="77" dur="750"/>
                                            <p:tgtEl>
                                              <p:spTgt spid="57"/>
                                            </p:tgtEl>
                                          </p:cBhvr>
                                        </p:animEffect>
                                      </p:childTnLst>
                                    </p:cTn>
                                  </p:par>
                                  <p:par>
                                    <p:cTn id="78" presetID="53" presetClass="entr" presetSubtype="16" fill="hold" grpId="0" nodeType="withEffect">
                                      <p:stCondLst>
                                        <p:cond delay="1350"/>
                                      </p:stCondLst>
                                      <p:childTnLst>
                                        <p:set>
                                          <p:cBhvr>
                                            <p:cTn id="79" dur="1" fill="hold">
                                              <p:stCondLst>
                                                <p:cond delay="0"/>
                                              </p:stCondLst>
                                            </p:cTn>
                                            <p:tgtEl>
                                              <p:spTgt spid="39"/>
                                            </p:tgtEl>
                                            <p:attrNameLst>
                                              <p:attrName>style.visibility</p:attrName>
                                            </p:attrNameLst>
                                          </p:cBhvr>
                                          <p:to>
                                            <p:strVal val="visible"/>
                                          </p:to>
                                        </p:set>
                                        <p:anim calcmode="lin" valueType="num">
                                          <p:cBhvr>
                                            <p:cTn id="80" dur="750" fill="hold"/>
                                            <p:tgtEl>
                                              <p:spTgt spid="39"/>
                                            </p:tgtEl>
                                            <p:attrNameLst>
                                              <p:attrName>ppt_w</p:attrName>
                                            </p:attrNameLst>
                                          </p:cBhvr>
                                          <p:tavLst>
                                            <p:tav tm="0">
                                              <p:val>
                                                <p:fltVal val="0"/>
                                              </p:val>
                                            </p:tav>
                                            <p:tav tm="100000">
                                              <p:val>
                                                <p:strVal val="#ppt_w"/>
                                              </p:val>
                                            </p:tav>
                                          </p:tavLst>
                                        </p:anim>
                                        <p:anim calcmode="lin" valueType="num">
                                          <p:cBhvr>
                                            <p:cTn id="81" dur="750" fill="hold"/>
                                            <p:tgtEl>
                                              <p:spTgt spid="39"/>
                                            </p:tgtEl>
                                            <p:attrNameLst>
                                              <p:attrName>ppt_h</p:attrName>
                                            </p:attrNameLst>
                                          </p:cBhvr>
                                          <p:tavLst>
                                            <p:tav tm="0">
                                              <p:val>
                                                <p:fltVal val="0"/>
                                              </p:val>
                                            </p:tav>
                                            <p:tav tm="100000">
                                              <p:val>
                                                <p:strVal val="#ppt_h"/>
                                              </p:val>
                                            </p:tav>
                                          </p:tavLst>
                                        </p:anim>
                                        <p:animEffect transition="in" filter="fade">
                                          <p:cBhvr>
                                            <p:cTn id="82" dur="750"/>
                                            <p:tgtEl>
                                              <p:spTgt spid="39"/>
                                            </p:tgtEl>
                                          </p:cBhvr>
                                        </p:animEffect>
                                      </p:childTnLst>
                                    </p:cTn>
                                  </p:par>
                                  <p:par>
                                    <p:cTn id="83" presetID="53" presetClass="entr" presetSubtype="16" fill="hold" nodeType="withEffect">
                                      <p:stCondLst>
                                        <p:cond delay="1500"/>
                                      </p:stCondLst>
                                      <p:childTnLst>
                                        <p:set>
                                          <p:cBhvr>
                                            <p:cTn id="84" dur="1" fill="hold">
                                              <p:stCondLst>
                                                <p:cond delay="0"/>
                                              </p:stCondLst>
                                            </p:cTn>
                                            <p:tgtEl>
                                              <p:spTgt spid="59"/>
                                            </p:tgtEl>
                                            <p:attrNameLst>
                                              <p:attrName>style.visibility</p:attrName>
                                            </p:attrNameLst>
                                          </p:cBhvr>
                                          <p:to>
                                            <p:strVal val="visible"/>
                                          </p:to>
                                        </p:set>
                                        <p:anim calcmode="lin" valueType="num">
                                          <p:cBhvr>
                                            <p:cTn id="85" dur="750" fill="hold"/>
                                            <p:tgtEl>
                                              <p:spTgt spid="59"/>
                                            </p:tgtEl>
                                            <p:attrNameLst>
                                              <p:attrName>ppt_w</p:attrName>
                                            </p:attrNameLst>
                                          </p:cBhvr>
                                          <p:tavLst>
                                            <p:tav tm="0">
                                              <p:val>
                                                <p:fltVal val="0"/>
                                              </p:val>
                                            </p:tav>
                                            <p:tav tm="100000">
                                              <p:val>
                                                <p:strVal val="#ppt_w"/>
                                              </p:val>
                                            </p:tav>
                                          </p:tavLst>
                                        </p:anim>
                                        <p:anim calcmode="lin" valueType="num">
                                          <p:cBhvr>
                                            <p:cTn id="86" dur="750" fill="hold"/>
                                            <p:tgtEl>
                                              <p:spTgt spid="59"/>
                                            </p:tgtEl>
                                            <p:attrNameLst>
                                              <p:attrName>ppt_h</p:attrName>
                                            </p:attrNameLst>
                                          </p:cBhvr>
                                          <p:tavLst>
                                            <p:tav tm="0">
                                              <p:val>
                                                <p:fltVal val="0"/>
                                              </p:val>
                                            </p:tav>
                                            <p:tav tm="100000">
                                              <p:val>
                                                <p:strVal val="#ppt_h"/>
                                              </p:val>
                                            </p:tav>
                                          </p:tavLst>
                                        </p:anim>
                                        <p:animEffect transition="in" filter="fade">
                                          <p:cBhvr>
                                            <p:cTn id="87" dur="750"/>
                                            <p:tgtEl>
                                              <p:spTgt spid="59"/>
                                            </p:tgtEl>
                                          </p:cBhvr>
                                        </p:animEffect>
                                      </p:childTnLst>
                                    </p:cTn>
                                  </p:par>
                                  <p:par>
                                    <p:cTn id="88" presetID="53" presetClass="entr" presetSubtype="16" fill="hold" grpId="0" nodeType="withEffect">
                                      <p:stCondLst>
                                        <p:cond delay="1600"/>
                                      </p:stCondLst>
                                      <p:childTnLst>
                                        <p:set>
                                          <p:cBhvr>
                                            <p:cTn id="89" dur="1" fill="hold">
                                              <p:stCondLst>
                                                <p:cond delay="0"/>
                                              </p:stCondLst>
                                            </p:cTn>
                                            <p:tgtEl>
                                              <p:spTgt spid="38"/>
                                            </p:tgtEl>
                                            <p:attrNameLst>
                                              <p:attrName>style.visibility</p:attrName>
                                            </p:attrNameLst>
                                          </p:cBhvr>
                                          <p:to>
                                            <p:strVal val="visible"/>
                                          </p:to>
                                        </p:set>
                                        <p:anim calcmode="lin" valueType="num">
                                          <p:cBhvr>
                                            <p:cTn id="90" dur="750" fill="hold"/>
                                            <p:tgtEl>
                                              <p:spTgt spid="38"/>
                                            </p:tgtEl>
                                            <p:attrNameLst>
                                              <p:attrName>ppt_w</p:attrName>
                                            </p:attrNameLst>
                                          </p:cBhvr>
                                          <p:tavLst>
                                            <p:tav tm="0">
                                              <p:val>
                                                <p:fltVal val="0"/>
                                              </p:val>
                                            </p:tav>
                                            <p:tav tm="100000">
                                              <p:val>
                                                <p:strVal val="#ppt_w"/>
                                              </p:val>
                                            </p:tav>
                                          </p:tavLst>
                                        </p:anim>
                                        <p:anim calcmode="lin" valueType="num">
                                          <p:cBhvr>
                                            <p:cTn id="91" dur="750" fill="hold"/>
                                            <p:tgtEl>
                                              <p:spTgt spid="38"/>
                                            </p:tgtEl>
                                            <p:attrNameLst>
                                              <p:attrName>ppt_h</p:attrName>
                                            </p:attrNameLst>
                                          </p:cBhvr>
                                          <p:tavLst>
                                            <p:tav tm="0">
                                              <p:val>
                                                <p:fltVal val="0"/>
                                              </p:val>
                                            </p:tav>
                                            <p:tav tm="100000">
                                              <p:val>
                                                <p:strVal val="#ppt_h"/>
                                              </p:val>
                                            </p:tav>
                                          </p:tavLst>
                                        </p:anim>
                                        <p:animEffect transition="in" filter="fade">
                                          <p:cBhvr>
                                            <p:cTn id="92" dur="750"/>
                                            <p:tgtEl>
                                              <p:spTgt spid="38"/>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45"/>
                                            </p:tgtEl>
                                            <p:attrNameLst>
                                              <p:attrName>style.visibility</p:attrName>
                                            </p:attrNameLst>
                                          </p:cBhvr>
                                          <p:to>
                                            <p:strVal val="visible"/>
                                          </p:to>
                                        </p:set>
                                        <p:anim calcmode="lin" valueType="num">
                                          <p:cBhvr>
                                            <p:cTn id="95" dur="500" fill="hold"/>
                                            <p:tgtEl>
                                              <p:spTgt spid="45"/>
                                            </p:tgtEl>
                                            <p:attrNameLst>
                                              <p:attrName>ppt_w</p:attrName>
                                            </p:attrNameLst>
                                          </p:cBhvr>
                                          <p:tavLst>
                                            <p:tav tm="0">
                                              <p:val>
                                                <p:fltVal val="0"/>
                                              </p:val>
                                            </p:tav>
                                            <p:tav tm="100000">
                                              <p:val>
                                                <p:strVal val="#ppt_w"/>
                                              </p:val>
                                            </p:tav>
                                          </p:tavLst>
                                        </p:anim>
                                        <p:anim calcmode="lin" valueType="num">
                                          <p:cBhvr>
                                            <p:cTn id="96" dur="500" fill="hold"/>
                                            <p:tgtEl>
                                              <p:spTgt spid="45"/>
                                            </p:tgtEl>
                                            <p:attrNameLst>
                                              <p:attrName>ppt_h</p:attrName>
                                            </p:attrNameLst>
                                          </p:cBhvr>
                                          <p:tavLst>
                                            <p:tav tm="0">
                                              <p:val>
                                                <p:fltVal val="0"/>
                                              </p:val>
                                            </p:tav>
                                            <p:tav tm="100000">
                                              <p:val>
                                                <p:strVal val="#ppt_h"/>
                                              </p:val>
                                            </p:tav>
                                          </p:tavLst>
                                        </p:anim>
                                        <p:animEffect transition="in" filter="fade">
                                          <p:cBhvr>
                                            <p:cTn id="97" dur="500"/>
                                            <p:tgtEl>
                                              <p:spTgt spid="45"/>
                                            </p:tgtEl>
                                          </p:cBhvr>
                                        </p:animEffect>
                                      </p:childTnLst>
                                    </p:cTn>
                                  </p:par>
                                  <p:par>
                                    <p:cTn id="98" presetID="53" presetClass="entr" presetSubtype="16" fill="hold" grpId="0" nodeType="withEffect">
                                      <p:stCondLst>
                                        <p:cond delay="800"/>
                                      </p:stCondLst>
                                      <p:childTnLst>
                                        <p:set>
                                          <p:cBhvr>
                                            <p:cTn id="99" dur="1" fill="hold">
                                              <p:stCondLst>
                                                <p:cond delay="0"/>
                                              </p:stCondLst>
                                            </p:cTn>
                                            <p:tgtEl>
                                              <p:spTgt spid="44"/>
                                            </p:tgtEl>
                                            <p:attrNameLst>
                                              <p:attrName>style.visibility</p:attrName>
                                            </p:attrNameLst>
                                          </p:cBhvr>
                                          <p:to>
                                            <p:strVal val="visible"/>
                                          </p:to>
                                        </p:set>
                                        <p:anim calcmode="lin" valueType="num">
                                          <p:cBhvr>
                                            <p:cTn id="100" dur="500" fill="hold"/>
                                            <p:tgtEl>
                                              <p:spTgt spid="44"/>
                                            </p:tgtEl>
                                            <p:attrNameLst>
                                              <p:attrName>ppt_w</p:attrName>
                                            </p:attrNameLst>
                                          </p:cBhvr>
                                          <p:tavLst>
                                            <p:tav tm="0">
                                              <p:val>
                                                <p:fltVal val="0"/>
                                              </p:val>
                                            </p:tav>
                                            <p:tav tm="100000">
                                              <p:val>
                                                <p:strVal val="#ppt_w"/>
                                              </p:val>
                                            </p:tav>
                                          </p:tavLst>
                                        </p:anim>
                                        <p:anim calcmode="lin" valueType="num">
                                          <p:cBhvr>
                                            <p:cTn id="101" dur="500" fill="hold"/>
                                            <p:tgtEl>
                                              <p:spTgt spid="44"/>
                                            </p:tgtEl>
                                            <p:attrNameLst>
                                              <p:attrName>ppt_h</p:attrName>
                                            </p:attrNameLst>
                                          </p:cBhvr>
                                          <p:tavLst>
                                            <p:tav tm="0">
                                              <p:val>
                                                <p:fltVal val="0"/>
                                              </p:val>
                                            </p:tav>
                                            <p:tav tm="100000">
                                              <p:val>
                                                <p:strVal val="#ppt_h"/>
                                              </p:val>
                                            </p:tav>
                                          </p:tavLst>
                                        </p:anim>
                                        <p:animEffect transition="in" filter="fade">
                                          <p:cBhvr>
                                            <p:cTn id="102" dur="500"/>
                                            <p:tgtEl>
                                              <p:spTgt spid="44"/>
                                            </p:tgtEl>
                                          </p:cBhvr>
                                        </p:animEffect>
                                      </p:childTnLst>
                                    </p:cTn>
                                  </p:par>
                                  <p:par>
                                    <p:cTn id="103" presetID="53" presetClass="entr" presetSubtype="16" fill="hold" grpId="0" nodeType="withEffect">
                                      <p:stCondLst>
                                        <p:cond delay="1050"/>
                                      </p:stCondLst>
                                      <p:childTnLst>
                                        <p:set>
                                          <p:cBhvr>
                                            <p:cTn id="104" dur="1" fill="hold">
                                              <p:stCondLst>
                                                <p:cond delay="0"/>
                                              </p:stCondLst>
                                            </p:cTn>
                                            <p:tgtEl>
                                              <p:spTgt spid="47"/>
                                            </p:tgtEl>
                                            <p:attrNameLst>
                                              <p:attrName>style.visibility</p:attrName>
                                            </p:attrNameLst>
                                          </p:cBhvr>
                                          <p:to>
                                            <p:strVal val="visible"/>
                                          </p:to>
                                        </p:set>
                                        <p:anim calcmode="lin" valueType="num">
                                          <p:cBhvr>
                                            <p:cTn id="105" dur="500" fill="hold"/>
                                            <p:tgtEl>
                                              <p:spTgt spid="47"/>
                                            </p:tgtEl>
                                            <p:attrNameLst>
                                              <p:attrName>ppt_w</p:attrName>
                                            </p:attrNameLst>
                                          </p:cBhvr>
                                          <p:tavLst>
                                            <p:tav tm="0">
                                              <p:val>
                                                <p:fltVal val="0"/>
                                              </p:val>
                                            </p:tav>
                                            <p:tav tm="100000">
                                              <p:val>
                                                <p:strVal val="#ppt_w"/>
                                              </p:val>
                                            </p:tav>
                                          </p:tavLst>
                                        </p:anim>
                                        <p:anim calcmode="lin" valueType="num">
                                          <p:cBhvr>
                                            <p:cTn id="106" dur="500" fill="hold"/>
                                            <p:tgtEl>
                                              <p:spTgt spid="47"/>
                                            </p:tgtEl>
                                            <p:attrNameLst>
                                              <p:attrName>ppt_h</p:attrName>
                                            </p:attrNameLst>
                                          </p:cBhvr>
                                          <p:tavLst>
                                            <p:tav tm="0">
                                              <p:val>
                                                <p:fltVal val="0"/>
                                              </p:val>
                                            </p:tav>
                                            <p:tav tm="100000">
                                              <p:val>
                                                <p:strVal val="#ppt_h"/>
                                              </p:val>
                                            </p:tav>
                                          </p:tavLst>
                                        </p:anim>
                                        <p:animEffect transition="in" filter="fade">
                                          <p:cBhvr>
                                            <p:cTn id="107" dur="500"/>
                                            <p:tgtEl>
                                              <p:spTgt spid="47"/>
                                            </p:tgtEl>
                                          </p:cBhvr>
                                        </p:animEffect>
                                      </p:childTnLst>
                                    </p:cTn>
                                  </p:par>
                                  <p:par>
                                    <p:cTn id="108" presetID="53" presetClass="entr" presetSubtype="16" fill="hold" grpId="0" nodeType="withEffect">
                                      <p:stCondLst>
                                        <p:cond delay="1300"/>
                                      </p:stCondLst>
                                      <p:childTnLst>
                                        <p:set>
                                          <p:cBhvr>
                                            <p:cTn id="109" dur="1" fill="hold">
                                              <p:stCondLst>
                                                <p:cond delay="0"/>
                                              </p:stCondLst>
                                            </p:cTn>
                                            <p:tgtEl>
                                              <p:spTgt spid="46"/>
                                            </p:tgtEl>
                                            <p:attrNameLst>
                                              <p:attrName>style.visibility</p:attrName>
                                            </p:attrNameLst>
                                          </p:cBhvr>
                                          <p:to>
                                            <p:strVal val="visible"/>
                                          </p:to>
                                        </p:set>
                                        <p:anim calcmode="lin" valueType="num">
                                          <p:cBhvr>
                                            <p:cTn id="110" dur="500" fill="hold"/>
                                            <p:tgtEl>
                                              <p:spTgt spid="46"/>
                                            </p:tgtEl>
                                            <p:attrNameLst>
                                              <p:attrName>ppt_w</p:attrName>
                                            </p:attrNameLst>
                                          </p:cBhvr>
                                          <p:tavLst>
                                            <p:tav tm="0">
                                              <p:val>
                                                <p:fltVal val="0"/>
                                              </p:val>
                                            </p:tav>
                                            <p:tav tm="100000">
                                              <p:val>
                                                <p:strVal val="#ppt_w"/>
                                              </p:val>
                                            </p:tav>
                                          </p:tavLst>
                                        </p:anim>
                                        <p:anim calcmode="lin" valueType="num">
                                          <p:cBhvr>
                                            <p:cTn id="111" dur="500" fill="hold"/>
                                            <p:tgtEl>
                                              <p:spTgt spid="46"/>
                                            </p:tgtEl>
                                            <p:attrNameLst>
                                              <p:attrName>ppt_h</p:attrName>
                                            </p:attrNameLst>
                                          </p:cBhvr>
                                          <p:tavLst>
                                            <p:tav tm="0">
                                              <p:val>
                                                <p:fltVal val="0"/>
                                              </p:val>
                                            </p:tav>
                                            <p:tav tm="100000">
                                              <p:val>
                                                <p:strVal val="#ppt_h"/>
                                              </p:val>
                                            </p:tav>
                                          </p:tavLst>
                                        </p:anim>
                                        <p:animEffect transition="in" filter="fade">
                                          <p:cBhvr>
                                            <p:cTn id="112" dur="500"/>
                                            <p:tgtEl>
                                              <p:spTgt spid="46"/>
                                            </p:tgtEl>
                                          </p:cBhvr>
                                        </p:animEffect>
                                      </p:childTnLst>
                                    </p:cTn>
                                  </p:par>
                                  <p:par>
                                    <p:cTn id="113" presetID="53" presetClass="entr" presetSubtype="16" fill="hold" grpId="0" nodeType="withEffect">
                                      <p:stCondLst>
                                        <p:cond delay="1550"/>
                                      </p:stCondLst>
                                      <p:childTnLst>
                                        <p:set>
                                          <p:cBhvr>
                                            <p:cTn id="114" dur="1" fill="hold">
                                              <p:stCondLst>
                                                <p:cond delay="0"/>
                                              </p:stCondLst>
                                            </p:cTn>
                                            <p:tgtEl>
                                              <p:spTgt spid="48"/>
                                            </p:tgtEl>
                                            <p:attrNameLst>
                                              <p:attrName>style.visibility</p:attrName>
                                            </p:attrNameLst>
                                          </p:cBhvr>
                                          <p:to>
                                            <p:strVal val="visible"/>
                                          </p:to>
                                        </p:set>
                                        <p:anim calcmode="lin" valueType="num">
                                          <p:cBhvr>
                                            <p:cTn id="115" dur="500" fill="hold"/>
                                            <p:tgtEl>
                                              <p:spTgt spid="48"/>
                                            </p:tgtEl>
                                            <p:attrNameLst>
                                              <p:attrName>ppt_w</p:attrName>
                                            </p:attrNameLst>
                                          </p:cBhvr>
                                          <p:tavLst>
                                            <p:tav tm="0">
                                              <p:val>
                                                <p:fltVal val="0"/>
                                              </p:val>
                                            </p:tav>
                                            <p:tav tm="100000">
                                              <p:val>
                                                <p:strVal val="#ppt_w"/>
                                              </p:val>
                                            </p:tav>
                                          </p:tavLst>
                                        </p:anim>
                                        <p:anim calcmode="lin" valueType="num">
                                          <p:cBhvr>
                                            <p:cTn id="116" dur="500" fill="hold"/>
                                            <p:tgtEl>
                                              <p:spTgt spid="48"/>
                                            </p:tgtEl>
                                            <p:attrNameLst>
                                              <p:attrName>ppt_h</p:attrName>
                                            </p:attrNameLst>
                                          </p:cBhvr>
                                          <p:tavLst>
                                            <p:tav tm="0">
                                              <p:val>
                                                <p:fltVal val="0"/>
                                              </p:val>
                                            </p:tav>
                                            <p:tav tm="100000">
                                              <p:val>
                                                <p:strVal val="#ppt_h"/>
                                              </p:val>
                                            </p:tav>
                                          </p:tavLst>
                                        </p:anim>
                                        <p:animEffect transition="in" filter="fade">
                                          <p:cBhvr>
                                            <p:cTn id="117" dur="500"/>
                                            <p:tgtEl>
                                              <p:spTgt spid="48"/>
                                            </p:tgtEl>
                                          </p:cBhvr>
                                        </p:animEffect>
                                      </p:childTnLst>
                                    </p:cTn>
                                  </p:par>
                                  <p:par>
                                    <p:cTn id="118" presetID="53" presetClass="entr" presetSubtype="16" fill="hold" grpId="0" nodeType="withEffect">
                                      <p:stCondLst>
                                        <p:cond delay="1750"/>
                                      </p:stCondLst>
                                      <p:childTnLst>
                                        <p:set>
                                          <p:cBhvr>
                                            <p:cTn id="119" dur="1" fill="hold">
                                              <p:stCondLst>
                                                <p:cond delay="0"/>
                                              </p:stCondLst>
                                            </p:cTn>
                                            <p:tgtEl>
                                              <p:spTgt spid="43"/>
                                            </p:tgtEl>
                                            <p:attrNameLst>
                                              <p:attrName>style.visibility</p:attrName>
                                            </p:attrNameLst>
                                          </p:cBhvr>
                                          <p:to>
                                            <p:strVal val="visible"/>
                                          </p:to>
                                        </p:set>
                                        <p:anim calcmode="lin" valueType="num">
                                          <p:cBhvr>
                                            <p:cTn id="120" dur="500" fill="hold"/>
                                            <p:tgtEl>
                                              <p:spTgt spid="43"/>
                                            </p:tgtEl>
                                            <p:attrNameLst>
                                              <p:attrName>ppt_w</p:attrName>
                                            </p:attrNameLst>
                                          </p:cBhvr>
                                          <p:tavLst>
                                            <p:tav tm="0">
                                              <p:val>
                                                <p:fltVal val="0"/>
                                              </p:val>
                                            </p:tav>
                                            <p:tav tm="100000">
                                              <p:val>
                                                <p:strVal val="#ppt_w"/>
                                              </p:val>
                                            </p:tav>
                                          </p:tavLst>
                                        </p:anim>
                                        <p:anim calcmode="lin" valueType="num">
                                          <p:cBhvr>
                                            <p:cTn id="121" dur="500" fill="hold"/>
                                            <p:tgtEl>
                                              <p:spTgt spid="43"/>
                                            </p:tgtEl>
                                            <p:attrNameLst>
                                              <p:attrName>ppt_h</p:attrName>
                                            </p:attrNameLst>
                                          </p:cBhvr>
                                          <p:tavLst>
                                            <p:tav tm="0">
                                              <p:val>
                                                <p:fltVal val="0"/>
                                              </p:val>
                                            </p:tav>
                                            <p:tav tm="100000">
                                              <p:val>
                                                <p:strVal val="#ppt_h"/>
                                              </p:val>
                                            </p:tav>
                                          </p:tavLst>
                                        </p:anim>
                                        <p:animEffect transition="in" filter="fade">
                                          <p:cBhvr>
                                            <p:cTn id="122" dur="500"/>
                                            <p:tgtEl>
                                              <p:spTgt spid="43"/>
                                            </p:tgtEl>
                                          </p:cBhvr>
                                        </p:animEffect>
                                      </p:childTnLst>
                                    </p:cTn>
                                  </p:par>
                                  <p:par>
                                    <p:cTn id="123" presetID="2" presetClass="entr" presetSubtype="8" fill="hold" nodeType="withEffect">
                                      <p:stCondLst>
                                        <p:cond delay="2000"/>
                                      </p:stCondLst>
                                      <p:childTnLst>
                                        <p:set>
                                          <p:cBhvr>
                                            <p:cTn id="124" dur="1" fill="hold">
                                              <p:stCondLst>
                                                <p:cond delay="0"/>
                                              </p:stCondLst>
                                            </p:cTn>
                                            <p:tgtEl>
                                              <p:spTgt spid="82"/>
                                            </p:tgtEl>
                                            <p:attrNameLst>
                                              <p:attrName>style.visibility</p:attrName>
                                            </p:attrNameLst>
                                          </p:cBhvr>
                                          <p:to>
                                            <p:strVal val="visible"/>
                                          </p:to>
                                        </p:set>
                                        <p:anim calcmode="lin" valueType="num">
                                          <p:cBhvr additive="base">
                                            <p:cTn id="125" dur="1000" fill="hold"/>
                                            <p:tgtEl>
                                              <p:spTgt spid="82"/>
                                            </p:tgtEl>
                                            <p:attrNameLst>
                                              <p:attrName>ppt_x</p:attrName>
                                            </p:attrNameLst>
                                          </p:cBhvr>
                                          <p:tavLst>
                                            <p:tav tm="0">
                                              <p:val>
                                                <p:strVal val="0-#ppt_w/2"/>
                                              </p:val>
                                            </p:tav>
                                            <p:tav tm="100000">
                                              <p:val>
                                                <p:strVal val="#ppt_x"/>
                                              </p:val>
                                            </p:tav>
                                          </p:tavLst>
                                        </p:anim>
                                        <p:anim calcmode="lin" valueType="num">
                                          <p:cBhvr additive="base">
                                            <p:cTn id="126" dur="1000" fill="hold"/>
                                            <p:tgtEl>
                                              <p:spTgt spid="82"/>
                                            </p:tgtEl>
                                            <p:attrNameLst>
                                              <p:attrName>ppt_y</p:attrName>
                                            </p:attrNameLst>
                                          </p:cBhvr>
                                          <p:tavLst>
                                            <p:tav tm="0">
                                              <p:val>
                                                <p:strVal val="#ppt_y"/>
                                              </p:val>
                                            </p:tav>
                                            <p:tav tm="100000">
                                              <p:val>
                                                <p:strVal val="#ppt_y"/>
                                              </p:val>
                                            </p:tav>
                                          </p:tavLst>
                                        </p:anim>
                                      </p:childTnLst>
                                    </p:cTn>
                                  </p:par>
                                  <p:par>
                                    <p:cTn id="127" presetID="2" presetClass="entr" presetSubtype="8" fill="hold" nodeType="withEffect">
                                      <p:stCondLst>
                                        <p:cond delay="2000"/>
                                      </p:stCondLst>
                                      <p:childTnLst>
                                        <p:set>
                                          <p:cBhvr>
                                            <p:cTn id="128" dur="1" fill="hold">
                                              <p:stCondLst>
                                                <p:cond delay="0"/>
                                              </p:stCondLst>
                                            </p:cTn>
                                            <p:tgtEl>
                                              <p:spTgt spid="50"/>
                                            </p:tgtEl>
                                            <p:attrNameLst>
                                              <p:attrName>style.visibility</p:attrName>
                                            </p:attrNameLst>
                                          </p:cBhvr>
                                          <p:to>
                                            <p:strVal val="visible"/>
                                          </p:to>
                                        </p:set>
                                        <p:anim calcmode="lin" valueType="num">
                                          <p:cBhvr additive="base">
                                            <p:cTn id="129" dur="1000" fill="hold"/>
                                            <p:tgtEl>
                                              <p:spTgt spid="50"/>
                                            </p:tgtEl>
                                            <p:attrNameLst>
                                              <p:attrName>ppt_x</p:attrName>
                                            </p:attrNameLst>
                                          </p:cBhvr>
                                          <p:tavLst>
                                            <p:tav tm="0">
                                              <p:val>
                                                <p:strVal val="0-#ppt_w/2"/>
                                              </p:val>
                                            </p:tav>
                                            <p:tav tm="100000">
                                              <p:val>
                                                <p:strVal val="#ppt_x"/>
                                              </p:val>
                                            </p:tav>
                                          </p:tavLst>
                                        </p:anim>
                                        <p:anim calcmode="lin" valueType="num">
                                          <p:cBhvr additive="base">
                                            <p:cTn id="130" dur="1000" fill="hold"/>
                                            <p:tgtEl>
                                              <p:spTgt spid="50"/>
                                            </p:tgtEl>
                                            <p:attrNameLst>
                                              <p:attrName>ppt_y</p:attrName>
                                            </p:attrNameLst>
                                          </p:cBhvr>
                                          <p:tavLst>
                                            <p:tav tm="0">
                                              <p:val>
                                                <p:strVal val="#ppt_y"/>
                                              </p:val>
                                            </p:tav>
                                            <p:tav tm="100000">
                                              <p:val>
                                                <p:strVal val="#ppt_y"/>
                                              </p:val>
                                            </p:tav>
                                          </p:tavLst>
                                        </p:anim>
                                      </p:childTnLst>
                                    </p:cTn>
                                  </p:par>
                                  <p:par>
                                    <p:cTn id="131" presetID="2" presetClass="entr" presetSubtype="8" fill="hold" nodeType="withEffect">
                                      <p:stCondLst>
                                        <p:cond delay="2000"/>
                                      </p:stCondLst>
                                      <p:childTnLst>
                                        <p:set>
                                          <p:cBhvr>
                                            <p:cTn id="132" dur="1" fill="hold">
                                              <p:stCondLst>
                                                <p:cond delay="0"/>
                                              </p:stCondLst>
                                            </p:cTn>
                                            <p:tgtEl>
                                              <p:spTgt spid="18"/>
                                            </p:tgtEl>
                                            <p:attrNameLst>
                                              <p:attrName>style.visibility</p:attrName>
                                            </p:attrNameLst>
                                          </p:cBhvr>
                                          <p:to>
                                            <p:strVal val="visible"/>
                                          </p:to>
                                        </p:set>
                                        <p:anim calcmode="lin" valueType="num">
                                          <p:cBhvr additive="base">
                                            <p:cTn id="133" dur="1000" fill="hold"/>
                                            <p:tgtEl>
                                              <p:spTgt spid="18"/>
                                            </p:tgtEl>
                                            <p:attrNameLst>
                                              <p:attrName>ppt_x</p:attrName>
                                            </p:attrNameLst>
                                          </p:cBhvr>
                                          <p:tavLst>
                                            <p:tav tm="0">
                                              <p:val>
                                                <p:strVal val="0-#ppt_w/2"/>
                                              </p:val>
                                            </p:tav>
                                            <p:tav tm="100000">
                                              <p:val>
                                                <p:strVal val="#ppt_x"/>
                                              </p:val>
                                            </p:tav>
                                          </p:tavLst>
                                        </p:anim>
                                        <p:anim calcmode="lin" valueType="num">
                                          <p:cBhvr additive="base">
                                            <p:cTn id="134" dur="1000" fill="hold"/>
                                            <p:tgtEl>
                                              <p:spTgt spid="18"/>
                                            </p:tgtEl>
                                            <p:attrNameLst>
                                              <p:attrName>ppt_y</p:attrName>
                                            </p:attrNameLst>
                                          </p:cBhvr>
                                          <p:tavLst>
                                            <p:tav tm="0">
                                              <p:val>
                                                <p:strVal val="#ppt_y"/>
                                              </p:val>
                                            </p:tav>
                                            <p:tav tm="100000">
                                              <p:val>
                                                <p:strVal val="#ppt_y"/>
                                              </p:val>
                                            </p:tav>
                                          </p:tavLst>
                                        </p:anim>
                                      </p:childTnLst>
                                    </p:cTn>
                                  </p:par>
                                  <p:par>
                                    <p:cTn id="135" presetID="2" presetClass="entr" presetSubtype="2" fill="hold" nodeType="withEffect">
                                      <p:stCondLst>
                                        <p:cond delay="2000"/>
                                      </p:stCondLst>
                                      <p:childTnLst>
                                        <p:set>
                                          <p:cBhvr>
                                            <p:cTn id="136" dur="1" fill="hold">
                                              <p:stCondLst>
                                                <p:cond delay="0"/>
                                              </p:stCondLst>
                                            </p:cTn>
                                            <p:tgtEl>
                                              <p:spTgt spid="85"/>
                                            </p:tgtEl>
                                            <p:attrNameLst>
                                              <p:attrName>style.visibility</p:attrName>
                                            </p:attrNameLst>
                                          </p:cBhvr>
                                          <p:to>
                                            <p:strVal val="visible"/>
                                          </p:to>
                                        </p:set>
                                        <p:anim calcmode="lin" valueType="num">
                                          <p:cBhvr additive="base">
                                            <p:cTn id="137" dur="1000" fill="hold"/>
                                            <p:tgtEl>
                                              <p:spTgt spid="85"/>
                                            </p:tgtEl>
                                            <p:attrNameLst>
                                              <p:attrName>ppt_x</p:attrName>
                                            </p:attrNameLst>
                                          </p:cBhvr>
                                          <p:tavLst>
                                            <p:tav tm="0">
                                              <p:val>
                                                <p:strVal val="1+#ppt_w/2"/>
                                              </p:val>
                                            </p:tav>
                                            <p:tav tm="100000">
                                              <p:val>
                                                <p:strVal val="#ppt_x"/>
                                              </p:val>
                                            </p:tav>
                                          </p:tavLst>
                                        </p:anim>
                                        <p:anim calcmode="lin" valueType="num">
                                          <p:cBhvr additive="base">
                                            <p:cTn id="138" dur="1000" fill="hold"/>
                                            <p:tgtEl>
                                              <p:spTgt spid="85"/>
                                            </p:tgtEl>
                                            <p:attrNameLst>
                                              <p:attrName>ppt_y</p:attrName>
                                            </p:attrNameLst>
                                          </p:cBhvr>
                                          <p:tavLst>
                                            <p:tav tm="0">
                                              <p:val>
                                                <p:strVal val="#ppt_y"/>
                                              </p:val>
                                            </p:tav>
                                            <p:tav tm="100000">
                                              <p:val>
                                                <p:strVal val="#ppt_y"/>
                                              </p:val>
                                            </p:tav>
                                          </p:tavLst>
                                        </p:anim>
                                      </p:childTnLst>
                                    </p:cTn>
                                  </p:par>
                                  <p:par>
                                    <p:cTn id="139" presetID="2" presetClass="entr" presetSubtype="2" fill="hold" nodeType="withEffect">
                                      <p:stCondLst>
                                        <p:cond delay="2000"/>
                                      </p:stCondLst>
                                      <p:childTnLst>
                                        <p:set>
                                          <p:cBhvr>
                                            <p:cTn id="140" dur="1" fill="hold">
                                              <p:stCondLst>
                                                <p:cond delay="0"/>
                                              </p:stCondLst>
                                            </p:cTn>
                                            <p:tgtEl>
                                              <p:spTgt spid="84"/>
                                            </p:tgtEl>
                                            <p:attrNameLst>
                                              <p:attrName>style.visibility</p:attrName>
                                            </p:attrNameLst>
                                          </p:cBhvr>
                                          <p:to>
                                            <p:strVal val="visible"/>
                                          </p:to>
                                        </p:set>
                                        <p:anim calcmode="lin" valueType="num">
                                          <p:cBhvr additive="base">
                                            <p:cTn id="141" dur="1000" fill="hold"/>
                                            <p:tgtEl>
                                              <p:spTgt spid="84"/>
                                            </p:tgtEl>
                                            <p:attrNameLst>
                                              <p:attrName>ppt_x</p:attrName>
                                            </p:attrNameLst>
                                          </p:cBhvr>
                                          <p:tavLst>
                                            <p:tav tm="0">
                                              <p:val>
                                                <p:strVal val="1+#ppt_w/2"/>
                                              </p:val>
                                            </p:tav>
                                            <p:tav tm="100000">
                                              <p:val>
                                                <p:strVal val="#ppt_x"/>
                                              </p:val>
                                            </p:tav>
                                          </p:tavLst>
                                        </p:anim>
                                        <p:anim calcmode="lin" valueType="num">
                                          <p:cBhvr additive="base">
                                            <p:cTn id="142" dur="1000" fill="hold"/>
                                            <p:tgtEl>
                                              <p:spTgt spid="84"/>
                                            </p:tgtEl>
                                            <p:attrNameLst>
                                              <p:attrName>ppt_y</p:attrName>
                                            </p:attrNameLst>
                                          </p:cBhvr>
                                          <p:tavLst>
                                            <p:tav tm="0">
                                              <p:val>
                                                <p:strVal val="#ppt_y"/>
                                              </p:val>
                                            </p:tav>
                                            <p:tav tm="100000">
                                              <p:val>
                                                <p:strVal val="#ppt_y"/>
                                              </p:val>
                                            </p:tav>
                                          </p:tavLst>
                                        </p:anim>
                                      </p:childTnLst>
                                    </p:cTn>
                                  </p:par>
                                  <p:par>
                                    <p:cTn id="143" presetID="2" presetClass="entr" presetSubtype="2" fill="hold" nodeType="withEffect">
                                      <p:stCondLst>
                                        <p:cond delay="2000"/>
                                      </p:stCondLst>
                                      <p:childTnLst>
                                        <p:set>
                                          <p:cBhvr>
                                            <p:cTn id="144" dur="1" fill="hold">
                                              <p:stCondLst>
                                                <p:cond delay="0"/>
                                              </p:stCondLst>
                                            </p:cTn>
                                            <p:tgtEl>
                                              <p:spTgt spid="83"/>
                                            </p:tgtEl>
                                            <p:attrNameLst>
                                              <p:attrName>style.visibility</p:attrName>
                                            </p:attrNameLst>
                                          </p:cBhvr>
                                          <p:to>
                                            <p:strVal val="visible"/>
                                          </p:to>
                                        </p:set>
                                        <p:anim calcmode="lin" valueType="num">
                                          <p:cBhvr additive="base">
                                            <p:cTn id="145" dur="1000" fill="hold"/>
                                            <p:tgtEl>
                                              <p:spTgt spid="83"/>
                                            </p:tgtEl>
                                            <p:attrNameLst>
                                              <p:attrName>ppt_x</p:attrName>
                                            </p:attrNameLst>
                                          </p:cBhvr>
                                          <p:tavLst>
                                            <p:tav tm="0">
                                              <p:val>
                                                <p:strVal val="1+#ppt_w/2"/>
                                              </p:val>
                                            </p:tav>
                                            <p:tav tm="100000">
                                              <p:val>
                                                <p:strVal val="#ppt_x"/>
                                              </p:val>
                                            </p:tav>
                                          </p:tavLst>
                                        </p:anim>
                                        <p:anim calcmode="lin" valueType="num">
                                          <p:cBhvr additive="base">
                                            <p:cTn id="146" dur="10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0BCEE52A-1667-46DE-A30C-B0C24FB37436}"/>
              </a:ext>
            </a:extLst>
          </p:cNvPr>
          <p:cNvSpPr>
            <a:spLocks/>
          </p:cNvSpPr>
          <p:nvPr/>
        </p:nvSpPr>
        <p:spPr bwMode="auto">
          <a:xfrm>
            <a:off x="4884738" y="3933825"/>
            <a:ext cx="2436813" cy="2924175"/>
          </a:xfrm>
          <a:custGeom>
            <a:avLst/>
            <a:gdLst>
              <a:gd name="T0" fmla="*/ 551 w 688"/>
              <a:gd name="T1" fmla="*/ 640 h 825"/>
              <a:gd name="T2" fmla="*/ 687 w 688"/>
              <a:gd name="T3" fmla="*/ 294 h 825"/>
              <a:gd name="T4" fmla="*/ 437 w 688"/>
              <a:gd name="T5" fmla="*/ 20 h 825"/>
              <a:gd name="T6" fmla="*/ 110 w 688"/>
              <a:gd name="T7" fmla="*/ 132 h 825"/>
              <a:gd name="T8" fmla="*/ 59 w 688"/>
              <a:gd name="T9" fmla="*/ 330 h 825"/>
              <a:gd name="T10" fmla="*/ 87 w 688"/>
              <a:gd name="T11" fmla="*/ 374 h 825"/>
              <a:gd name="T12" fmla="*/ 5 w 688"/>
              <a:gd name="T13" fmla="*/ 517 h 825"/>
              <a:gd name="T14" fmla="*/ 64 w 688"/>
              <a:gd name="T15" fmla="*/ 548 h 825"/>
              <a:gd name="T16" fmla="*/ 59 w 688"/>
              <a:gd name="T17" fmla="*/ 588 h 825"/>
              <a:gd name="T18" fmla="*/ 88 w 688"/>
              <a:gd name="T19" fmla="*/ 621 h 825"/>
              <a:gd name="T20" fmla="*/ 86 w 688"/>
              <a:gd name="T21" fmla="*/ 657 h 825"/>
              <a:gd name="T22" fmla="*/ 81 w 688"/>
              <a:gd name="T23" fmla="*/ 720 h 825"/>
              <a:gd name="T24" fmla="*/ 159 w 688"/>
              <a:gd name="T25" fmla="*/ 757 h 825"/>
              <a:gd name="T26" fmla="*/ 258 w 688"/>
              <a:gd name="T27" fmla="*/ 744 h 825"/>
              <a:gd name="T28" fmla="*/ 235 w 688"/>
              <a:gd name="T29" fmla="*/ 825 h 825"/>
              <a:gd name="T30" fmla="*/ 681 w 688"/>
              <a:gd name="T31" fmla="*/ 825 h 825"/>
              <a:gd name="T32" fmla="*/ 551 w 688"/>
              <a:gd name="T33" fmla="*/ 640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8" h="825">
                <a:moveTo>
                  <a:pt x="551" y="640"/>
                </a:moveTo>
                <a:cubicBezTo>
                  <a:pt x="553" y="571"/>
                  <a:pt x="688" y="484"/>
                  <a:pt x="687" y="294"/>
                </a:cubicBezTo>
                <a:cubicBezTo>
                  <a:pt x="687" y="199"/>
                  <a:pt x="594" y="40"/>
                  <a:pt x="437" y="20"/>
                </a:cubicBezTo>
                <a:cubicBezTo>
                  <a:pt x="279" y="0"/>
                  <a:pt x="162" y="35"/>
                  <a:pt x="110" y="132"/>
                </a:cubicBezTo>
                <a:cubicBezTo>
                  <a:pt x="59" y="229"/>
                  <a:pt x="54" y="314"/>
                  <a:pt x="59" y="330"/>
                </a:cubicBezTo>
                <a:cubicBezTo>
                  <a:pt x="66" y="354"/>
                  <a:pt x="85" y="361"/>
                  <a:pt x="87" y="374"/>
                </a:cubicBezTo>
                <a:cubicBezTo>
                  <a:pt x="91" y="415"/>
                  <a:pt x="0" y="497"/>
                  <a:pt x="5" y="517"/>
                </a:cubicBezTo>
                <a:cubicBezTo>
                  <a:pt x="10" y="537"/>
                  <a:pt x="64" y="548"/>
                  <a:pt x="64" y="548"/>
                </a:cubicBezTo>
                <a:cubicBezTo>
                  <a:pt x="64" y="548"/>
                  <a:pt x="74" y="563"/>
                  <a:pt x="59" y="588"/>
                </a:cubicBezTo>
                <a:cubicBezTo>
                  <a:pt x="40" y="621"/>
                  <a:pt x="88" y="621"/>
                  <a:pt x="88" y="621"/>
                </a:cubicBezTo>
                <a:cubicBezTo>
                  <a:pt x="84" y="621"/>
                  <a:pt x="43" y="623"/>
                  <a:pt x="86" y="657"/>
                </a:cubicBezTo>
                <a:cubicBezTo>
                  <a:pt x="97" y="665"/>
                  <a:pt x="74" y="701"/>
                  <a:pt x="81" y="720"/>
                </a:cubicBezTo>
                <a:cubicBezTo>
                  <a:pt x="96" y="758"/>
                  <a:pt x="121" y="761"/>
                  <a:pt x="159" y="757"/>
                </a:cubicBezTo>
                <a:cubicBezTo>
                  <a:pt x="196" y="752"/>
                  <a:pt x="246" y="738"/>
                  <a:pt x="258" y="744"/>
                </a:cubicBezTo>
                <a:cubicBezTo>
                  <a:pt x="283" y="791"/>
                  <a:pt x="258" y="811"/>
                  <a:pt x="235" y="825"/>
                </a:cubicBezTo>
                <a:cubicBezTo>
                  <a:pt x="681" y="825"/>
                  <a:pt x="681" y="825"/>
                  <a:pt x="681" y="825"/>
                </a:cubicBezTo>
                <a:cubicBezTo>
                  <a:pt x="653" y="779"/>
                  <a:pt x="549" y="742"/>
                  <a:pt x="551" y="640"/>
                </a:cubicBezTo>
                <a:close/>
              </a:path>
            </a:pathLst>
          </a:custGeom>
          <a:solidFill>
            <a:schemeClr val="accent5"/>
          </a:solidFill>
          <a:ln>
            <a:noFill/>
          </a:ln>
          <a:effectLst>
            <a:innerShdw blurRad="114300">
              <a:prstClr val="black"/>
            </a:innerShdw>
          </a:effectLst>
        </p:spPr>
        <p:txBody>
          <a:bodyPr vert="horz" wrap="square" lIns="91440" tIns="45720" rIns="91440" bIns="45720" numCol="1" anchor="t" anchorCtr="0" compatLnSpc="1">
            <a:prstTxWarp prst="textNoShape">
              <a:avLst/>
            </a:prstTxWarp>
          </a:bodyPr>
          <a:lstStyle/>
          <a:p>
            <a:endParaRPr lang="ru-UA"/>
          </a:p>
        </p:txBody>
      </p:sp>
      <p:grpSp>
        <p:nvGrpSpPr>
          <p:cNvPr id="1047" name="Group 1046">
            <a:extLst>
              <a:ext uri="{FF2B5EF4-FFF2-40B4-BE49-F238E27FC236}">
                <a16:creationId xmlns:a16="http://schemas.microsoft.com/office/drawing/2014/main" id="{EA1325F8-94B6-461B-9E80-C13415A36E75}"/>
              </a:ext>
            </a:extLst>
          </p:cNvPr>
          <p:cNvGrpSpPr/>
          <p:nvPr/>
        </p:nvGrpSpPr>
        <p:grpSpPr>
          <a:xfrm>
            <a:off x="7566026" y="1806575"/>
            <a:ext cx="2274888" cy="1428750"/>
            <a:chOff x="7566026" y="1806575"/>
            <a:chExt cx="2274888" cy="1428750"/>
          </a:xfrm>
          <a:effectLst>
            <a:outerShdw blurRad="127000" dist="88900" dir="2700000" algn="tl" rotWithShape="0">
              <a:prstClr val="black">
                <a:alpha val="24000"/>
              </a:prstClr>
            </a:outerShdw>
          </a:effectLst>
        </p:grpSpPr>
        <p:sp>
          <p:nvSpPr>
            <p:cNvPr id="7" name="Freeform 6">
              <a:extLst>
                <a:ext uri="{FF2B5EF4-FFF2-40B4-BE49-F238E27FC236}">
                  <a16:creationId xmlns:a16="http://schemas.microsoft.com/office/drawing/2014/main" id="{96D09641-0D12-4D83-80E6-EC4D154EB595}"/>
                </a:ext>
              </a:extLst>
            </p:cNvPr>
            <p:cNvSpPr>
              <a:spLocks/>
            </p:cNvSpPr>
            <p:nvPr/>
          </p:nvSpPr>
          <p:spPr bwMode="auto">
            <a:xfrm>
              <a:off x="7566026" y="1806575"/>
              <a:ext cx="2274888" cy="1428750"/>
            </a:xfrm>
            <a:custGeom>
              <a:avLst/>
              <a:gdLst>
                <a:gd name="T0" fmla="*/ 585 w 642"/>
                <a:gd name="T1" fmla="*/ 155 h 403"/>
                <a:gd name="T2" fmla="*/ 595 w 642"/>
                <a:gd name="T3" fmla="*/ 109 h 403"/>
                <a:gd name="T4" fmla="*/ 485 w 642"/>
                <a:gd name="T5" fmla="*/ 0 h 403"/>
                <a:gd name="T6" fmla="*/ 383 w 642"/>
                <a:gd name="T7" fmla="*/ 68 h 403"/>
                <a:gd name="T8" fmla="*/ 282 w 642"/>
                <a:gd name="T9" fmla="*/ 9 h 403"/>
                <a:gd name="T10" fmla="*/ 167 w 642"/>
                <a:gd name="T11" fmla="*/ 124 h 403"/>
                <a:gd name="T12" fmla="*/ 169 w 642"/>
                <a:gd name="T13" fmla="*/ 141 h 403"/>
                <a:gd name="T14" fmla="*/ 120 w 642"/>
                <a:gd name="T15" fmla="*/ 131 h 403"/>
                <a:gd name="T16" fmla="*/ 0 w 642"/>
                <a:gd name="T17" fmla="*/ 252 h 403"/>
                <a:gd name="T18" fmla="*/ 120 w 642"/>
                <a:gd name="T19" fmla="*/ 372 h 403"/>
                <a:gd name="T20" fmla="*/ 192 w 642"/>
                <a:gd name="T21" fmla="*/ 348 h 403"/>
                <a:gd name="T22" fmla="*/ 332 w 642"/>
                <a:gd name="T23" fmla="*/ 403 h 403"/>
                <a:gd name="T24" fmla="*/ 476 w 642"/>
                <a:gd name="T25" fmla="*/ 346 h 403"/>
                <a:gd name="T26" fmla="*/ 532 w 642"/>
                <a:gd name="T27" fmla="*/ 361 h 403"/>
                <a:gd name="T28" fmla="*/ 642 w 642"/>
                <a:gd name="T29" fmla="*/ 252 h 403"/>
                <a:gd name="T30" fmla="*/ 585 w 642"/>
                <a:gd name="T31" fmla="*/ 15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2" h="403">
                  <a:moveTo>
                    <a:pt x="585" y="155"/>
                  </a:moveTo>
                  <a:cubicBezTo>
                    <a:pt x="591" y="141"/>
                    <a:pt x="595" y="126"/>
                    <a:pt x="595" y="109"/>
                  </a:cubicBezTo>
                  <a:cubicBezTo>
                    <a:pt x="595" y="49"/>
                    <a:pt x="546" y="0"/>
                    <a:pt x="485" y="0"/>
                  </a:cubicBezTo>
                  <a:cubicBezTo>
                    <a:pt x="439" y="0"/>
                    <a:pt x="400" y="28"/>
                    <a:pt x="383" y="68"/>
                  </a:cubicBezTo>
                  <a:cubicBezTo>
                    <a:pt x="364" y="33"/>
                    <a:pt x="326" y="9"/>
                    <a:pt x="282" y="9"/>
                  </a:cubicBezTo>
                  <a:cubicBezTo>
                    <a:pt x="219" y="9"/>
                    <a:pt x="167" y="60"/>
                    <a:pt x="167" y="124"/>
                  </a:cubicBezTo>
                  <a:cubicBezTo>
                    <a:pt x="167" y="130"/>
                    <a:pt x="168" y="136"/>
                    <a:pt x="169" y="141"/>
                  </a:cubicBezTo>
                  <a:cubicBezTo>
                    <a:pt x="154" y="135"/>
                    <a:pt x="138" y="131"/>
                    <a:pt x="120" y="131"/>
                  </a:cubicBezTo>
                  <a:cubicBezTo>
                    <a:pt x="54" y="131"/>
                    <a:pt x="0" y="185"/>
                    <a:pt x="0" y="252"/>
                  </a:cubicBezTo>
                  <a:cubicBezTo>
                    <a:pt x="0" y="318"/>
                    <a:pt x="54" y="372"/>
                    <a:pt x="120" y="372"/>
                  </a:cubicBezTo>
                  <a:cubicBezTo>
                    <a:pt x="147" y="372"/>
                    <a:pt x="172" y="363"/>
                    <a:pt x="192" y="348"/>
                  </a:cubicBezTo>
                  <a:cubicBezTo>
                    <a:pt x="226" y="382"/>
                    <a:pt x="276" y="403"/>
                    <a:pt x="332" y="403"/>
                  </a:cubicBezTo>
                  <a:cubicBezTo>
                    <a:pt x="390" y="403"/>
                    <a:pt x="441" y="381"/>
                    <a:pt x="476" y="346"/>
                  </a:cubicBezTo>
                  <a:cubicBezTo>
                    <a:pt x="492" y="356"/>
                    <a:pt x="511" y="361"/>
                    <a:pt x="532" y="361"/>
                  </a:cubicBezTo>
                  <a:cubicBezTo>
                    <a:pt x="593" y="361"/>
                    <a:pt x="642" y="312"/>
                    <a:pt x="642" y="252"/>
                  </a:cubicBezTo>
                  <a:cubicBezTo>
                    <a:pt x="642" y="210"/>
                    <a:pt x="619" y="174"/>
                    <a:pt x="585" y="155"/>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8" name="Freeform 7">
              <a:extLst>
                <a:ext uri="{FF2B5EF4-FFF2-40B4-BE49-F238E27FC236}">
                  <a16:creationId xmlns:a16="http://schemas.microsoft.com/office/drawing/2014/main" id="{0679A354-B3B4-477B-A227-9C73D1A82EF3}"/>
                </a:ext>
              </a:extLst>
            </p:cNvPr>
            <p:cNvSpPr>
              <a:spLocks/>
            </p:cNvSpPr>
            <p:nvPr/>
          </p:nvSpPr>
          <p:spPr bwMode="auto">
            <a:xfrm>
              <a:off x="7686676" y="2409825"/>
              <a:ext cx="2154238" cy="825500"/>
            </a:xfrm>
            <a:custGeom>
              <a:avLst/>
              <a:gdLst>
                <a:gd name="T0" fmla="*/ 572 w 608"/>
                <a:gd name="T1" fmla="*/ 0 h 233"/>
                <a:gd name="T2" fmla="*/ 603 w 608"/>
                <a:gd name="T3" fmla="*/ 76 h 233"/>
                <a:gd name="T4" fmla="*/ 493 w 608"/>
                <a:gd name="T5" fmla="*/ 186 h 233"/>
                <a:gd name="T6" fmla="*/ 437 w 608"/>
                <a:gd name="T7" fmla="*/ 171 h 233"/>
                <a:gd name="T8" fmla="*/ 293 w 608"/>
                <a:gd name="T9" fmla="*/ 227 h 233"/>
                <a:gd name="T10" fmla="*/ 152 w 608"/>
                <a:gd name="T11" fmla="*/ 173 h 233"/>
                <a:gd name="T12" fmla="*/ 81 w 608"/>
                <a:gd name="T13" fmla="*/ 196 h 233"/>
                <a:gd name="T14" fmla="*/ 0 w 608"/>
                <a:gd name="T15" fmla="*/ 165 h 233"/>
                <a:gd name="T16" fmla="*/ 86 w 608"/>
                <a:gd name="T17" fmla="*/ 202 h 233"/>
                <a:gd name="T18" fmla="*/ 158 w 608"/>
                <a:gd name="T19" fmla="*/ 178 h 233"/>
                <a:gd name="T20" fmla="*/ 298 w 608"/>
                <a:gd name="T21" fmla="*/ 233 h 233"/>
                <a:gd name="T22" fmla="*/ 442 w 608"/>
                <a:gd name="T23" fmla="*/ 176 h 233"/>
                <a:gd name="T24" fmla="*/ 498 w 608"/>
                <a:gd name="T25" fmla="*/ 191 h 233"/>
                <a:gd name="T26" fmla="*/ 608 w 608"/>
                <a:gd name="T27" fmla="*/ 82 h 233"/>
                <a:gd name="T28" fmla="*/ 572 w 608"/>
                <a:gd name="T2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8" h="233">
                  <a:moveTo>
                    <a:pt x="572" y="0"/>
                  </a:moveTo>
                  <a:cubicBezTo>
                    <a:pt x="591" y="20"/>
                    <a:pt x="603" y="47"/>
                    <a:pt x="603" y="76"/>
                  </a:cubicBezTo>
                  <a:cubicBezTo>
                    <a:pt x="603" y="137"/>
                    <a:pt x="553" y="186"/>
                    <a:pt x="493" y="186"/>
                  </a:cubicBezTo>
                  <a:cubicBezTo>
                    <a:pt x="472" y="186"/>
                    <a:pt x="453" y="181"/>
                    <a:pt x="437" y="171"/>
                  </a:cubicBezTo>
                  <a:cubicBezTo>
                    <a:pt x="402" y="205"/>
                    <a:pt x="351" y="227"/>
                    <a:pt x="293" y="227"/>
                  </a:cubicBezTo>
                  <a:cubicBezTo>
                    <a:pt x="237" y="227"/>
                    <a:pt x="187" y="206"/>
                    <a:pt x="152" y="173"/>
                  </a:cubicBezTo>
                  <a:cubicBezTo>
                    <a:pt x="132" y="188"/>
                    <a:pt x="108" y="196"/>
                    <a:pt x="81" y="196"/>
                  </a:cubicBezTo>
                  <a:cubicBezTo>
                    <a:pt x="50" y="196"/>
                    <a:pt x="22" y="185"/>
                    <a:pt x="0" y="165"/>
                  </a:cubicBezTo>
                  <a:cubicBezTo>
                    <a:pt x="22" y="188"/>
                    <a:pt x="53" y="202"/>
                    <a:pt x="86" y="202"/>
                  </a:cubicBezTo>
                  <a:cubicBezTo>
                    <a:pt x="113" y="202"/>
                    <a:pt x="138" y="193"/>
                    <a:pt x="158" y="178"/>
                  </a:cubicBezTo>
                  <a:cubicBezTo>
                    <a:pt x="192" y="212"/>
                    <a:pt x="242" y="233"/>
                    <a:pt x="298" y="233"/>
                  </a:cubicBezTo>
                  <a:cubicBezTo>
                    <a:pt x="356" y="233"/>
                    <a:pt x="407" y="211"/>
                    <a:pt x="442" y="176"/>
                  </a:cubicBezTo>
                  <a:cubicBezTo>
                    <a:pt x="458" y="186"/>
                    <a:pt x="477" y="191"/>
                    <a:pt x="498" y="191"/>
                  </a:cubicBezTo>
                  <a:cubicBezTo>
                    <a:pt x="559" y="191"/>
                    <a:pt x="608" y="142"/>
                    <a:pt x="608" y="82"/>
                  </a:cubicBezTo>
                  <a:cubicBezTo>
                    <a:pt x="608" y="49"/>
                    <a:pt x="594" y="20"/>
                    <a:pt x="572" y="0"/>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9" name="Freeform 8">
              <a:extLst>
                <a:ext uri="{FF2B5EF4-FFF2-40B4-BE49-F238E27FC236}">
                  <a16:creationId xmlns:a16="http://schemas.microsoft.com/office/drawing/2014/main" id="{62627BBD-BC7F-48CA-B886-5B1F59125A75}"/>
                </a:ext>
              </a:extLst>
            </p:cNvPr>
            <p:cNvSpPr>
              <a:spLocks/>
            </p:cNvSpPr>
            <p:nvPr/>
          </p:nvSpPr>
          <p:spPr bwMode="auto">
            <a:xfrm>
              <a:off x="7566026" y="1806575"/>
              <a:ext cx="2090738" cy="1054100"/>
            </a:xfrm>
            <a:custGeom>
              <a:avLst/>
              <a:gdLst>
                <a:gd name="T0" fmla="*/ 3 w 590"/>
                <a:gd name="T1" fmla="*/ 260 h 297"/>
                <a:gd name="T2" fmla="*/ 123 w 590"/>
                <a:gd name="T3" fmla="*/ 139 h 297"/>
                <a:gd name="T4" fmla="*/ 172 w 590"/>
                <a:gd name="T5" fmla="*/ 150 h 297"/>
                <a:gd name="T6" fmla="*/ 170 w 590"/>
                <a:gd name="T7" fmla="*/ 132 h 297"/>
                <a:gd name="T8" fmla="*/ 285 w 590"/>
                <a:gd name="T9" fmla="*/ 17 h 297"/>
                <a:gd name="T10" fmla="*/ 386 w 590"/>
                <a:gd name="T11" fmla="*/ 76 h 297"/>
                <a:gd name="T12" fmla="*/ 488 w 590"/>
                <a:gd name="T13" fmla="*/ 8 h 297"/>
                <a:gd name="T14" fmla="*/ 590 w 590"/>
                <a:gd name="T15" fmla="*/ 76 h 297"/>
                <a:gd name="T16" fmla="*/ 485 w 590"/>
                <a:gd name="T17" fmla="*/ 0 h 297"/>
                <a:gd name="T18" fmla="*/ 383 w 590"/>
                <a:gd name="T19" fmla="*/ 68 h 297"/>
                <a:gd name="T20" fmla="*/ 282 w 590"/>
                <a:gd name="T21" fmla="*/ 9 h 297"/>
                <a:gd name="T22" fmla="*/ 167 w 590"/>
                <a:gd name="T23" fmla="*/ 124 h 297"/>
                <a:gd name="T24" fmla="*/ 169 w 590"/>
                <a:gd name="T25" fmla="*/ 141 h 297"/>
                <a:gd name="T26" fmla="*/ 120 w 590"/>
                <a:gd name="T27" fmla="*/ 131 h 297"/>
                <a:gd name="T28" fmla="*/ 0 w 590"/>
                <a:gd name="T29" fmla="*/ 252 h 297"/>
                <a:gd name="T30" fmla="*/ 9 w 590"/>
                <a:gd name="T31" fmla="*/ 297 h 297"/>
                <a:gd name="T32" fmla="*/ 3 w 590"/>
                <a:gd name="T33" fmla="*/ 26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0" h="297">
                  <a:moveTo>
                    <a:pt x="3" y="260"/>
                  </a:moveTo>
                  <a:cubicBezTo>
                    <a:pt x="3" y="193"/>
                    <a:pt x="57" y="139"/>
                    <a:pt x="123" y="139"/>
                  </a:cubicBezTo>
                  <a:cubicBezTo>
                    <a:pt x="141" y="139"/>
                    <a:pt x="157" y="143"/>
                    <a:pt x="172" y="150"/>
                  </a:cubicBezTo>
                  <a:cubicBezTo>
                    <a:pt x="171" y="144"/>
                    <a:pt x="170" y="138"/>
                    <a:pt x="170" y="132"/>
                  </a:cubicBezTo>
                  <a:cubicBezTo>
                    <a:pt x="170" y="68"/>
                    <a:pt x="222" y="17"/>
                    <a:pt x="285" y="17"/>
                  </a:cubicBezTo>
                  <a:cubicBezTo>
                    <a:pt x="329" y="17"/>
                    <a:pt x="366" y="41"/>
                    <a:pt x="386" y="76"/>
                  </a:cubicBezTo>
                  <a:cubicBezTo>
                    <a:pt x="403" y="36"/>
                    <a:pt x="442" y="8"/>
                    <a:pt x="488" y="8"/>
                  </a:cubicBezTo>
                  <a:cubicBezTo>
                    <a:pt x="534" y="8"/>
                    <a:pt x="573" y="36"/>
                    <a:pt x="590" y="76"/>
                  </a:cubicBezTo>
                  <a:cubicBezTo>
                    <a:pt x="575" y="32"/>
                    <a:pt x="534" y="0"/>
                    <a:pt x="485" y="0"/>
                  </a:cubicBezTo>
                  <a:cubicBezTo>
                    <a:pt x="439" y="0"/>
                    <a:pt x="400" y="28"/>
                    <a:pt x="383" y="68"/>
                  </a:cubicBezTo>
                  <a:cubicBezTo>
                    <a:pt x="364" y="33"/>
                    <a:pt x="326" y="9"/>
                    <a:pt x="282" y="9"/>
                  </a:cubicBezTo>
                  <a:cubicBezTo>
                    <a:pt x="219" y="9"/>
                    <a:pt x="167" y="60"/>
                    <a:pt x="167" y="124"/>
                  </a:cubicBezTo>
                  <a:cubicBezTo>
                    <a:pt x="167" y="130"/>
                    <a:pt x="168" y="136"/>
                    <a:pt x="169" y="141"/>
                  </a:cubicBezTo>
                  <a:cubicBezTo>
                    <a:pt x="154" y="135"/>
                    <a:pt x="138" y="131"/>
                    <a:pt x="120" y="131"/>
                  </a:cubicBezTo>
                  <a:cubicBezTo>
                    <a:pt x="54" y="131"/>
                    <a:pt x="0" y="185"/>
                    <a:pt x="0" y="252"/>
                  </a:cubicBezTo>
                  <a:cubicBezTo>
                    <a:pt x="0" y="267"/>
                    <a:pt x="3" y="283"/>
                    <a:pt x="9" y="297"/>
                  </a:cubicBezTo>
                  <a:cubicBezTo>
                    <a:pt x="5" y="285"/>
                    <a:pt x="3" y="272"/>
                    <a:pt x="3" y="260"/>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046" name="Group 1045">
            <a:extLst>
              <a:ext uri="{FF2B5EF4-FFF2-40B4-BE49-F238E27FC236}">
                <a16:creationId xmlns:a16="http://schemas.microsoft.com/office/drawing/2014/main" id="{7FAD18C4-415A-4F06-917E-9CBD262F0806}"/>
              </a:ext>
            </a:extLst>
          </p:cNvPr>
          <p:cNvGrpSpPr/>
          <p:nvPr/>
        </p:nvGrpSpPr>
        <p:grpSpPr>
          <a:xfrm>
            <a:off x="4991101" y="981075"/>
            <a:ext cx="2473325" cy="1676400"/>
            <a:chOff x="4991101" y="981075"/>
            <a:chExt cx="2473325" cy="1676400"/>
          </a:xfrm>
          <a:effectLst>
            <a:outerShdw blurRad="127000" dist="88900" dir="2700000" algn="tl" rotWithShape="0">
              <a:prstClr val="black">
                <a:alpha val="24000"/>
              </a:prstClr>
            </a:outerShdw>
          </a:effectLst>
        </p:grpSpPr>
        <p:sp>
          <p:nvSpPr>
            <p:cNvPr id="10" name="Freeform 9">
              <a:extLst>
                <a:ext uri="{FF2B5EF4-FFF2-40B4-BE49-F238E27FC236}">
                  <a16:creationId xmlns:a16="http://schemas.microsoft.com/office/drawing/2014/main" id="{0DEFC39F-0F53-4E6E-84FF-C28EA92A8772}"/>
                </a:ext>
              </a:extLst>
            </p:cNvPr>
            <p:cNvSpPr>
              <a:spLocks/>
            </p:cNvSpPr>
            <p:nvPr/>
          </p:nvSpPr>
          <p:spPr bwMode="auto">
            <a:xfrm>
              <a:off x="4991101" y="981075"/>
              <a:ext cx="2473325" cy="1676400"/>
            </a:xfrm>
            <a:custGeom>
              <a:avLst/>
              <a:gdLst>
                <a:gd name="T0" fmla="*/ 625 w 698"/>
                <a:gd name="T1" fmla="*/ 145 h 473"/>
                <a:gd name="T2" fmla="*/ 603 w 698"/>
                <a:gd name="T3" fmla="*/ 148 h 473"/>
                <a:gd name="T4" fmla="*/ 494 w 698"/>
                <a:gd name="T5" fmla="*/ 50 h 473"/>
                <a:gd name="T6" fmla="*/ 435 w 698"/>
                <a:gd name="T7" fmla="*/ 67 h 473"/>
                <a:gd name="T8" fmla="*/ 305 w 698"/>
                <a:gd name="T9" fmla="*/ 0 h 473"/>
                <a:gd name="T10" fmla="*/ 149 w 698"/>
                <a:gd name="T11" fmla="*/ 124 h 473"/>
                <a:gd name="T12" fmla="*/ 120 w 698"/>
                <a:gd name="T13" fmla="*/ 121 h 473"/>
                <a:gd name="T14" fmla="*/ 0 w 698"/>
                <a:gd name="T15" fmla="*/ 241 h 473"/>
                <a:gd name="T16" fmla="*/ 120 w 698"/>
                <a:gd name="T17" fmla="*/ 361 h 473"/>
                <a:gd name="T18" fmla="*/ 178 w 698"/>
                <a:gd name="T19" fmla="*/ 346 h 473"/>
                <a:gd name="T20" fmla="*/ 334 w 698"/>
                <a:gd name="T21" fmla="*/ 473 h 473"/>
                <a:gd name="T22" fmla="*/ 467 w 698"/>
                <a:gd name="T23" fmla="*/ 402 h 473"/>
                <a:gd name="T24" fmla="*/ 506 w 698"/>
                <a:gd name="T25" fmla="*/ 410 h 473"/>
                <a:gd name="T26" fmla="*/ 616 w 698"/>
                <a:gd name="T27" fmla="*/ 300 h 473"/>
                <a:gd name="T28" fmla="*/ 615 w 698"/>
                <a:gd name="T29" fmla="*/ 290 h 473"/>
                <a:gd name="T30" fmla="*/ 625 w 698"/>
                <a:gd name="T31" fmla="*/ 291 h 473"/>
                <a:gd name="T32" fmla="*/ 698 w 698"/>
                <a:gd name="T33" fmla="*/ 218 h 473"/>
                <a:gd name="T34" fmla="*/ 625 w 698"/>
                <a:gd name="T35" fmla="*/ 145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8" h="473">
                  <a:moveTo>
                    <a:pt x="625" y="145"/>
                  </a:moveTo>
                  <a:cubicBezTo>
                    <a:pt x="618" y="145"/>
                    <a:pt x="610" y="146"/>
                    <a:pt x="603" y="148"/>
                  </a:cubicBezTo>
                  <a:cubicBezTo>
                    <a:pt x="597" y="93"/>
                    <a:pt x="551" y="50"/>
                    <a:pt x="494" y="50"/>
                  </a:cubicBezTo>
                  <a:cubicBezTo>
                    <a:pt x="472" y="50"/>
                    <a:pt x="452" y="57"/>
                    <a:pt x="435" y="67"/>
                  </a:cubicBezTo>
                  <a:cubicBezTo>
                    <a:pt x="406" y="27"/>
                    <a:pt x="359" y="0"/>
                    <a:pt x="305" y="0"/>
                  </a:cubicBezTo>
                  <a:cubicBezTo>
                    <a:pt x="229" y="0"/>
                    <a:pt x="165" y="53"/>
                    <a:pt x="149" y="124"/>
                  </a:cubicBezTo>
                  <a:cubicBezTo>
                    <a:pt x="140" y="122"/>
                    <a:pt x="130" y="121"/>
                    <a:pt x="120" y="121"/>
                  </a:cubicBezTo>
                  <a:cubicBezTo>
                    <a:pt x="54" y="121"/>
                    <a:pt x="0" y="175"/>
                    <a:pt x="0" y="241"/>
                  </a:cubicBezTo>
                  <a:cubicBezTo>
                    <a:pt x="0" y="307"/>
                    <a:pt x="54" y="361"/>
                    <a:pt x="120" y="361"/>
                  </a:cubicBezTo>
                  <a:cubicBezTo>
                    <a:pt x="141" y="361"/>
                    <a:pt x="161" y="356"/>
                    <a:pt x="178" y="346"/>
                  </a:cubicBezTo>
                  <a:cubicBezTo>
                    <a:pt x="193" y="419"/>
                    <a:pt x="257" y="473"/>
                    <a:pt x="334" y="473"/>
                  </a:cubicBezTo>
                  <a:cubicBezTo>
                    <a:pt x="389" y="473"/>
                    <a:pt x="438" y="445"/>
                    <a:pt x="467" y="402"/>
                  </a:cubicBezTo>
                  <a:cubicBezTo>
                    <a:pt x="479" y="407"/>
                    <a:pt x="492" y="410"/>
                    <a:pt x="506" y="410"/>
                  </a:cubicBezTo>
                  <a:cubicBezTo>
                    <a:pt x="567" y="410"/>
                    <a:pt x="616" y="360"/>
                    <a:pt x="616" y="300"/>
                  </a:cubicBezTo>
                  <a:cubicBezTo>
                    <a:pt x="616" y="297"/>
                    <a:pt x="616" y="293"/>
                    <a:pt x="615" y="290"/>
                  </a:cubicBezTo>
                  <a:cubicBezTo>
                    <a:pt x="619" y="291"/>
                    <a:pt x="622" y="291"/>
                    <a:pt x="625" y="291"/>
                  </a:cubicBezTo>
                  <a:cubicBezTo>
                    <a:pt x="665" y="291"/>
                    <a:pt x="698" y="258"/>
                    <a:pt x="698" y="218"/>
                  </a:cubicBezTo>
                  <a:cubicBezTo>
                    <a:pt x="698" y="178"/>
                    <a:pt x="665" y="145"/>
                    <a:pt x="625" y="145"/>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11" name="Freeform 10">
              <a:extLst>
                <a:ext uri="{FF2B5EF4-FFF2-40B4-BE49-F238E27FC236}">
                  <a16:creationId xmlns:a16="http://schemas.microsoft.com/office/drawing/2014/main" id="{330B8AAC-CEF3-4051-89BB-E5E486AE1DA4}"/>
                </a:ext>
              </a:extLst>
            </p:cNvPr>
            <p:cNvSpPr>
              <a:spLocks noEditPoints="1"/>
            </p:cNvSpPr>
            <p:nvPr/>
          </p:nvSpPr>
          <p:spPr bwMode="auto">
            <a:xfrm>
              <a:off x="5106988" y="1562100"/>
              <a:ext cx="2357438" cy="1095375"/>
            </a:xfrm>
            <a:custGeom>
              <a:avLst/>
              <a:gdLst>
                <a:gd name="T0" fmla="*/ 641 w 665"/>
                <a:gd name="T1" fmla="*/ 0 h 309"/>
                <a:gd name="T2" fmla="*/ 660 w 665"/>
                <a:gd name="T3" fmla="*/ 49 h 309"/>
                <a:gd name="T4" fmla="*/ 587 w 665"/>
                <a:gd name="T5" fmla="*/ 122 h 309"/>
                <a:gd name="T6" fmla="*/ 577 w 665"/>
                <a:gd name="T7" fmla="*/ 121 h 309"/>
                <a:gd name="T8" fmla="*/ 578 w 665"/>
                <a:gd name="T9" fmla="*/ 131 h 309"/>
                <a:gd name="T10" fmla="*/ 468 w 665"/>
                <a:gd name="T11" fmla="*/ 241 h 309"/>
                <a:gd name="T12" fmla="*/ 429 w 665"/>
                <a:gd name="T13" fmla="*/ 233 h 309"/>
                <a:gd name="T14" fmla="*/ 296 w 665"/>
                <a:gd name="T15" fmla="*/ 304 h 309"/>
                <a:gd name="T16" fmla="*/ 186 w 665"/>
                <a:gd name="T17" fmla="*/ 259 h 309"/>
                <a:gd name="T18" fmla="*/ 301 w 665"/>
                <a:gd name="T19" fmla="*/ 309 h 309"/>
                <a:gd name="T20" fmla="*/ 434 w 665"/>
                <a:gd name="T21" fmla="*/ 238 h 309"/>
                <a:gd name="T22" fmla="*/ 473 w 665"/>
                <a:gd name="T23" fmla="*/ 246 h 309"/>
                <a:gd name="T24" fmla="*/ 583 w 665"/>
                <a:gd name="T25" fmla="*/ 136 h 309"/>
                <a:gd name="T26" fmla="*/ 582 w 665"/>
                <a:gd name="T27" fmla="*/ 126 h 309"/>
                <a:gd name="T28" fmla="*/ 592 w 665"/>
                <a:gd name="T29" fmla="*/ 127 h 309"/>
                <a:gd name="T30" fmla="*/ 665 w 665"/>
                <a:gd name="T31" fmla="*/ 54 h 309"/>
                <a:gd name="T32" fmla="*/ 641 w 665"/>
                <a:gd name="T33" fmla="*/ 0 h 309"/>
                <a:gd name="T34" fmla="*/ 140 w 665"/>
                <a:gd name="T35" fmla="*/ 177 h 309"/>
                <a:gd name="T36" fmla="*/ 82 w 665"/>
                <a:gd name="T37" fmla="*/ 192 h 309"/>
                <a:gd name="T38" fmla="*/ 0 w 665"/>
                <a:gd name="T39" fmla="*/ 159 h 309"/>
                <a:gd name="T40" fmla="*/ 87 w 665"/>
                <a:gd name="T41" fmla="*/ 197 h 309"/>
                <a:gd name="T42" fmla="*/ 142 w 665"/>
                <a:gd name="T43" fmla="*/ 184 h 309"/>
                <a:gd name="T44" fmla="*/ 140 w 665"/>
                <a:gd name="T45" fmla="*/ 1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5" h="309">
                  <a:moveTo>
                    <a:pt x="641" y="0"/>
                  </a:moveTo>
                  <a:cubicBezTo>
                    <a:pt x="653" y="13"/>
                    <a:pt x="660" y="30"/>
                    <a:pt x="660" y="49"/>
                  </a:cubicBezTo>
                  <a:cubicBezTo>
                    <a:pt x="660" y="89"/>
                    <a:pt x="627" y="122"/>
                    <a:pt x="587" y="122"/>
                  </a:cubicBezTo>
                  <a:cubicBezTo>
                    <a:pt x="584" y="122"/>
                    <a:pt x="581" y="122"/>
                    <a:pt x="577" y="121"/>
                  </a:cubicBezTo>
                  <a:cubicBezTo>
                    <a:pt x="578" y="124"/>
                    <a:pt x="578" y="128"/>
                    <a:pt x="578" y="131"/>
                  </a:cubicBezTo>
                  <a:cubicBezTo>
                    <a:pt x="578" y="191"/>
                    <a:pt x="529" y="241"/>
                    <a:pt x="468" y="241"/>
                  </a:cubicBezTo>
                  <a:cubicBezTo>
                    <a:pt x="454" y="241"/>
                    <a:pt x="441" y="238"/>
                    <a:pt x="429" y="233"/>
                  </a:cubicBezTo>
                  <a:cubicBezTo>
                    <a:pt x="400" y="276"/>
                    <a:pt x="352" y="304"/>
                    <a:pt x="296" y="304"/>
                  </a:cubicBezTo>
                  <a:cubicBezTo>
                    <a:pt x="253" y="304"/>
                    <a:pt x="215" y="287"/>
                    <a:pt x="186" y="259"/>
                  </a:cubicBezTo>
                  <a:cubicBezTo>
                    <a:pt x="215" y="290"/>
                    <a:pt x="256" y="309"/>
                    <a:pt x="301" y="309"/>
                  </a:cubicBezTo>
                  <a:cubicBezTo>
                    <a:pt x="356" y="309"/>
                    <a:pt x="405" y="281"/>
                    <a:pt x="434" y="238"/>
                  </a:cubicBezTo>
                  <a:cubicBezTo>
                    <a:pt x="446" y="243"/>
                    <a:pt x="459" y="246"/>
                    <a:pt x="473" y="246"/>
                  </a:cubicBezTo>
                  <a:cubicBezTo>
                    <a:pt x="534" y="246"/>
                    <a:pt x="583" y="196"/>
                    <a:pt x="583" y="136"/>
                  </a:cubicBezTo>
                  <a:cubicBezTo>
                    <a:pt x="583" y="133"/>
                    <a:pt x="583" y="129"/>
                    <a:pt x="582" y="126"/>
                  </a:cubicBezTo>
                  <a:cubicBezTo>
                    <a:pt x="586" y="127"/>
                    <a:pt x="589" y="127"/>
                    <a:pt x="592" y="127"/>
                  </a:cubicBezTo>
                  <a:cubicBezTo>
                    <a:pt x="632" y="127"/>
                    <a:pt x="665" y="94"/>
                    <a:pt x="665" y="54"/>
                  </a:cubicBezTo>
                  <a:cubicBezTo>
                    <a:pt x="665" y="32"/>
                    <a:pt x="656" y="13"/>
                    <a:pt x="641" y="0"/>
                  </a:cubicBezTo>
                  <a:close/>
                  <a:moveTo>
                    <a:pt x="140" y="177"/>
                  </a:moveTo>
                  <a:cubicBezTo>
                    <a:pt x="123" y="187"/>
                    <a:pt x="103" y="192"/>
                    <a:pt x="82" y="192"/>
                  </a:cubicBezTo>
                  <a:cubicBezTo>
                    <a:pt x="50" y="192"/>
                    <a:pt x="21" y="180"/>
                    <a:pt x="0" y="159"/>
                  </a:cubicBezTo>
                  <a:cubicBezTo>
                    <a:pt x="22" y="183"/>
                    <a:pt x="53" y="197"/>
                    <a:pt x="87" y="197"/>
                  </a:cubicBezTo>
                  <a:cubicBezTo>
                    <a:pt x="107" y="197"/>
                    <a:pt x="125" y="192"/>
                    <a:pt x="142" y="184"/>
                  </a:cubicBezTo>
                  <a:cubicBezTo>
                    <a:pt x="141" y="182"/>
                    <a:pt x="141" y="180"/>
                    <a:pt x="140" y="177"/>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2" name="Freeform 11">
              <a:extLst>
                <a:ext uri="{FF2B5EF4-FFF2-40B4-BE49-F238E27FC236}">
                  <a16:creationId xmlns:a16="http://schemas.microsoft.com/office/drawing/2014/main" id="{7BEE4A5D-B117-45C7-8595-E3B9CFF5EB8C}"/>
                </a:ext>
              </a:extLst>
            </p:cNvPr>
            <p:cNvSpPr>
              <a:spLocks/>
            </p:cNvSpPr>
            <p:nvPr/>
          </p:nvSpPr>
          <p:spPr bwMode="auto">
            <a:xfrm>
              <a:off x="4991101" y="981075"/>
              <a:ext cx="2473325" cy="868363"/>
            </a:xfrm>
            <a:custGeom>
              <a:avLst/>
              <a:gdLst>
                <a:gd name="T0" fmla="*/ 120 w 698"/>
                <a:gd name="T1" fmla="*/ 128 h 245"/>
                <a:gd name="T2" fmla="*/ 149 w 698"/>
                <a:gd name="T3" fmla="*/ 132 h 245"/>
                <a:gd name="T4" fmla="*/ 305 w 698"/>
                <a:gd name="T5" fmla="*/ 8 h 245"/>
                <a:gd name="T6" fmla="*/ 435 w 698"/>
                <a:gd name="T7" fmla="*/ 75 h 245"/>
                <a:gd name="T8" fmla="*/ 494 w 698"/>
                <a:gd name="T9" fmla="*/ 58 h 245"/>
                <a:gd name="T10" fmla="*/ 603 w 698"/>
                <a:gd name="T11" fmla="*/ 156 h 245"/>
                <a:gd name="T12" fmla="*/ 625 w 698"/>
                <a:gd name="T13" fmla="*/ 152 h 245"/>
                <a:gd name="T14" fmla="*/ 698 w 698"/>
                <a:gd name="T15" fmla="*/ 222 h 245"/>
                <a:gd name="T16" fmla="*/ 698 w 698"/>
                <a:gd name="T17" fmla="*/ 218 h 245"/>
                <a:gd name="T18" fmla="*/ 625 w 698"/>
                <a:gd name="T19" fmla="*/ 145 h 245"/>
                <a:gd name="T20" fmla="*/ 603 w 698"/>
                <a:gd name="T21" fmla="*/ 148 h 245"/>
                <a:gd name="T22" fmla="*/ 494 w 698"/>
                <a:gd name="T23" fmla="*/ 50 h 245"/>
                <a:gd name="T24" fmla="*/ 435 w 698"/>
                <a:gd name="T25" fmla="*/ 67 h 245"/>
                <a:gd name="T26" fmla="*/ 305 w 698"/>
                <a:gd name="T27" fmla="*/ 0 h 245"/>
                <a:gd name="T28" fmla="*/ 149 w 698"/>
                <a:gd name="T29" fmla="*/ 124 h 245"/>
                <a:gd name="T30" fmla="*/ 120 w 698"/>
                <a:gd name="T31" fmla="*/ 121 h 245"/>
                <a:gd name="T32" fmla="*/ 0 w 698"/>
                <a:gd name="T33" fmla="*/ 241 h 245"/>
                <a:gd name="T34" fmla="*/ 0 w 698"/>
                <a:gd name="T35" fmla="*/ 245 h 245"/>
                <a:gd name="T36" fmla="*/ 120 w 698"/>
                <a:gd name="T37" fmla="*/ 12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8" h="245">
                  <a:moveTo>
                    <a:pt x="120" y="128"/>
                  </a:moveTo>
                  <a:cubicBezTo>
                    <a:pt x="130" y="128"/>
                    <a:pt x="140" y="130"/>
                    <a:pt x="149" y="132"/>
                  </a:cubicBezTo>
                  <a:cubicBezTo>
                    <a:pt x="165" y="61"/>
                    <a:pt x="229" y="8"/>
                    <a:pt x="305" y="8"/>
                  </a:cubicBezTo>
                  <a:cubicBezTo>
                    <a:pt x="359" y="8"/>
                    <a:pt x="406" y="34"/>
                    <a:pt x="435" y="75"/>
                  </a:cubicBezTo>
                  <a:cubicBezTo>
                    <a:pt x="452" y="64"/>
                    <a:pt x="472" y="58"/>
                    <a:pt x="494" y="58"/>
                  </a:cubicBezTo>
                  <a:cubicBezTo>
                    <a:pt x="551" y="58"/>
                    <a:pt x="597" y="101"/>
                    <a:pt x="603" y="156"/>
                  </a:cubicBezTo>
                  <a:cubicBezTo>
                    <a:pt x="610" y="154"/>
                    <a:pt x="618" y="152"/>
                    <a:pt x="625" y="152"/>
                  </a:cubicBezTo>
                  <a:cubicBezTo>
                    <a:pt x="664" y="152"/>
                    <a:pt x="696" y="183"/>
                    <a:pt x="698" y="222"/>
                  </a:cubicBezTo>
                  <a:cubicBezTo>
                    <a:pt x="698" y="220"/>
                    <a:pt x="698" y="219"/>
                    <a:pt x="698" y="218"/>
                  </a:cubicBezTo>
                  <a:cubicBezTo>
                    <a:pt x="698" y="178"/>
                    <a:pt x="665" y="145"/>
                    <a:pt x="625" y="145"/>
                  </a:cubicBezTo>
                  <a:cubicBezTo>
                    <a:pt x="618" y="145"/>
                    <a:pt x="610" y="146"/>
                    <a:pt x="603" y="148"/>
                  </a:cubicBezTo>
                  <a:cubicBezTo>
                    <a:pt x="597" y="93"/>
                    <a:pt x="551" y="50"/>
                    <a:pt x="494" y="50"/>
                  </a:cubicBezTo>
                  <a:cubicBezTo>
                    <a:pt x="472" y="50"/>
                    <a:pt x="452" y="57"/>
                    <a:pt x="435" y="67"/>
                  </a:cubicBezTo>
                  <a:cubicBezTo>
                    <a:pt x="406" y="27"/>
                    <a:pt x="359" y="0"/>
                    <a:pt x="305" y="0"/>
                  </a:cubicBezTo>
                  <a:cubicBezTo>
                    <a:pt x="229" y="0"/>
                    <a:pt x="165" y="53"/>
                    <a:pt x="149" y="124"/>
                  </a:cubicBezTo>
                  <a:cubicBezTo>
                    <a:pt x="140" y="122"/>
                    <a:pt x="130" y="121"/>
                    <a:pt x="120" y="121"/>
                  </a:cubicBezTo>
                  <a:cubicBezTo>
                    <a:pt x="54" y="121"/>
                    <a:pt x="0" y="175"/>
                    <a:pt x="0" y="241"/>
                  </a:cubicBezTo>
                  <a:cubicBezTo>
                    <a:pt x="0" y="242"/>
                    <a:pt x="0" y="244"/>
                    <a:pt x="0" y="245"/>
                  </a:cubicBezTo>
                  <a:cubicBezTo>
                    <a:pt x="2" y="180"/>
                    <a:pt x="55" y="128"/>
                    <a:pt x="120" y="128"/>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045" name="Group 1044">
            <a:extLst>
              <a:ext uri="{FF2B5EF4-FFF2-40B4-BE49-F238E27FC236}">
                <a16:creationId xmlns:a16="http://schemas.microsoft.com/office/drawing/2014/main" id="{694AD8F8-C283-4CE1-9CDE-92321796BA30}"/>
              </a:ext>
            </a:extLst>
          </p:cNvPr>
          <p:cNvGrpSpPr/>
          <p:nvPr/>
        </p:nvGrpSpPr>
        <p:grpSpPr>
          <a:xfrm>
            <a:off x="2357438" y="1722438"/>
            <a:ext cx="2122488" cy="1676400"/>
            <a:chOff x="2357438" y="1722438"/>
            <a:chExt cx="2122488" cy="1676400"/>
          </a:xfrm>
          <a:effectLst>
            <a:outerShdw blurRad="127000" dist="88900" dir="2700000" algn="tl" rotWithShape="0">
              <a:prstClr val="black">
                <a:alpha val="24000"/>
              </a:prstClr>
            </a:outerShdw>
          </a:effectLst>
        </p:grpSpPr>
        <p:sp>
          <p:nvSpPr>
            <p:cNvPr id="13" name="Freeform 13">
              <a:extLst>
                <a:ext uri="{FF2B5EF4-FFF2-40B4-BE49-F238E27FC236}">
                  <a16:creationId xmlns:a16="http://schemas.microsoft.com/office/drawing/2014/main" id="{8EEA517F-EB19-401E-B140-7C05F016F8AE}"/>
                </a:ext>
              </a:extLst>
            </p:cNvPr>
            <p:cNvSpPr>
              <a:spLocks/>
            </p:cNvSpPr>
            <p:nvPr/>
          </p:nvSpPr>
          <p:spPr bwMode="auto">
            <a:xfrm>
              <a:off x="2357438" y="1722438"/>
              <a:ext cx="2122488" cy="1676400"/>
            </a:xfrm>
            <a:custGeom>
              <a:avLst/>
              <a:gdLst>
                <a:gd name="T0" fmla="*/ 440 w 599"/>
                <a:gd name="T1" fmla="*/ 81 h 473"/>
                <a:gd name="T2" fmla="*/ 420 w 599"/>
                <a:gd name="T3" fmla="*/ 83 h 473"/>
                <a:gd name="T4" fmla="*/ 280 w 599"/>
                <a:gd name="T5" fmla="*/ 0 h 473"/>
                <a:gd name="T6" fmla="*/ 125 w 599"/>
                <a:gd name="T7" fmla="*/ 121 h 473"/>
                <a:gd name="T8" fmla="*/ 120 w 599"/>
                <a:gd name="T9" fmla="*/ 121 h 473"/>
                <a:gd name="T10" fmla="*/ 0 w 599"/>
                <a:gd name="T11" fmla="*/ 241 h 473"/>
                <a:gd name="T12" fmla="*/ 117 w 599"/>
                <a:gd name="T13" fmla="*/ 361 h 473"/>
                <a:gd name="T14" fmla="*/ 270 w 599"/>
                <a:gd name="T15" fmla="*/ 473 h 473"/>
                <a:gd name="T16" fmla="*/ 405 w 599"/>
                <a:gd name="T17" fmla="*/ 397 h 473"/>
                <a:gd name="T18" fmla="*/ 440 w 599"/>
                <a:gd name="T19" fmla="*/ 401 h 473"/>
                <a:gd name="T20" fmla="*/ 599 w 599"/>
                <a:gd name="T21" fmla="*/ 241 h 473"/>
                <a:gd name="T22" fmla="*/ 440 w 599"/>
                <a:gd name="T23" fmla="*/ 81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9" h="473">
                  <a:moveTo>
                    <a:pt x="440" y="81"/>
                  </a:moveTo>
                  <a:cubicBezTo>
                    <a:pt x="433" y="81"/>
                    <a:pt x="426" y="82"/>
                    <a:pt x="420" y="83"/>
                  </a:cubicBezTo>
                  <a:cubicBezTo>
                    <a:pt x="392" y="34"/>
                    <a:pt x="340" y="0"/>
                    <a:pt x="280" y="0"/>
                  </a:cubicBezTo>
                  <a:cubicBezTo>
                    <a:pt x="205" y="0"/>
                    <a:pt x="142" y="52"/>
                    <a:pt x="125" y="121"/>
                  </a:cubicBezTo>
                  <a:cubicBezTo>
                    <a:pt x="123" y="121"/>
                    <a:pt x="122" y="121"/>
                    <a:pt x="120" y="121"/>
                  </a:cubicBezTo>
                  <a:cubicBezTo>
                    <a:pt x="54" y="121"/>
                    <a:pt x="0" y="175"/>
                    <a:pt x="0" y="241"/>
                  </a:cubicBezTo>
                  <a:cubicBezTo>
                    <a:pt x="0" y="307"/>
                    <a:pt x="52" y="360"/>
                    <a:pt x="117" y="361"/>
                  </a:cubicBezTo>
                  <a:cubicBezTo>
                    <a:pt x="137" y="426"/>
                    <a:pt x="198" y="473"/>
                    <a:pt x="270" y="473"/>
                  </a:cubicBezTo>
                  <a:cubicBezTo>
                    <a:pt x="327" y="473"/>
                    <a:pt x="377" y="443"/>
                    <a:pt x="405" y="397"/>
                  </a:cubicBezTo>
                  <a:cubicBezTo>
                    <a:pt x="416" y="400"/>
                    <a:pt x="428" y="401"/>
                    <a:pt x="440" y="401"/>
                  </a:cubicBezTo>
                  <a:cubicBezTo>
                    <a:pt x="528" y="401"/>
                    <a:pt x="599" y="329"/>
                    <a:pt x="599" y="241"/>
                  </a:cubicBezTo>
                  <a:cubicBezTo>
                    <a:pt x="599" y="153"/>
                    <a:pt x="528" y="81"/>
                    <a:pt x="440" y="81"/>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4" name="Freeform 14">
              <a:extLst>
                <a:ext uri="{FF2B5EF4-FFF2-40B4-BE49-F238E27FC236}">
                  <a16:creationId xmlns:a16="http://schemas.microsoft.com/office/drawing/2014/main" id="{F71CA33D-09B0-4BBE-9942-F3D7E1109213}"/>
                </a:ext>
              </a:extLst>
            </p:cNvPr>
            <p:cNvSpPr>
              <a:spLocks noEditPoints="1"/>
            </p:cNvSpPr>
            <p:nvPr/>
          </p:nvSpPr>
          <p:spPr bwMode="auto">
            <a:xfrm>
              <a:off x="2449513" y="1917700"/>
              <a:ext cx="2030413" cy="1481138"/>
            </a:xfrm>
            <a:custGeom>
              <a:avLst/>
              <a:gdLst>
                <a:gd name="T0" fmla="*/ 390 w 573"/>
                <a:gd name="T1" fmla="*/ 23 h 418"/>
                <a:gd name="T2" fmla="*/ 374 w 573"/>
                <a:gd name="T3" fmla="*/ 0 h 418"/>
                <a:gd name="T4" fmla="*/ 391 w 573"/>
                <a:gd name="T5" fmla="*/ 23 h 418"/>
                <a:gd name="T6" fmla="*/ 390 w 573"/>
                <a:gd name="T7" fmla="*/ 23 h 418"/>
                <a:gd name="T8" fmla="*/ 87 w 573"/>
                <a:gd name="T9" fmla="*/ 302 h 418"/>
                <a:gd name="T10" fmla="*/ 0 w 573"/>
                <a:gd name="T11" fmla="*/ 261 h 418"/>
                <a:gd name="T12" fmla="*/ 89 w 573"/>
                <a:gd name="T13" fmla="*/ 306 h 418"/>
                <a:gd name="T14" fmla="*/ 87 w 573"/>
                <a:gd name="T15" fmla="*/ 302 h 418"/>
                <a:gd name="T16" fmla="*/ 535 w 573"/>
                <a:gd name="T17" fmla="*/ 82 h 418"/>
                <a:gd name="T18" fmla="*/ 570 w 573"/>
                <a:gd name="T19" fmla="*/ 182 h 418"/>
                <a:gd name="T20" fmla="*/ 410 w 573"/>
                <a:gd name="T21" fmla="*/ 342 h 418"/>
                <a:gd name="T22" fmla="*/ 376 w 573"/>
                <a:gd name="T23" fmla="*/ 338 h 418"/>
                <a:gd name="T24" fmla="*/ 240 w 573"/>
                <a:gd name="T25" fmla="*/ 414 h 418"/>
                <a:gd name="T26" fmla="*/ 119 w 573"/>
                <a:gd name="T27" fmla="*/ 358 h 418"/>
                <a:gd name="T28" fmla="*/ 244 w 573"/>
                <a:gd name="T29" fmla="*/ 418 h 418"/>
                <a:gd name="T30" fmla="*/ 379 w 573"/>
                <a:gd name="T31" fmla="*/ 342 h 418"/>
                <a:gd name="T32" fmla="*/ 414 w 573"/>
                <a:gd name="T33" fmla="*/ 346 h 418"/>
                <a:gd name="T34" fmla="*/ 573 w 573"/>
                <a:gd name="T35" fmla="*/ 186 h 418"/>
                <a:gd name="T36" fmla="*/ 535 w 573"/>
                <a:gd name="T37" fmla="*/ 8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3" h="418">
                  <a:moveTo>
                    <a:pt x="390" y="23"/>
                  </a:moveTo>
                  <a:cubicBezTo>
                    <a:pt x="385" y="15"/>
                    <a:pt x="380" y="8"/>
                    <a:pt x="374" y="0"/>
                  </a:cubicBezTo>
                  <a:cubicBezTo>
                    <a:pt x="380" y="7"/>
                    <a:pt x="386" y="15"/>
                    <a:pt x="391" y="23"/>
                  </a:cubicBezTo>
                  <a:cubicBezTo>
                    <a:pt x="391" y="23"/>
                    <a:pt x="390" y="23"/>
                    <a:pt x="390" y="23"/>
                  </a:cubicBezTo>
                  <a:close/>
                  <a:moveTo>
                    <a:pt x="87" y="302"/>
                  </a:moveTo>
                  <a:cubicBezTo>
                    <a:pt x="52" y="301"/>
                    <a:pt x="21" y="285"/>
                    <a:pt x="0" y="261"/>
                  </a:cubicBezTo>
                  <a:cubicBezTo>
                    <a:pt x="21" y="287"/>
                    <a:pt x="53" y="305"/>
                    <a:pt x="89" y="306"/>
                  </a:cubicBezTo>
                  <a:cubicBezTo>
                    <a:pt x="88" y="305"/>
                    <a:pt x="88" y="303"/>
                    <a:pt x="87" y="302"/>
                  </a:cubicBezTo>
                  <a:close/>
                  <a:moveTo>
                    <a:pt x="535" y="82"/>
                  </a:moveTo>
                  <a:cubicBezTo>
                    <a:pt x="557" y="109"/>
                    <a:pt x="570" y="144"/>
                    <a:pt x="570" y="182"/>
                  </a:cubicBezTo>
                  <a:cubicBezTo>
                    <a:pt x="570" y="270"/>
                    <a:pt x="498" y="342"/>
                    <a:pt x="410" y="342"/>
                  </a:cubicBezTo>
                  <a:cubicBezTo>
                    <a:pt x="398" y="342"/>
                    <a:pt x="387" y="340"/>
                    <a:pt x="376" y="338"/>
                  </a:cubicBezTo>
                  <a:cubicBezTo>
                    <a:pt x="348" y="383"/>
                    <a:pt x="297" y="414"/>
                    <a:pt x="240" y="414"/>
                  </a:cubicBezTo>
                  <a:cubicBezTo>
                    <a:pt x="192" y="414"/>
                    <a:pt x="148" y="392"/>
                    <a:pt x="119" y="358"/>
                  </a:cubicBezTo>
                  <a:cubicBezTo>
                    <a:pt x="148" y="395"/>
                    <a:pt x="193" y="418"/>
                    <a:pt x="244" y="418"/>
                  </a:cubicBezTo>
                  <a:cubicBezTo>
                    <a:pt x="301" y="418"/>
                    <a:pt x="351" y="388"/>
                    <a:pt x="379" y="342"/>
                  </a:cubicBezTo>
                  <a:cubicBezTo>
                    <a:pt x="390" y="345"/>
                    <a:pt x="402" y="346"/>
                    <a:pt x="414" y="346"/>
                  </a:cubicBezTo>
                  <a:cubicBezTo>
                    <a:pt x="502" y="346"/>
                    <a:pt x="573" y="274"/>
                    <a:pt x="573" y="186"/>
                  </a:cubicBezTo>
                  <a:cubicBezTo>
                    <a:pt x="573" y="146"/>
                    <a:pt x="559" y="110"/>
                    <a:pt x="535" y="82"/>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5" name="Freeform 15">
              <a:extLst>
                <a:ext uri="{FF2B5EF4-FFF2-40B4-BE49-F238E27FC236}">
                  <a16:creationId xmlns:a16="http://schemas.microsoft.com/office/drawing/2014/main" id="{6D8A92D3-8226-46DD-A8BC-CCD35AFC2892}"/>
                </a:ext>
              </a:extLst>
            </p:cNvPr>
            <p:cNvSpPr>
              <a:spLocks/>
            </p:cNvSpPr>
            <p:nvPr/>
          </p:nvSpPr>
          <p:spPr bwMode="auto">
            <a:xfrm>
              <a:off x="2357438" y="1722438"/>
              <a:ext cx="2122488" cy="868363"/>
            </a:xfrm>
            <a:custGeom>
              <a:avLst/>
              <a:gdLst>
                <a:gd name="T0" fmla="*/ 120 w 599"/>
                <a:gd name="T1" fmla="*/ 128 h 245"/>
                <a:gd name="T2" fmla="*/ 125 w 599"/>
                <a:gd name="T3" fmla="*/ 129 h 245"/>
                <a:gd name="T4" fmla="*/ 280 w 599"/>
                <a:gd name="T5" fmla="*/ 8 h 245"/>
                <a:gd name="T6" fmla="*/ 420 w 599"/>
                <a:gd name="T7" fmla="*/ 90 h 245"/>
                <a:gd name="T8" fmla="*/ 440 w 599"/>
                <a:gd name="T9" fmla="*/ 89 h 245"/>
                <a:gd name="T10" fmla="*/ 599 w 599"/>
                <a:gd name="T11" fmla="*/ 245 h 245"/>
                <a:gd name="T12" fmla="*/ 599 w 599"/>
                <a:gd name="T13" fmla="*/ 241 h 245"/>
                <a:gd name="T14" fmla="*/ 440 w 599"/>
                <a:gd name="T15" fmla="*/ 81 h 245"/>
                <a:gd name="T16" fmla="*/ 420 w 599"/>
                <a:gd name="T17" fmla="*/ 83 h 245"/>
                <a:gd name="T18" fmla="*/ 280 w 599"/>
                <a:gd name="T19" fmla="*/ 0 h 245"/>
                <a:gd name="T20" fmla="*/ 125 w 599"/>
                <a:gd name="T21" fmla="*/ 121 h 245"/>
                <a:gd name="T22" fmla="*/ 120 w 599"/>
                <a:gd name="T23" fmla="*/ 121 h 245"/>
                <a:gd name="T24" fmla="*/ 0 w 599"/>
                <a:gd name="T25" fmla="*/ 241 h 245"/>
                <a:gd name="T26" fmla="*/ 0 w 599"/>
                <a:gd name="T27" fmla="*/ 245 h 245"/>
                <a:gd name="T28" fmla="*/ 120 w 599"/>
                <a:gd name="T29" fmla="*/ 12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9" h="245">
                  <a:moveTo>
                    <a:pt x="120" y="128"/>
                  </a:moveTo>
                  <a:cubicBezTo>
                    <a:pt x="122" y="128"/>
                    <a:pt x="123" y="129"/>
                    <a:pt x="125" y="129"/>
                  </a:cubicBezTo>
                  <a:cubicBezTo>
                    <a:pt x="142" y="59"/>
                    <a:pt x="205" y="8"/>
                    <a:pt x="280" y="8"/>
                  </a:cubicBezTo>
                  <a:cubicBezTo>
                    <a:pt x="340" y="8"/>
                    <a:pt x="392" y="41"/>
                    <a:pt x="420" y="90"/>
                  </a:cubicBezTo>
                  <a:cubicBezTo>
                    <a:pt x="426" y="89"/>
                    <a:pt x="433" y="89"/>
                    <a:pt x="440" y="89"/>
                  </a:cubicBezTo>
                  <a:cubicBezTo>
                    <a:pt x="527" y="89"/>
                    <a:pt x="597" y="158"/>
                    <a:pt x="599" y="245"/>
                  </a:cubicBezTo>
                  <a:cubicBezTo>
                    <a:pt x="599" y="244"/>
                    <a:pt x="599" y="242"/>
                    <a:pt x="599" y="241"/>
                  </a:cubicBezTo>
                  <a:cubicBezTo>
                    <a:pt x="599" y="153"/>
                    <a:pt x="528" y="81"/>
                    <a:pt x="440" y="81"/>
                  </a:cubicBezTo>
                  <a:cubicBezTo>
                    <a:pt x="433" y="81"/>
                    <a:pt x="426" y="82"/>
                    <a:pt x="420" y="83"/>
                  </a:cubicBezTo>
                  <a:cubicBezTo>
                    <a:pt x="392" y="34"/>
                    <a:pt x="340" y="0"/>
                    <a:pt x="280" y="0"/>
                  </a:cubicBezTo>
                  <a:cubicBezTo>
                    <a:pt x="205" y="0"/>
                    <a:pt x="142" y="52"/>
                    <a:pt x="125" y="121"/>
                  </a:cubicBezTo>
                  <a:cubicBezTo>
                    <a:pt x="123" y="121"/>
                    <a:pt x="122" y="121"/>
                    <a:pt x="120" y="121"/>
                  </a:cubicBezTo>
                  <a:cubicBezTo>
                    <a:pt x="54" y="121"/>
                    <a:pt x="0" y="175"/>
                    <a:pt x="0" y="241"/>
                  </a:cubicBezTo>
                  <a:cubicBezTo>
                    <a:pt x="0" y="242"/>
                    <a:pt x="0" y="244"/>
                    <a:pt x="0" y="245"/>
                  </a:cubicBezTo>
                  <a:cubicBezTo>
                    <a:pt x="2" y="180"/>
                    <a:pt x="55" y="128"/>
                    <a:pt x="120" y="128"/>
                  </a:cubicBez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040" name="Group 1039">
            <a:extLst>
              <a:ext uri="{FF2B5EF4-FFF2-40B4-BE49-F238E27FC236}">
                <a16:creationId xmlns:a16="http://schemas.microsoft.com/office/drawing/2014/main" id="{D6931935-09EA-4495-9C73-BB59C7E4A423}"/>
              </a:ext>
            </a:extLst>
          </p:cNvPr>
          <p:cNvGrpSpPr/>
          <p:nvPr/>
        </p:nvGrpSpPr>
        <p:grpSpPr>
          <a:xfrm>
            <a:off x="3668713" y="3402013"/>
            <a:ext cx="482601" cy="482600"/>
            <a:chOff x="3668713" y="3402013"/>
            <a:chExt cx="482601" cy="482600"/>
          </a:xfrm>
          <a:effectLst>
            <a:outerShdw blurRad="127000" dist="88900" dir="2700000" algn="tl" rotWithShape="0">
              <a:prstClr val="black">
                <a:alpha val="24000"/>
              </a:prstClr>
            </a:outerShdw>
          </a:effectLst>
        </p:grpSpPr>
        <p:sp>
          <p:nvSpPr>
            <p:cNvPr id="16" name="Oval 16">
              <a:extLst>
                <a:ext uri="{FF2B5EF4-FFF2-40B4-BE49-F238E27FC236}">
                  <a16:creationId xmlns:a16="http://schemas.microsoft.com/office/drawing/2014/main" id="{6E02236D-4CEE-4C49-BC26-139AA5ED4BF7}"/>
                </a:ext>
              </a:extLst>
            </p:cNvPr>
            <p:cNvSpPr>
              <a:spLocks noChangeArrowheads="1"/>
            </p:cNvSpPr>
            <p:nvPr/>
          </p:nvSpPr>
          <p:spPr bwMode="auto">
            <a:xfrm>
              <a:off x="3668713" y="3402013"/>
              <a:ext cx="482600" cy="48260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7" name="Freeform 17">
              <a:extLst>
                <a:ext uri="{FF2B5EF4-FFF2-40B4-BE49-F238E27FC236}">
                  <a16:creationId xmlns:a16="http://schemas.microsoft.com/office/drawing/2014/main" id="{4BA9F98D-EC7E-4117-8172-A7CC81449D2F}"/>
                </a:ext>
              </a:extLst>
            </p:cNvPr>
            <p:cNvSpPr>
              <a:spLocks/>
            </p:cNvSpPr>
            <p:nvPr/>
          </p:nvSpPr>
          <p:spPr bwMode="auto">
            <a:xfrm>
              <a:off x="3740151" y="3470275"/>
              <a:ext cx="411163" cy="414338"/>
            </a:xfrm>
            <a:custGeom>
              <a:avLst/>
              <a:gdLst>
                <a:gd name="T0" fmla="*/ 96 w 116"/>
                <a:gd name="T1" fmla="*/ 0 h 117"/>
                <a:gd name="T2" fmla="*/ 115 w 116"/>
                <a:gd name="T3" fmla="*/ 48 h 117"/>
                <a:gd name="T4" fmla="*/ 47 w 116"/>
                <a:gd name="T5" fmla="*/ 116 h 117"/>
                <a:gd name="T6" fmla="*/ 0 w 116"/>
                <a:gd name="T7" fmla="*/ 96 h 117"/>
                <a:gd name="T8" fmla="*/ 48 w 116"/>
                <a:gd name="T9" fmla="*/ 117 h 117"/>
                <a:gd name="T10" fmla="*/ 116 w 116"/>
                <a:gd name="T11" fmla="*/ 49 h 117"/>
                <a:gd name="T12" fmla="*/ 96 w 116"/>
                <a:gd name="T13" fmla="*/ 0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96" y="0"/>
                  </a:moveTo>
                  <a:cubicBezTo>
                    <a:pt x="108" y="12"/>
                    <a:pt x="115" y="29"/>
                    <a:pt x="115" y="48"/>
                  </a:cubicBezTo>
                  <a:cubicBezTo>
                    <a:pt x="115" y="85"/>
                    <a:pt x="85" y="116"/>
                    <a:pt x="47" y="116"/>
                  </a:cubicBezTo>
                  <a:cubicBezTo>
                    <a:pt x="29" y="116"/>
                    <a:pt x="12" y="108"/>
                    <a:pt x="0" y="96"/>
                  </a:cubicBezTo>
                  <a:cubicBezTo>
                    <a:pt x="12" y="109"/>
                    <a:pt x="29" y="117"/>
                    <a:pt x="48" y="117"/>
                  </a:cubicBezTo>
                  <a:cubicBezTo>
                    <a:pt x="86" y="117"/>
                    <a:pt x="116" y="86"/>
                    <a:pt x="116" y="49"/>
                  </a:cubicBezTo>
                  <a:cubicBezTo>
                    <a:pt x="116" y="30"/>
                    <a:pt x="109" y="12"/>
                    <a:pt x="96"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8" name="Freeform 18">
              <a:extLst>
                <a:ext uri="{FF2B5EF4-FFF2-40B4-BE49-F238E27FC236}">
                  <a16:creationId xmlns:a16="http://schemas.microsoft.com/office/drawing/2014/main" id="{39C49C59-CCBF-4A89-A99E-32DB7DACDC76}"/>
                </a:ext>
              </a:extLst>
            </p:cNvPr>
            <p:cNvSpPr>
              <a:spLocks/>
            </p:cNvSpPr>
            <p:nvPr/>
          </p:nvSpPr>
          <p:spPr bwMode="auto">
            <a:xfrm>
              <a:off x="3668713" y="3402013"/>
              <a:ext cx="414338" cy="414338"/>
            </a:xfrm>
            <a:custGeom>
              <a:avLst/>
              <a:gdLst>
                <a:gd name="T0" fmla="*/ 2 w 117"/>
                <a:gd name="T1" fmla="*/ 69 h 117"/>
                <a:gd name="T2" fmla="*/ 70 w 117"/>
                <a:gd name="T3" fmla="*/ 1 h 117"/>
                <a:gd name="T4" fmla="*/ 117 w 117"/>
                <a:gd name="T5" fmla="*/ 20 h 117"/>
                <a:gd name="T6" fmla="*/ 68 w 117"/>
                <a:gd name="T7" fmla="*/ 0 h 117"/>
                <a:gd name="T8" fmla="*/ 0 w 117"/>
                <a:gd name="T9" fmla="*/ 68 h 117"/>
                <a:gd name="T10" fmla="*/ 21 w 117"/>
                <a:gd name="T11" fmla="*/ 117 h 117"/>
                <a:gd name="T12" fmla="*/ 2 w 117"/>
                <a:gd name="T13" fmla="*/ 69 h 117"/>
              </a:gdLst>
              <a:ahLst/>
              <a:cxnLst>
                <a:cxn ang="0">
                  <a:pos x="T0" y="T1"/>
                </a:cxn>
                <a:cxn ang="0">
                  <a:pos x="T2" y="T3"/>
                </a:cxn>
                <a:cxn ang="0">
                  <a:pos x="T4" y="T5"/>
                </a:cxn>
                <a:cxn ang="0">
                  <a:pos x="T6" y="T7"/>
                </a:cxn>
                <a:cxn ang="0">
                  <a:pos x="T8" y="T9"/>
                </a:cxn>
                <a:cxn ang="0">
                  <a:pos x="T10" y="T11"/>
                </a:cxn>
                <a:cxn ang="0">
                  <a:pos x="T12" y="T13"/>
                </a:cxn>
              </a:cxnLst>
              <a:rect l="0" t="0" r="r" b="b"/>
              <a:pathLst>
                <a:path w="117" h="117">
                  <a:moveTo>
                    <a:pt x="2" y="69"/>
                  </a:moveTo>
                  <a:cubicBezTo>
                    <a:pt x="2" y="32"/>
                    <a:pt x="32" y="1"/>
                    <a:pt x="70" y="1"/>
                  </a:cubicBezTo>
                  <a:cubicBezTo>
                    <a:pt x="88" y="1"/>
                    <a:pt x="105" y="9"/>
                    <a:pt x="117" y="20"/>
                  </a:cubicBezTo>
                  <a:cubicBezTo>
                    <a:pt x="105" y="8"/>
                    <a:pt x="88" y="0"/>
                    <a:pt x="68" y="0"/>
                  </a:cubicBezTo>
                  <a:cubicBezTo>
                    <a:pt x="31" y="0"/>
                    <a:pt x="0" y="30"/>
                    <a:pt x="0" y="68"/>
                  </a:cubicBezTo>
                  <a:cubicBezTo>
                    <a:pt x="0" y="87"/>
                    <a:pt x="8" y="104"/>
                    <a:pt x="21" y="117"/>
                  </a:cubicBezTo>
                  <a:cubicBezTo>
                    <a:pt x="9" y="104"/>
                    <a:pt x="2" y="88"/>
                    <a:pt x="2" y="69"/>
                  </a:cubicBez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039" name="Group 1038">
            <a:extLst>
              <a:ext uri="{FF2B5EF4-FFF2-40B4-BE49-F238E27FC236}">
                <a16:creationId xmlns:a16="http://schemas.microsoft.com/office/drawing/2014/main" id="{644E9434-0F1A-41F0-ACEC-6057EB38D855}"/>
              </a:ext>
            </a:extLst>
          </p:cNvPr>
          <p:cNvGrpSpPr/>
          <p:nvPr/>
        </p:nvGrpSpPr>
        <p:grpSpPr>
          <a:xfrm>
            <a:off x="4459288" y="3813175"/>
            <a:ext cx="311151" cy="312738"/>
            <a:chOff x="4459288" y="3813175"/>
            <a:chExt cx="311151" cy="312738"/>
          </a:xfrm>
          <a:effectLst>
            <a:outerShdw blurRad="127000" dist="88900" dir="2700000" algn="tl" rotWithShape="0">
              <a:prstClr val="black">
                <a:alpha val="24000"/>
              </a:prstClr>
            </a:outerShdw>
          </a:effectLst>
        </p:grpSpPr>
        <p:sp>
          <p:nvSpPr>
            <p:cNvPr id="19" name="Oval 19">
              <a:extLst>
                <a:ext uri="{FF2B5EF4-FFF2-40B4-BE49-F238E27FC236}">
                  <a16:creationId xmlns:a16="http://schemas.microsoft.com/office/drawing/2014/main" id="{59379A87-6C23-45F3-A5BC-9A5D9951FC15}"/>
                </a:ext>
              </a:extLst>
            </p:cNvPr>
            <p:cNvSpPr>
              <a:spLocks noChangeArrowheads="1"/>
            </p:cNvSpPr>
            <p:nvPr/>
          </p:nvSpPr>
          <p:spPr bwMode="auto">
            <a:xfrm>
              <a:off x="4459288" y="3813175"/>
              <a:ext cx="311150" cy="312738"/>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20" name="Freeform 20">
              <a:extLst>
                <a:ext uri="{FF2B5EF4-FFF2-40B4-BE49-F238E27FC236}">
                  <a16:creationId xmlns:a16="http://schemas.microsoft.com/office/drawing/2014/main" id="{8864BFD3-35B2-46C6-B94A-495CF792C75A}"/>
                </a:ext>
              </a:extLst>
            </p:cNvPr>
            <p:cNvSpPr>
              <a:spLocks/>
            </p:cNvSpPr>
            <p:nvPr/>
          </p:nvSpPr>
          <p:spPr bwMode="auto">
            <a:xfrm>
              <a:off x="4505326" y="3859213"/>
              <a:ext cx="265113" cy="266700"/>
            </a:xfrm>
            <a:custGeom>
              <a:avLst/>
              <a:gdLst>
                <a:gd name="T0" fmla="*/ 62 w 75"/>
                <a:gd name="T1" fmla="*/ 0 h 75"/>
                <a:gd name="T2" fmla="*/ 74 w 75"/>
                <a:gd name="T3" fmla="*/ 30 h 75"/>
                <a:gd name="T4" fmla="*/ 30 w 75"/>
                <a:gd name="T5" fmla="*/ 74 h 75"/>
                <a:gd name="T6" fmla="*/ 0 w 75"/>
                <a:gd name="T7" fmla="*/ 61 h 75"/>
                <a:gd name="T8" fmla="*/ 31 w 75"/>
                <a:gd name="T9" fmla="*/ 75 h 75"/>
                <a:gd name="T10" fmla="*/ 75 w 75"/>
                <a:gd name="T11" fmla="*/ 31 h 75"/>
                <a:gd name="T12" fmla="*/ 62 w 7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75" h="75">
                  <a:moveTo>
                    <a:pt x="62" y="0"/>
                  </a:moveTo>
                  <a:cubicBezTo>
                    <a:pt x="69" y="8"/>
                    <a:pt x="74" y="18"/>
                    <a:pt x="74" y="30"/>
                  </a:cubicBezTo>
                  <a:cubicBezTo>
                    <a:pt x="74" y="54"/>
                    <a:pt x="54" y="74"/>
                    <a:pt x="30" y="74"/>
                  </a:cubicBezTo>
                  <a:cubicBezTo>
                    <a:pt x="18" y="74"/>
                    <a:pt x="8" y="69"/>
                    <a:pt x="0" y="61"/>
                  </a:cubicBezTo>
                  <a:cubicBezTo>
                    <a:pt x="8" y="70"/>
                    <a:pt x="19" y="75"/>
                    <a:pt x="31" y="75"/>
                  </a:cubicBezTo>
                  <a:cubicBezTo>
                    <a:pt x="55" y="75"/>
                    <a:pt x="75" y="55"/>
                    <a:pt x="75" y="31"/>
                  </a:cubicBezTo>
                  <a:cubicBezTo>
                    <a:pt x="75" y="19"/>
                    <a:pt x="70" y="8"/>
                    <a:pt x="62"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1" name="Freeform 21">
              <a:extLst>
                <a:ext uri="{FF2B5EF4-FFF2-40B4-BE49-F238E27FC236}">
                  <a16:creationId xmlns:a16="http://schemas.microsoft.com/office/drawing/2014/main" id="{B127AF06-924B-4E63-AB76-0F229D6598CB}"/>
                </a:ext>
              </a:extLst>
            </p:cNvPr>
            <p:cNvSpPr>
              <a:spLocks/>
            </p:cNvSpPr>
            <p:nvPr/>
          </p:nvSpPr>
          <p:spPr bwMode="auto">
            <a:xfrm>
              <a:off x="4459288" y="3813175"/>
              <a:ext cx="265113" cy="266700"/>
            </a:xfrm>
            <a:custGeom>
              <a:avLst/>
              <a:gdLst>
                <a:gd name="T0" fmla="*/ 1 w 75"/>
                <a:gd name="T1" fmla="*/ 45 h 75"/>
                <a:gd name="T2" fmla="*/ 45 w 75"/>
                <a:gd name="T3" fmla="*/ 1 h 75"/>
                <a:gd name="T4" fmla="*/ 75 w 75"/>
                <a:gd name="T5" fmla="*/ 14 h 75"/>
                <a:gd name="T6" fmla="*/ 44 w 75"/>
                <a:gd name="T7" fmla="*/ 0 h 75"/>
                <a:gd name="T8" fmla="*/ 0 w 75"/>
                <a:gd name="T9" fmla="*/ 44 h 75"/>
                <a:gd name="T10" fmla="*/ 14 w 75"/>
                <a:gd name="T11" fmla="*/ 75 h 75"/>
                <a:gd name="T12" fmla="*/ 1 w 75"/>
                <a:gd name="T13" fmla="*/ 45 h 75"/>
              </a:gdLst>
              <a:ahLst/>
              <a:cxnLst>
                <a:cxn ang="0">
                  <a:pos x="T0" y="T1"/>
                </a:cxn>
                <a:cxn ang="0">
                  <a:pos x="T2" y="T3"/>
                </a:cxn>
                <a:cxn ang="0">
                  <a:pos x="T4" y="T5"/>
                </a:cxn>
                <a:cxn ang="0">
                  <a:pos x="T6" y="T7"/>
                </a:cxn>
                <a:cxn ang="0">
                  <a:pos x="T8" y="T9"/>
                </a:cxn>
                <a:cxn ang="0">
                  <a:pos x="T10" y="T11"/>
                </a:cxn>
                <a:cxn ang="0">
                  <a:pos x="T12" y="T13"/>
                </a:cxn>
              </a:cxnLst>
              <a:rect l="0" t="0" r="r" b="b"/>
              <a:pathLst>
                <a:path w="75" h="75">
                  <a:moveTo>
                    <a:pt x="1" y="45"/>
                  </a:moveTo>
                  <a:cubicBezTo>
                    <a:pt x="1" y="21"/>
                    <a:pt x="21" y="1"/>
                    <a:pt x="45" y="1"/>
                  </a:cubicBezTo>
                  <a:cubicBezTo>
                    <a:pt x="57" y="1"/>
                    <a:pt x="68" y="6"/>
                    <a:pt x="75" y="14"/>
                  </a:cubicBezTo>
                  <a:cubicBezTo>
                    <a:pt x="67" y="5"/>
                    <a:pt x="56" y="0"/>
                    <a:pt x="44" y="0"/>
                  </a:cubicBezTo>
                  <a:cubicBezTo>
                    <a:pt x="20" y="0"/>
                    <a:pt x="0" y="20"/>
                    <a:pt x="0" y="44"/>
                  </a:cubicBezTo>
                  <a:cubicBezTo>
                    <a:pt x="0" y="56"/>
                    <a:pt x="6" y="67"/>
                    <a:pt x="14" y="75"/>
                  </a:cubicBezTo>
                  <a:cubicBezTo>
                    <a:pt x="6" y="67"/>
                    <a:pt x="1" y="57"/>
                    <a:pt x="1" y="45"/>
                  </a:cubicBez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042" name="Group 1041">
            <a:extLst>
              <a:ext uri="{FF2B5EF4-FFF2-40B4-BE49-F238E27FC236}">
                <a16:creationId xmlns:a16="http://schemas.microsoft.com/office/drawing/2014/main" id="{E032E82B-F60C-4538-ACB6-8D06694E4535}"/>
              </a:ext>
            </a:extLst>
          </p:cNvPr>
          <p:cNvGrpSpPr/>
          <p:nvPr/>
        </p:nvGrpSpPr>
        <p:grpSpPr>
          <a:xfrm>
            <a:off x="5964238" y="2757488"/>
            <a:ext cx="485776" cy="481013"/>
            <a:chOff x="5964238" y="2757488"/>
            <a:chExt cx="485776" cy="481013"/>
          </a:xfrm>
          <a:effectLst>
            <a:outerShdw blurRad="127000" dist="88900" dir="2700000" algn="tl" rotWithShape="0">
              <a:prstClr val="black">
                <a:alpha val="24000"/>
              </a:prstClr>
            </a:outerShdw>
          </a:effectLst>
        </p:grpSpPr>
        <p:sp>
          <p:nvSpPr>
            <p:cNvPr id="22" name="Oval 22">
              <a:extLst>
                <a:ext uri="{FF2B5EF4-FFF2-40B4-BE49-F238E27FC236}">
                  <a16:creationId xmlns:a16="http://schemas.microsoft.com/office/drawing/2014/main" id="{82AB39E8-D9E4-4244-B3B8-EC43F6CAB0D1}"/>
                </a:ext>
              </a:extLst>
            </p:cNvPr>
            <p:cNvSpPr>
              <a:spLocks noChangeArrowheads="1"/>
            </p:cNvSpPr>
            <p:nvPr/>
          </p:nvSpPr>
          <p:spPr bwMode="auto">
            <a:xfrm>
              <a:off x="5964238" y="2757488"/>
              <a:ext cx="485775" cy="481013"/>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23" name="Freeform 23">
              <a:extLst>
                <a:ext uri="{FF2B5EF4-FFF2-40B4-BE49-F238E27FC236}">
                  <a16:creationId xmlns:a16="http://schemas.microsoft.com/office/drawing/2014/main" id="{BC9A38B0-D721-4ACD-8ACD-B720B3450D5B}"/>
                </a:ext>
              </a:extLst>
            </p:cNvPr>
            <p:cNvSpPr>
              <a:spLocks/>
            </p:cNvSpPr>
            <p:nvPr/>
          </p:nvSpPr>
          <p:spPr bwMode="auto">
            <a:xfrm>
              <a:off x="6035676" y="2824163"/>
              <a:ext cx="414338" cy="414338"/>
            </a:xfrm>
            <a:custGeom>
              <a:avLst/>
              <a:gdLst>
                <a:gd name="T0" fmla="*/ 96 w 117"/>
                <a:gd name="T1" fmla="*/ 0 h 117"/>
                <a:gd name="T2" fmla="*/ 115 w 117"/>
                <a:gd name="T3" fmla="*/ 48 h 117"/>
                <a:gd name="T4" fmla="*/ 47 w 117"/>
                <a:gd name="T5" fmla="*/ 116 h 117"/>
                <a:gd name="T6" fmla="*/ 0 w 117"/>
                <a:gd name="T7" fmla="*/ 97 h 117"/>
                <a:gd name="T8" fmla="*/ 49 w 117"/>
                <a:gd name="T9" fmla="*/ 117 h 117"/>
                <a:gd name="T10" fmla="*/ 117 w 117"/>
                <a:gd name="T11" fmla="*/ 49 h 117"/>
                <a:gd name="T12" fmla="*/ 96 w 117"/>
                <a:gd name="T13" fmla="*/ 0 h 117"/>
              </a:gdLst>
              <a:ahLst/>
              <a:cxnLst>
                <a:cxn ang="0">
                  <a:pos x="T0" y="T1"/>
                </a:cxn>
                <a:cxn ang="0">
                  <a:pos x="T2" y="T3"/>
                </a:cxn>
                <a:cxn ang="0">
                  <a:pos x="T4" y="T5"/>
                </a:cxn>
                <a:cxn ang="0">
                  <a:pos x="T6" y="T7"/>
                </a:cxn>
                <a:cxn ang="0">
                  <a:pos x="T8" y="T9"/>
                </a:cxn>
                <a:cxn ang="0">
                  <a:pos x="T10" y="T11"/>
                </a:cxn>
                <a:cxn ang="0">
                  <a:pos x="T12" y="T13"/>
                </a:cxn>
              </a:cxnLst>
              <a:rect l="0" t="0" r="r" b="b"/>
              <a:pathLst>
                <a:path w="117" h="117">
                  <a:moveTo>
                    <a:pt x="96" y="0"/>
                  </a:moveTo>
                  <a:cubicBezTo>
                    <a:pt x="108" y="13"/>
                    <a:pt x="115" y="30"/>
                    <a:pt x="115" y="48"/>
                  </a:cubicBezTo>
                  <a:cubicBezTo>
                    <a:pt x="115" y="86"/>
                    <a:pt x="85" y="116"/>
                    <a:pt x="47" y="116"/>
                  </a:cubicBezTo>
                  <a:cubicBezTo>
                    <a:pt x="29" y="116"/>
                    <a:pt x="12" y="109"/>
                    <a:pt x="0" y="97"/>
                  </a:cubicBezTo>
                  <a:cubicBezTo>
                    <a:pt x="12" y="109"/>
                    <a:pt x="29" y="117"/>
                    <a:pt x="49" y="117"/>
                  </a:cubicBezTo>
                  <a:cubicBezTo>
                    <a:pt x="86" y="117"/>
                    <a:pt x="117" y="87"/>
                    <a:pt x="117" y="49"/>
                  </a:cubicBezTo>
                  <a:cubicBezTo>
                    <a:pt x="117" y="30"/>
                    <a:pt x="109" y="13"/>
                    <a:pt x="96"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4" name="Freeform 24">
              <a:extLst>
                <a:ext uri="{FF2B5EF4-FFF2-40B4-BE49-F238E27FC236}">
                  <a16:creationId xmlns:a16="http://schemas.microsoft.com/office/drawing/2014/main" id="{63BB53D9-CA17-444A-8503-7794F0CFEB9D}"/>
                </a:ext>
              </a:extLst>
            </p:cNvPr>
            <p:cNvSpPr>
              <a:spLocks/>
            </p:cNvSpPr>
            <p:nvPr/>
          </p:nvSpPr>
          <p:spPr bwMode="auto">
            <a:xfrm>
              <a:off x="5964238" y="2757488"/>
              <a:ext cx="415925" cy="414338"/>
            </a:xfrm>
            <a:custGeom>
              <a:avLst/>
              <a:gdLst>
                <a:gd name="T0" fmla="*/ 2 w 117"/>
                <a:gd name="T1" fmla="*/ 70 h 117"/>
                <a:gd name="T2" fmla="*/ 70 w 117"/>
                <a:gd name="T3" fmla="*/ 2 h 117"/>
                <a:gd name="T4" fmla="*/ 117 w 117"/>
                <a:gd name="T5" fmla="*/ 21 h 117"/>
                <a:gd name="T6" fmla="*/ 69 w 117"/>
                <a:gd name="T7" fmla="*/ 0 h 117"/>
                <a:gd name="T8" fmla="*/ 0 w 117"/>
                <a:gd name="T9" fmla="*/ 68 h 117"/>
                <a:gd name="T10" fmla="*/ 21 w 117"/>
                <a:gd name="T11" fmla="*/ 117 h 117"/>
                <a:gd name="T12" fmla="*/ 2 w 117"/>
                <a:gd name="T13" fmla="*/ 70 h 117"/>
              </a:gdLst>
              <a:ahLst/>
              <a:cxnLst>
                <a:cxn ang="0">
                  <a:pos x="T0" y="T1"/>
                </a:cxn>
                <a:cxn ang="0">
                  <a:pos x="T2" y="T3"/>
                </a:cxn>
                <a:cxn ang="0">
                  <a:pos x="T4" y="T5"/>
                </a:cxn>
                <a:cxn ang="0">
                  <a:pos x="T6" y="T7"/>
                </a:cxn>
                <a:cxn ang="0">
                  <a:pos x="T8" y="T9"/>
                </a:cxn>
                <a:cxn ang="0">
                  <a:pos x="T10" y="T11"/>
                </a:cxn>
                <a:cxn ang="0">
                  <a:pos x="T12" y="T13"/>
                </a:cxn>
              </a:cxnLst>
              <a:rect l="0" t="0" r="r" b="b"/>
              <a:pathLst>
                <a:path w="117" h="117">
                  <a:moveTo>
                    <a:pt x="2" y="70"/>
                  </a:moveTo>
                  <a:cubicBezTo>
                    <a:pt x="2" y="32"/>
                    <a:pt x="33" y="2"/>
                    <a:pt x="70" y="2"/>
                  </a:cubicBezTo>
                  <a:cubicBezTo>
                    <a:pt x="89" y="2"/>
                    <a:pt x="105" y="9"/>
                    <a:pt x="117" y="21"/>
                  </a:cubicBezTo>
                  <a:cubicBezTo>
                    <a:pt x="105" y="8"/>
                    <a:pt x="88" y="0"/>
                    <a:pt x="69" y="0"/>
                  </a:cubicBezTo>
                  <a:cubicBezTo>
                    <a:pt x="31" y="0"/>
                    <a:pt x="0" y="31"/>
                    <a:pt x="0" y="68"/>
                  </a:cubicBezTo>
                  <a:cubicBezTo>
                    <a:pt x="0" y="87"/>
                    <a:pt x="9" y="105"/>
                    <a:pt x="21" y="117"/>
                  </a:cubicBezTo>
                  <a:cubicBezTo>
                    <a:pt x="9" y="105"/>
                    <a:pt x="2" y="88"/>
                    <a:pt x="2" y="70"/>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041" name="Group 1040">
            <a:extLst>
              <a:ext uri="{FF2B5EF4-FFF2-40B4-BE49-F238E27FC236}">
                <a16:creationId xmlns:a16="http://schemas.microsoft.com/office/drawing/2014/main" id="{337C2A45-4D5D-498C-A401-86EF11770E48}"/>
              </a:ext>
            </a:extLst>
          </p:cNvPr>
          <p:cNvGrpSpPr/>
          <p:nvPr/>
        </p:nvGrpSpPr>
        <p:grpSpPr>
          <a:xfrm>
            <a:off x="5692776" y="3313113"/>
            <a:ext cx="307975" cy="309563"/>
            <a:chOff x="5692776" y="3313113"/>
            <a:chExt cx="307975" cy="309563"/>
          </a:xfrm>
          <a:effectLst>
            <a:outerShdw blurRad="127000" dist="88900" dir="2700000" algn="tl" rotWithShape="0">
              <a:prstClr val="black">
                <a:alpha val="24000"/>
              </a:prstClr>
            </a:outerShdw>
          </a:effectLst>
        </p:grpSpPr>
        <p:sp>
          <p:nvSpPr>
            <p:cNvPr id="25" name="Oval 25">
              <a:extLst>
                <a:ext uri="{FF2B5EF4-FFF2-40B4-BE49-F238E27FC236}">
                  <a16:creationId xmlns:a16="http://schemas.microsoft.com/office/drawing/2014/main" id="{3B901376-A5DB-404E-B17B-7751E8991653}"/>
                </a:ext>
              </a:extLst>
            </p:cNvPr>
            <p:cNvSpPr>
              <a:spLocks noChangeArrowheads="1"/>
            </p:cNvSpPr>
            <p:nvPr/>
          </p:nvSpPr>
          <p:spPr bwMode="auto">
            <a:xfrm>
              <a:off x="5692776" y="3313113"/>
              <a:ext cx="307975" cy="309563"/>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26" name="Freeform 26">
              <a:extLst>
                <a:ext uri="{FF2B5EF4-FFF2-40B4-BE49-F238E27FC236}">
                  <a16:creationId xmlns:a16="http://schemas.microsoft.com/office/drawing/2014/main" id="{A3C51CCE-87DD-4220-ADF7-81B0FC9B5546}"/>
                </a:ext>
              </a:extLst>
            </p:cNvPr>
            <p:cNvSpPr>
              <a:spLocks/>
            </p:cNvSpPr>
            <p:nvPr/>
          </p:nvSpPr>
          <p:spPr bwMode="auto">
            <a:xfrm>
              <a:off x="5734051" y="3355975"/>
              <a:ext cx="266700" cy="266700"/>
            </a:xfrm>
            <a:custGeom>
              <a:avLst/>
              <a:gdLst>
                <a:gd name="T0" fmla="*/ 62 w 75"/>
                <a:gd name="T1" fmla="*/ 0 h 75"/>
                <a:gd name="T2" fmla="*/ 75 w 75"/>
                <a:gd name="T3" fmla="*/ 31 h 75"/>
                <a:gd name="T4" fmla="*/ 31 w 75"/>
                <a:gd name="T5" fmla="*/ 75 h 75"/>
                <a:gd name="T6" fmla="*/ 0 w 75"/>
                <a:gd name="T7" fmla="*/ 62 h 75"/>
                <a:gd name="T8" fmla="*/ 32 w 75"/>
                <a:gd name="T9" fmla="*/ 75 h 75"/>
                <a:gd name="T10" fmla="*/ 75 w 75"/>
                <a:gd name="T11" fmla="*/ 32 h 75"/>
                <a:gd name="T12" fmla="*/ 62 w 7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75" h="75">
                  <a:moveTo>
                    <a:pt x="62" y="0"/>
                  </a:moveTo>
                  <a:cubicBezTo>
                    <a:pt x="70" y="8"/>
                    <a:pt x="75" y="19"/>
                    <a:pt x="75" y="31"/>
                  </a:cubicBezTo>
                  <a:cubicBezTo>
                    <a:pt x="75" y="55"/>
                    <a:pt x="55" y="75"/>
                    <a:pt x="31" y="75"/>
                  </a:cubicBezTo>
                  <a:cubicBezTo>
                    <a:pt x="19" y="75"/>
                    <a:pt x="8" y="70"/>
                    <a:pt x="0" y="62"/>
                  </a:cubicBezTo>
                  <a:cubicBezTo>
                    <a:pt x="8" y="70"/>
                    <a:pt x="19" y="75"/>
                    <a:pt x="32" y="75"/>
                  </a:cubicBezTo>
                  <a:cubicBezTo>
                    <a:pt x="56" y="75"/>
                    <a:pt x="75" y="56"/>
                    <a:pt x="75" y="32"/>
                  </a:cubicBezTo>
                  <a:cubicBezTo>
                    <a:pt x="75" y="19"/>
                    <a:pt x="70" y="8"/>
                    <a:pt x="62"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7" name="Freeform 27">
              <a:extLst>
                <a:ext uri="{FF2B5EF4-FFF2-40B4-BE49-F238E27FC236}">
                  <a16:creationId xmlns:a16="http://schemas.microsoft.com/office/drawing/2014/main" id="{883A9920-CC18-4174-BC38-4108B55EC75D}"/>
                </a:ext>
              </a:extLst>
            </p:cNvPr>
            <p:cNvSpPr>
              <a:spLocks/>
            </p:cNvSpPr>
            <p:nvPr/>
          </p:nvSpPr>
          <p:spPr bwMode="auto">
            <a:xfrm>
              <a:off x="5692776" y="3313113"/>
              <a:ext cx="265113" cy="266700"/>
            </a:xfrm>
            <a:custGeom>
              <a:avLst/>
              <a:gdLst>
                <a:gd name="T0" fmla="*/ 1 w 75"/>
                <a:gd name="T1" fmla="*/ 45 h 75"/>
                <a:gd name="T2" fmla="*/ 45 w 75"/>
                <a:gd name="T3" fmla="*/ 1 h 75"/>
                <a:gd name="T4" fmla="*/ 75 w 75"/>
                <a:gd name="T5" fmla="*/ 13 h 75"/>
                <a:gd name="T6" fmla="*/ 44 w 75"/>
                <a:gd name="T7" fmla="*/ 0 h 75"/>
                <a:gd name="T8" fmla="*/ 0 w 75"/>
                <a:gd name="T9" fmla="*/ 44 h 75"/>
                <a:gd name="T10" fmla="*/ 13 w 75"/>
                <a:gd name="T11" fmla="*/ 75 h 75"/>
                <a:gd name="T12" fmla="*/ 1 w 75"/>
                <a:gd name="T13" fmla="*/ 45 h 75"/>
              </a:gdLst>
              <a:ahLst/>
              <a:cxnLst>
                <a:cxn ang="0">
                  <a:pos x="T0" y="T1"/>
                </a:cxn>
                <a:cxn ang="0">
                  <a:pos x="T2" y="T3"/>
                </a:cxn>
                <a:cxn ang="0">
                  <a:pos x="T4" y="T5"/>
                </a:cxn>
                <a:cxn ang="0">
                  <a:pos x="T6" y="T7"/>
                </a:cxn>
                <a:cxn ang="0">
                  <a:pos x="T8" y="T9"/>
                </a:cxn>
                <a:cxn ang="0">
                  <a:pos x="T10" y="T11"/>
                </a:cxn>
                <a:cxn ang="0">
                  <a:pos x="T12" y="T13"/>
                </a:cxn>
              </a:cxnLst>
              <a:rect l="0" t="0" r="r" b="b"/>
              <a:pathLst>
                <a:path w="75" h="75">
                  <a:moveTo>
                    <a:pt x="1" y="45"/>
                  </a:moveTo>
                  <a:cubicBezTo>
                    <a:pt x="1" y="21"/>
                    <a:pt x="21" y="1"/>
                    <a:pt x="45" y="1"/>
                  </a:cubicBezTo>
                  <a:cubicBezTo>
                    <a:pt x="57" y="1"/>
                    <a:pt x="67" y="6"/>
                    <a:pt x="75" y="13"/>
                  </a:cubicBezTo>
                  <a:cubicBezTo>
                    <a:pt x="67" y="5"/>
                    <a:pt x="56" y="0"/>
                    <a:pt x="44" y="0"/>
                  </a:cubicBezTo>
                  <a:cubicBezTo>
                    <a:pt x="20" y="0"/>
                    <a:pt x="0" y="20"/>
                    <a:pt x="0" y="44"/>
                  </a:cubicBezTo>
                  <a:cubicBezTo>
                    <a:pt x="0" y="56"/>
                    <a:pt x="5" y="67"/>
                    <a:pt x="13" y="75"/>
                  </a:cubicBezTo>
                  <a:cubicBezTo>
                    <a:pt x="6" y="67"/>
                    <a:pt x="1" y="56"/>
                    <a:pt x="1" y="45"/>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044" name="Group 1043">
            <a:extLst>
              <a:ext uri="{FF2B5EF4-FFF2-40B4-BE49-F238E27FC236}">
                <a16:creationId xmlns:a16="http://schemas.microsoft.com/office/drawing/2014/main" id="{067EA6B6-830C-48AC-9EED-270E402B27FE}"/>
              </a:ext>
            </a:extLst>
          </p:cNvPr>
          <p:cNvGrpSpPr/>
          <p:nvPr/>
        </p:nvGrpSpPr>
        <p:grpSpPr>
          <a:xfrm>
            <a:off x="7810501" y="3313113"/>
            <a:ext cx="485775" cy="482600"/>
            <a:chOff x="7810501" y="3313113"/>
            <a:chExt cx="485775" cy="482600"/>
          </a:xfrm>
          <a:effectLst>
            <a:outerShdw blurRad="127000" dist="88900" dir="2700000" algn="tl" rotWithShape="0">
              <a:prstClr val="black">
                <a:alpha val="24000"/>
              </a:prstClr>
            </a:outerShdw>
          </a:effectLst>
        </p:grpSpPr>
        <p:sp>
          <p:nvSpPr>
            <p:cNvPr id="28" name="Oval 28">
              <a:extLst>
                <a:ext uri="{FF2B5EF4-FFF2-40B4-BE49-F238E27FC236}">
                  <a16:creationId xmlns:a16="http://schemas.microsoft.com/office/drawing/2014/main" id="{286E0CF1-7D44-4C6D-B1AB-28101B9F4F90}"/>
                </a:ext>
              </a:extLst>
            </p:cNvPr>
            <p:cNvSpPr>
              <a:spLocks noChangeArrowheads="1"/>
            </p:cNvSpPr>
            <p:nvPr/>
          </p:nvSpPr>
          <p:spPr bwMode="auto">
            <a:xfrm>
              <a:off x="7810501" y="3313113"/>
              <a:ext cx="485775" cy="48260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29" name="Freeform 29">
              <a:extLst>
                <a:ext uri="{FF2B5EF4-FFF2-40B4-BE49-F238E27FC236}">
                  <a16:creationId xmlns:a16="http://schemas.microsoft.com/office/drawing/2014/main" id="{251286AB-47AC-4AB2-BFB6-EAD01B1EF088}"/>
                </a:ext>
              </a:extLst>
            </p:cNvPr>
            <p:cNvSpPr>
              <a:spLocks/>
            </p:cNvSpPr>
            <p:nvPr/>
          </p:nvSpPr>
          <p:spPr bwMode="auto">
            <a:xfrm>
              <a:off x="7881938" y="3381375"/>
              <a:ext cx="414338" cy="414338"/>
            </a:xfrm>
            <a:custGeom>
              <a:avLst/>
              <a:gdLst>
                <a:gd name="T0" fmla="*/ 96 w 117"/>
                <a:gd name="T1" fmla="*/ 0 h 117"/>
                <a:gd name="T2" fmla="*/ 115 w 117"/>
                <a:gd name="T3" fmla="*/ 48 h 117"/>
                <a:gd name="T4" fmla="*/ 47 w 117"/>
                <a:gd name="T5" fmla="*/ 116 h 117"/>
                <a:gd name="T6" fmla="*/ 0 w 117"/>
                <a:gd name="T7" fmla="*/ 96 h 117"/>
                <a:gd name="T8" fmla="*/ 48 w 117"/>
                <a:gd name="T9" fmla="*/ 117 h 117"/>
                <a:gd name="T10" fmla="*/ 117 w 117"/>
                <a:gd name="T11" fmla="*/ 49 h 117"/>
                <a:gd name="T12" fmla="*/ 96 w 117"/>
                <a:gd name="T13" fmla="*/ 0 h 117"/>
              </a:gdLst>
              <a:ahLst/>
              <a:cxnLst>
                <a:cxn ang="0">
                  <a:pos x="T0" y="T1"/>
                </a:cxn>
                <a:cxn ang="0">
                  <a:pos x="T2" y="T3"/>
                </a:cxn>
                <a:cxn ang="0">
                  <a:pos x="T4" y="T5"/>
                </a:cxn>
                <a:cxn ang="0">
                  <a:pos x="T6" y="T7"/>
                </a:cxn>
                <a:cxn ang="0">
                  <a:pos x="T8" y="T9"/>
                </a:cxn>
                <a:cxn ang="0">
                  <a:pos x="T10" y="T11"/>
                </a:cxn>
                <a:cxn ang="0">
                  <a:pos x="T12" y="T13"/>
                </a:cxn>
              </a:cxnLst>
              <a:rect l="0" t="0" r="r" b="b"/>
              <a:pathLst>
                <a:path w="117" h="117">
                  <a:moveTo>
                    <a:pt x="96" y="0"/>
                  </a:moveTo>
                  <a:cubicBezTo>
                    <a:pt x="108" y="12"/>
                    <a:pt x="115" y="29"/>
                    <a:pt x="115" y="48"/>
                  </a:cubicBezTo>
                  <a:cubicBezTo>
                    <a:pt x="115" y="85"/>
                    <a:pt x="85" y="116"/>
                    <a:pt x="47" y="116"/>
                  </a:cubicBezTo>
                  <a:cubicBezTo>
                    <a:pt x="29" y="116"/>
                    <a:pt x="12" y="108"/>
                    <a:pt x="0" y="96"/>
                  </a:cubicBezTo>
                  <a:cubicBezTo>
                    <a:pt x="12" y="109"/>
                    <a:pt x="29" y="117"/>
                    <a:pt x="48" y="117"/>
                  </a:cubicBezTo>
                  <a:cubicBezTo>
                    <a:pt x="86" y="117"/>
                    <a:pt x="117" y="86"/>
                    <a:pt x="117" y="49"/>
                  </a:cubicBezTo>
                  <a:cubicBezTo>
                    <a:pt x="117" y="30"/>
                    <a:pt x="109" y="12"/>
                    <a:pt x="96" y="0"/>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0" name="Freeform 30">
              <a:extLst>
                <a:ext uri="{FF2B5EF4-FFF2-40B4-BE49-F238E27FC236}">
                  <a16:creationId xmlns:a16="http://schemas.microsoft.com/office/drawing/2014/main" id="{FEDD69E5-D408-41A0-8E0C-5FA2AB3C3A5A}"/>
                </a:ext>
              </a:extLst>
            </p:cNvPr>
            <p:cNvSpPr>
              <a:spLocks/>
            </p:cNvSpPr>
            <p:nvPr/>
          </p:nvSpPr>
          <p:spPr bwMode="auto">
            <a:xfrm>
              <a:off x="7810501" y="3313113"/>
              <a:ext cx="414338" cy="415925"/>
            </a:xfrm>
            <a:custGeom>
              <a:avLst/>
              <a:gdLst>
                <a:gd name="T0" fmla="*/ 2 w 117"/>
                <a:gd name="T1" fmla="*/ 69 h 117"/>
                <a:gd name="T2" fmla="*/ 70 w 117"/>
                <a:gd name="T3" fmla="*/ 1 h 117"/>
                <a:gd name="T4" fmla="*/ 117 w 117"/>
                <a:gd name="T5" fmla="*/ 20 h 117"/>
                <a:gd name="T6" fmla="*/ 68 w 117"/>
                <a:gd name="T7" fmla="*/ 0 h 117"/>
                <a:gd name="T8" fmla="*/ 0 w 117"/>
                <a:gd name="T9" fmla="*/ 68 h 117"/>
                <a:gd name="T10" fmla="*/ 21 w 117"/>
                <a:gd name="T11" fmla="*/ 117 h 117"/>
                <a:gd name="T12" fmla="*/ 2 w 117"/>
                <a:gd name="T13" fmla="*/ 69 h 117"/>
              </a:gdLst>
              <a:ahLst/>
              <a:cxnLst>
                <a:cxn ang="0">
                  <a:pos x="T0" y="T1"/>
                </a:cxn>
                <a:cxn ang="0">
                  <a:pos x="T2" y="T3"/>
                </a:cxn>
                <a:cxn ang="0">
                  <a:pos x="T4" y="T5"/>
                </a:cxn>
                <a:cxn ang="0">
                  <a:pos x="T6" y="T7"/>
                </a:cxn>
                <a:cxn ang="0">
                  <a:pos x="T8" y="T9"/>
                </a:cxn>
                <a:cxn ang="0">
                  <a:pos x="T10" y="T11"/>
                </a:cxn>
                <a:cxn ang="0">
                  <a:pos x="T12" y="T13"/>
                </a:cxn>
              </a:cxnLst>
              <a:rect l="0" t="0" r="r" b="b"/>
              <a:pathLst>
                <a:path w="117" h="117">
                  <a:moveTo>
                    <a:pt x="2" y="69"/>
                  </a:moveTo>
                  <a:cubicBezTo>
                    <a:pt x="2" y="32"/>
                    <a:pt x="32" y="1"/>
                    <a:pt x="70" y="1"/>
                  </a:cubicBezTo>
                  <a:cubicBezTo>
                    <a:pt x="88" y="1"/>
                    <a:pt x="105" y="9"/>
                    <a:pt x="117" y="20"/>
                  </a:cubicBezTo>
                  <a:cubicBezTo>
                    <a:pt x="105" y="8"/>
                    <a:pt x="88" y="0"/>
                    <a:pt x="68" y="0"/>
                  </a:cubicBezTo>
                  <a:cubicBezTo>
                    <a:pt x="31" y="0"/>
                    <a:pt x="0" y="30"/>
                    <a:pt x="0" y="68"/>
                  </a:cubicBezTo>
                  <a:cubicBezTo>
                    <a:pt x="0" y="87"/>
                    <a:pt x="8" y="104"/>
                    <a:pt x="21" y="117"/>
                  </a:cubicBezTo>
                  <a:cubicBezTo>
                    <a:pt x="9" y="104"/>
                    <a:pt x="2" y="88"/>
                    <a:pt x="2" y="69"/>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043" name="Group 1042">
            <a:extLst>
              <a:ext uri="{FF2B5EF4-FFF2-40B4-BE49-F238E27FC236}">
                <a16:creationId xmlns:a16="http://schemas.microsoft.com/office/drawing/2014/main" id="{70E06B10-FF3F-45A0-B751-14642178BB5F}"/>
              </a:ext>
            </a:extLst>
          </p:cNvPr>
          <p:cNvGrpSpPr/>
          <p:nvPr/>
        </p:nvGrpSpPr>
        <p:grpSpPr>
          <a:xfrm>
            <a:off x="7464426" y="3816350"/>
            <a:ext cx="307975" cy="309563"/>
            <a:chOff x="7464426" y="3816350"/>
            <a:chExt cx="307975" cy="309563"/>
          </a:xfrm>
          <a:effectLst>
            <a:outerShdw blurRad="127000" dist="88900" dir="2700000" algn="tl" rotWithShape="0">
              <a:prstClr val="black">
                <a:alpha val="24000"/>
              </a:prstClr>
            </a:outerShdw>
          </a:effectLst>
        </p:grpSpPr>
        <p:sp>
          <p:nvSpPr>
            <p:cNvPr id="31" name="Oval 31">
              <a:extLst>
                <a:ext uri="{FF2B5EF4-FFF2-40B4-BE49-F238E27FC236}">
                  <a16:creationId xmlns:a16="http://schemas.microsoft.com/office/drawing/2014/main" id="{F15929AD-DCBA-4B8E-B37E-A590B58A29EE}"/>
                </a:ext>
              </a:extLst>
            </p:cNvPr>
            <p:cNvSpPr>
              <a:spLocks noChangeArrowheads="1"/>
            </p:cNvSpPr>
            <p:nvPr/>
          </p:nvSpPr>
          <p:spPr bwMode="auto">
            <a:xfrm>
              <a:off x="7464426" y="3816350"/>
              <a:ext cx="307975" cy="309563"/>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1024" name="Freeform 32">
              <a:extLst>
                <a:ext uri="{FF2B5EF4-FFF2-40B4-BE49-F238E27FC236}">
                  <a16:creationId xmlns:a16="http://schemas.microsoft.com/office/drawing/2014/main" id="{AE8E0B62-0DDD-4A65-B616-02AAD74F7E4B}"/>
                </a:ext>
              </a:extLst>
            </p:cNvPr>
            <p:cNvSpPr>
              <a:spLocks/>
            </p:cNvSpPr>
            <p:nvPr/>
          </p:nvSpPr>
          <p:spPr bwMode="auto">
            <a:xfrm>
              <a:off x="7510463" y="3859213"/>
              <a:ext cx="261938" cy="266700"/>
            </a:xfrm>
            <a:custGeom>
              <a:avLst/>
              <a:gdLst>
                <a:gd name="T0" fmla="*/ 61 w 74"/>
                <a:gd name="T1" fmla="*/ 0 h 75"/>
                <a:gd name="T2" fmla="*/ 74 w 74"/>
                <a:gd name="T3" fmla="*/ 31 h 75"/>
                <a:gd name="T4" fmla="*/ 30 w 74"/>
                <a:gd name="T5" fmla="*/ 74 h 75"/>
                <a:gd name="T6" fmla="*/ 0 w 74"/>
                <a:gd name="T7" fmla="*/ 62 h 75"/>
                <a:gd name="T8" fmla="*/ 31 w 74"/>
                <a:gd name="T9" fmla="*/ 75 h 75"/>
                <a:gd name="T10" fmla="*/ 74 w 74"/>
                <a:gd name="T11" fmla="*/ 31 h 75"/>
                <a:gd name="T12" fmla="*/ 61 w 7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74" h="75">
                  <a:moveTo>
                    <a:pt x="61" y="0"/>
                  </a:moveTo>
                  <a:cubicBezTo>
                    <a:pt x="69" y="8"/>
                    <a:pt x="74" y="19"/>
                    <a:pt x="74" y="31"/>
                  </a:cubicBezTo>
                  <a:cubicBezTo>
                    <a:pt x="74" y="55"/>
                    <a:pt x="54" y="74"/>
                    <a:pt x="30" y="74"/>
                  </a:cubicBezTo>
                  <a:cubicBezTo>
                    <a:pt x="18" y="74"/>
                    <a:pt x="7" y="70"/>
                    <a:pt x="0" y="62"/>
                  </a:cubicBezTo>
                  <a:cubicBezTo>
                    <a:pt x="7" y="70"/>
                    <a:pt x="19" y="75"/>
                    <a:pt x="31" y="75"/>
                  </a:cubicBezTo>
                  <a:cubicBezTo>
                    <a:pt x="55" y="75"/>
                    <a:pt x="74" y="56"/>
                    <a:pt x="74" y="31"/>
                  </a:cubicBezTo>
                  <a:cubicBezTo>
                    <a:pt x="74" y="19"/>
                    <a:pt x="69" y="8"/>
                    <a:pt x="61" y="0"/>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025" name="Freeform 33">
              <a:extLst>
                <a:ext uri="{FF2B5EF4-FFF2-40B4-BE49-F238E27FC236}">
                  <a16:creationId xmlns:a16="http://schemas.microsoft.com/office/drawing/2014/main" id="{5542CBC9-0A44-44C4-A98A-7CCDBF6CCBA8}"/>
                </a:ext>
              </a:extLst>
            </p:cNvPr>
            <p:cNvSpPr>
              <a:spLocks/>
            </p:cNvSpPr>
            <p:nvPr/>
          </p:nvSpPr>
          <p:spPr bwMode="auto">
            <a:xfrm>
              <a:off x="7464426" y="3816350"/>
              <a:ext cx="265113" cy="266700"/>
            </a:xfrm>
            <a:custGeom>
              <a:avLst/>
              <a:gdLst>
                <a:gd name="T0" fmla="*/ 1 w 75"/>
                <a:gd name="T1" fmla="*/ 44 h 75"/>
                <a:gd name="T2" fmla="*/ 45 w 75"/>
                <a:gd name="T3" fmla="*/ 1 h 75"/>
                <a:gd name="T4" fmla="*/ 75 w 75"/>
                <a:gd name="T5" fmla="*/ 13 h 75"/>
                <a:gd name="T6" fmla="*/ 44 w 75"/>
                <a:gd name="T7" fmla="*/ 0 h 75"/>
                <a:gd name="T8" fmla="*/ 0 w 75"/>
                <a:gd name="T9" fmla="*/ 43 h 75"/>
                <a:gd name="T10" fmla="*/ 13 w 75"/>
                <a:gd name="T11" fmla="*/ 75 h 75"/>
                <a:gd name="T12" fmla="*/ 1 w 75"/>
                <a:gd name="T13" fmla="*/ 44 h 75"/>
              </a:gdLst>
              <a:ahLst/>
              <a:cxnLst>
                <a:cxn ang="0">
                  <a:pos x="T0" y="T1"/>
                </a:cxn>
                <a:cxn ang="0">
                  <a:pos x="T2" y="T3"/>
                </a:cxn>
                <a:cxn ang="0">
                  <a:pos x="T4" y="T5"/>
                </a:cxn>
                <a:cxn ang="0">
                  <a:pos x="T6" y="T7"/>
                </a:cxn>
                <a:cxn ang="0">
                  <a:pos x="T8" y="T9"/>
                </a:cxn>
                <a:cxn ang="0">
                  <a:pos x="T10" y="T11"/>
                </a:cxn>
                <a:cxn ang="0">
                  <a:pos x="T12" y="T13"/>
                </a:cxn>
              </a:cxnLst>
              <a:rect l="0" t="0" r="r" b="b"/>
              <a:pathLst>
                <a:path w="75" h="75">
                  <a:moveTo>
                    <a:pt x="1" y="44"/>
                  </a:moveTo>
                  <a:cubicBezTo>
                    <a:pt x="1" y="20"/>
                    <a:pt x="21" y="1"/>
                    <a:pt x="45" y="1"/>
                  </a:cubicBezTo>
                  <a:cubicBezTo>
                    <a:pt x="57" y="1"/>
                    <a:pt x="67" y="5"/>
                    <a:pt x="75" y="13"/>
                  </a:cubicBezTo>
                  <a:cubicBezTo>
                    <a:pt x="67" y="5"/>
                    <a:pt x="56" y="0"/>
                    <a:pt x="44" y="0"/>
                  </a:cubicBezTo>
                  <a:cubicBezTo>
                    <a:pt x="20" y="0"/>
                    <a:pt x="0" y="19"/>
                    <a:pt x="0" y="43"/>
                  </a:cubicBezTo>
                  <a:cubicBezTo>
                    <a:pt x="0" y="56"/>
                    <a:pt x="5" y="67"/>
                    <a:pt x="13" y="75"/>
                  </a:cubicBezTo>
                  <a:cubicBezTo>
                    <a:pt x="6" y="67"/>
                    <a:pt x="1" y="56"/>
                    <a:pt x="1" y="44"/>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1026" name="Rectangle 34">
            <a:extLst>
              <a:ext uri="{FF2B5EF4-FFF2-40B4-BE49-F238E27FC236}">
                <a16:creationId xmlns:a16="http://schemas.microsoft.com/office/drawing/2014/main" id="{0B1C9AD5-0A00-4431-A158-5F20399C2FE5}"/>
              </a:ext>
            </a:extLst>
          </p:cNvPr>
          <p:cNvSpPr>
            <a:spLocks noChangeArrowheads="1"/>
          </p:cNvSpPr>
          <p:nvPr/>
        </p:nvSpPr>
        <p:spPr bwMode="auto">
          <a:xfrm>
            <a:off x="2995613" y="2111375"/>
            <a:ext cx="7073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CREATIVE</a:t>
            </a:r>
            <a:endParaRPr kumimoji="0" lang="ru-UA" altLang="ru-UA" sz="1800" b="0" i="0" u="none" strike="noStrike" cap="none" normalizeH="0" baseline="0">
              <a:ln>
                <a:noFill/>
              </a:ln>
              <a:solidFill>
                <a:schemeClr val="bg2"/>
              </a:solidFill>
              <a:effectLst/>
            </a:endParaRPr>
          </a:p>
        </p:txBody>
      </p:sp>
      <p:sp>
        <p:nvSpPr>
          <p:cNvPr id="1027" name="Rectangle 35">
            <a:extLst>
              <a:ext uri="{FF2B5EF4-FFF2-40B4-BE49-F238E27FC236}">
                <a16:creationId xmlns:a16="http://schemas.microsoft.com/office/drawing/2014/main" id="{B3D5CECB-E3CA-4693-B620-36C50234DB1C}"/>
              </a:ext>
            </a:extLst>
          </p:cNvPr>
          <p:cNvSpPr>
            <a:spLocks noChangeArrowheads="1"/>
          </p:cNvSpPr>
          <p:nvPr/>
        </p:nvSpPr>
        <p:spPr bwMode="auto">
          <a:xfrm>
            <a:off x="5854701" y="1412875"/>
            <a:ext cx="65094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SUCCESS</a:t>
            </a:r>
            <a:endParaRPr kumimoji="0" lang="ru-UA" altLang="ru-UA" sz="1800" b="0" i="0" u="none" strike="noStrike" cap="none" normalizeH="0" baseline="0">
              <a:ln>
                <a:noFill/>
              </a:ln>
              <a:solidFill>
                <a:schemeClr val="bg2"/>
              </a:solidFill>
              <a:effectLst/>
            </a:endParaRPr>
          </a:p>
        </p:txBody>
      </p:sp>
      <p:sp>
        <p:nvSpPr>
          <p:cNvPr id="1028" name="Rectangle 36">
            <a:extLst>
              <a:ext uri="{FF2B5EF4-FFF2-40B4-BE49-F238E27FC236}">
                <a16:creationId xmlns:a16="http://schemas.microsoft.com/office/drawing/2014/main" id="{426A32E6-7ACC-4555-817F-732EECCE133B}"/>
              </a:ext>
            </a:extLst>
          </p:cNvPr>
          <p:cNvSpPr>
            <a:spLocks noChangeArrowheads="1"/>
          </p:cNvSpPr>
          <p:nvPr/>
        </p:nvSpPr>
        <p:spPr bwMode="auto">
          <a:xfrm>
            <a:off x="8328026" y="2197100"/>
            <a:ext cx="92012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MARKETING</a:t>
            </a:r>
            <a:endParaRPr kumimoji="0" lang="ru-UA" altLang="ru-UA" sz="1800" b="0" i="0" u="none" strike="noStrike" cap="none" normalizeH="0" baseline="0">
              <a:ln>
                <a:noFill/>
              </a:ln>
              <a:solidFill>
                <a:schemeClr val="bg2"/>
              </a:solidFill>
              <a:effectLst/>
            </a:endParaRPr>
          </a:p>
        </p:txBody>
      </p:sp>
      <p:sp>
        <p:nvSpPr>
          <p:cNvPr id="1029" name="Freeform 37">
            <a:extLst>
              <a:ext uri="{FF2B5EF4-FFF2-40B4-BE49-F238E27FC236}">
                <a16:creationId xmlns:a16="http://schemas.microsoft.com/office/drawing/2014/main" id="{CF53A8A8-A6CE-4EF6-9DC9-C5ADB885A5CD}"/>
              </a:ext>
            </a:extLst>
          </p:cNvPr>
          <p:cNvSpPr>
            <a:spLocks/>
          </p:cNvSpPr>
          <p:nvPr/>
        </p:nvSpPr>
        <p:spPr bwMode="auto">
          <a:xfrm>
            <a:off x="5160963" y="5561013"/>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solidFill>
            <a:srgbClr val="656E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030" name="Freeform 38">
            <a:extLst>
              <a:ext uri="{FF2B5EF4-FFF2-40B4-BE49-F238E27FC236}">
                <a16:creationId xmlns:a16="http://schemas.microsoft.com/office/drawing/2014/main" id="{0236E7AF-8B9C-49B3-8D01-889C89BA1E53}"/>
              </a:ext>
            </a:extLst>
          </p:cNvPr>
          <p:cNvSpPr>
            <a:spLocks noEditPoints="1"/>
          </p:cNvSpPr>
          <p:nvPr/>
        </p:nvSpPr>
        <p:spPr bwMode="auto">
          <a:xfrm>
            <a:off x="5857876" y="4287838"/>
            <a:ext cx="674688" cy="1063625"/>
          </a:xfrm>
          <a:custGeom>
            <a:avLst/>
            <a:gdLst>
              <a:gd name="T0" fmla="*/ 54 w 190"/>
              <a:gd name="T1" fmla="*/ 254 h 300"/>
              <a:gd name="T2" fmla="*/ 47 w 190"/>
              <a:gd name="T3" fmla="*/ 249 h 300"/>
              <a:gd name="T4" fmla="*/ 51 w 190"/>
              <a:gd name="T5" fmla="*/ 238 h 300"/>
              <a:gd name="T6" fmla="*/ 133 w 190"/>
              <a:gd name="T7" fmla="*/ 205 h 300"/>
              <a:gd name="T8" fmla="*/ 161 w 190"/>
              <a:gd name="T9" fmla="*/ 139 h 300"/>
              <a:gd name="T10" fmla="*/ 174 w 190"/>
              <a:gd name="T11" fmla="*/ 96 h 300"/>
              <a:gd name="T12" fmla="*/ 95 w 190"/>
              <a:gd name="T13" fmla="*/ 17 h 300"/>
              <a:gd name="T14" fmla="*/ 17 w 190"/>
              <a:gd name="T15" fmla="*/ 96 h 300"/>
              <a:gd name="T16" fmla="*/ 29 w 190"/>
              <a:gd name="T17" fmla="*/ 139 h 300"/>
              <a:gd name="T18" fmla="*/ 57 w 190"/>
              <a:gd name="T19" fmla="*/ 211 h 300"/>
              <a:gd name="T20" fmla="*/ 48 w 190"/>
              <a:gd name="T21" fmla="*/ 218 h 300"/>
              <a:gd name="T22" fmla="*/ 40 w 190"/>
              <a:gd name="T23" fmla="*/ 209 h 300"/>
              <a:gd name="T24" fmla="*/ 15 w 190"/>
              <a:gd name="T25" fmla="*/ 148 h 300"/>
              <a:gd name="T26" fmla="*/ 0 w 190"/>
              <a:gd name="T27" fmla="*/ 96 h 300"/>
              <a:gd name="T28" fmla="*/ 95 w 190"/>
              <a:gd name="T29" fmla="*/ 0 h 300"/>
              <a:gd name="T30" fmla="*/ 190 w 190"/>
              <a:gd name="T31" fmla="*/ 96 h 300"/>
              <a:gd name="T32" fmla="*/ 175 w 190"/>
              <a:gd name="T33" fmla="*/ 148 h 300"/>
              <a:gd name="T34" fmla="*/ 150 w 190"/>
              <a:gd name="T35" fmla="*/ 209 h 300"/>
              <a:gd name="T36" fmla="*/ 145 w 190"/>
              <a:gd name="T37" fmla="*/ 218 h 300"/>
              <a:gd name="T38" fmla="*/ 57 w 190"/>
              <a:gd name="T39" fmla="*/ 253 h 300"/>
              <a:gd name="T40" fmla="*/ 54 w 190"/>
              <a:gd name="T41" fmla="*/ 254 h 300"/>
              <a:gd name="T42" fmla="*/ 46 w 190"/>
              <a:gd name="T43" fmla="*/ 100 h 300"/>
              <a:gd name="T44" fmla="*/ 89 w 190"/>
              <a:gd name="T45" fmla="*/ 47 h 300"/>
              <a:gd name="T46" fmla="*/ 95 w 190"/>
              <a:gd name="T47" fmla="*/ 37 h 300"/>
              <a:gd name="T48" fmla="*/ 86 w 190"/>
              <a:gd name="T49" fmla="*/ 31 h 300"/>
              <a:gd name="T50" fmla="*/ 29 w 190"/>
              <a:gd name="T51" fmla="*/ 100 h 300"/>
              <a:gd name="T52" fmla="*/ 37 w 190"/>
              <a:gd name="T53" fmla="*/ 108 h 300"/>
              <a:gd name="T54" fmla="*/ 46 w 190"/>
              <a:gd name="T55" fmla="*/ 100 h 300"/>
              <a:gd name="T56" fmla="*/ 72 w 190"/>
              <a:gd name="T57" fmla="*/ 277 h 300"/>
              <a:gd name="T58" fmla="*/ 135 w 190"/>
              <a:gd name="T59" fmla="*/ 251 h 300"/>
              <a:gd name="T60" fmla="*/ 140 w 190"/>
              <a:gd name="T61" fmla="*/ 240 h 300"/>
              <a:gd name="T62" fmla="*/ 129 w 190"/>
              <a:gd name="T63" fmla="*/ 236 h 300"/>
              <a:gd name="T64" fmla="*/ 66 w 190"/>
              <a:gd name="T65" fmla="*/ 262 h 300"/>
              <a:gd name="T66" fmla="*/ 61 w 190"/>
              <a:gd name="T67" fmla="*/ 273 h 300"/>
              <a:gd name="T68" fmla="*/ 69 w 190"/>
              <a:gd name="T69" fmla="*/ 278 h 300"/>
              <a:gd name="T70" fmla="*/ 72 w 190"/>
              <a:gd name="T71" fmla="*/ 277 h 300"/>
              <a:gd name="T72" fmla="*/ 86 w 190"/>
              <a:gd name="T73" fmla="*/ 300 h 300"/>
              <a:gd name="T74" fmla="*/ 132 w 190"/>
              <a:gd name="T75" fmla="*/ 281 h 300"/>
              <a:gd name="T76" fmla="*/ 136 w 190"/>
              <a:gd name="T77" fmla="*/ 270 h 300"/>
              <a:gd name="T78" fmla="*/ 126 w 190"/>
              <a:gd name="T79" fmla="*/ 266 h 300"/>
              <a:gd name="T80" fmla="*/ 79 w 190"/>
              <a:gd name="T81" fmla="*/ 284 h 300"/>
              <a:gd name="T82" fmla="*/ 75 w 190"/>
              <a:gd name="T83" fmla="*/ 295 h 300"/>
              <a:gd name="T84" fmla="*/ 83 w 190"/>
              <a:gd name="T85" fmla="*/ 300 h 300"/>
              <a:gd name="T86" fmla="*/ 86 w 190"/>
              <a:gd name="T87"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0" h="300">
                <a:moveTo>
                  <a:pt x="54" y="254"/>
                </a:moveTo>
                <a:cubicBezTo>
                  <a:pt x="51" y="254"/>
                  <a:pt x="48" y="252"/>
                  <a:pt x="47" y="249"/>
                </a:cubicBezTo>
                <a:cubicBezTo>
                  <a:pt x="45" y="245"/>
                  <a:pt x="47" y="240"/>
                  <a:pt x="51" y="238"/>
                </a:cubicBezTo>
                <a:cubicBezTo>
                  <a:pt x="133" y="205"/>
                  <a:pt x="133" y="205"/>
                  <a:pt x="133" y="205"/>
                </a:cubicBezTo>
                <a:cubicBezTo>
                  <a:pt x="133" y="187"/>
                  <a:pt x="141" y="170"/>
                  <a:pt x="161" y="139"/>
                </a:cubicBezTo>
                <a:cubicBezTo>
                  <a:pt x="169" y="126"/>
                  <a:pt x="174" y="111"/>
                  <a:pt x="174" y="96"/>
                </a:cubicBezTo>
                <a:cubicBezTo>
                  <a:pt x="174" y="52"/>
                  <a:pt x="139" y="17"/>
                  <a:pt x="95" y="17"/>
                </a:cubicBezTo>
                <a:cubicBezTo>
                  <a:pt x="52" y="17"/>
                  <a:pt x="17" y="52"/>
                  <a:pt x="17" y="96"/>
                </a:cubicBezTo>
                <a:cubicBezTo>
                  <a:pt x="17" y="111"/>
                  <a:pt x="21" y="126"/>
                  <a:pt x="29" y="139"/>
                </a:cubicBezTo>
                <a:cubicBezTo>
                  <a:pt x="52" y="174"/>
                  <a:pt x="59" y="191"/>
                  <a:pt x="57" y="211"/>
                </a:cubicBezTo>
                <a:cubicBezTo>
                  <a:pt x="56" y="216"/>
                  <a:pt x="52" y="219"/>
                  <a:pt x="48" y="218"/>
                </a:cubicBezTo>
                <a:cubicBezTo>
                  <a:pt x="43" y="218"/>
                  <a:pt x="40" y="214"/>
                  <a:pt x="40" y="209"/>
                </a:cubicBezTo>
                <a:cubicBezTo>
                  <a:pt x="42" y="194"/>
                  <a:pt x="36" y="179"/>
                  <a:pt x="15" y="148"/>
                </a:cubicBezTo>
                <a:cubicBezTo>
                  <a:pt x="5" y="132"/>
                  <a:pt x="0" y="114"/>
                  <a:pt x="0" y="96"/>
                </a:cubicBezTo>
                <a:cubicBezTo>
                  <a:pt x="0" y="43"/>
                  <a:pt x="43" y="0"/>
                  <a:pt x="95" y="0"/>
                </a:cubicBezTo>
                <a:cubicBezTo>
                  <a:pt x="148" y="0"/>
                  <a:pt x="190" y="43"/>
                  <a:pt x="190" y="96"/>
                </a:cubicBezTo>
                <a:cubicBezTo>
                  <a:pt x="190" y="114"/>
                  <a:pt x="185" y="132"/>
                  <a:pt x="175" y="148"/>
                </a:cubicBezTo>
                <a:cubicBezTo>
                  <a:pt x="154" y="179"/>
                  <a:pt x="148" y="194"/>
                  <a:pt x="150" y="209"/>
                </a:cubicBezTo>
                <a:cubicBezTo>
                  <a:pt x="150" y="213"/>
                  <a:pt x="148" y="216"/>
                  <a:pt x="145" y="218"/>
                </a:cubicBezTo>
                <a:cubicBezTo>
                  <a:pt x="57" y="253"/>
                  <a:pt x="57" y="253"/>
                  <a:pt x="57" y="253"/>
                </a:cubicBezTo>
                <a:cubicBezTo>
                  <a:pt x="56" y="254"/>
                  <a:pt x="55" y="254"/>
                  <a:pt x="54" y="254"/>
                </a:cubicBezTo>
                <a:close/>
                <a:moveTo>
                  <a:pt x="46" y="100"/>
                </a:moveTo>
                <a:cubicBezTo>
                  <a:pt x="46" y="74"/>
                  <a:pt x="64" y="52"/>
                  <a:pt x="89" y="47"/>
                </a:cubicBezTo>
                <a:cubicBezTo>
                  <a:pt x="94" y="46"/>
                  <a:pt x="96" y="41"/>
                  <a:pt x="95" y="37"/>
                </a:cubicBezTo>
                <a:cubicBezTo>
                  <a:pt x="95" y="32"/>
                  <a:pt x="90" y="30"/>
                  <a:pt x="86" y="31"/>
                </a:cubicBezTo>
                <a:cubicBezTo>
                  <a:pt x="53" y="37"/>
                  <a:pt x="29" y="66"/>
                  <a:pt x="29" y="100"/>
                </a:cubicBezTo>
                <a:cubicBezTo>
                  <a:pt x="29" y="104"/>
                  <a:pt x="33" y="108"/>
                  <a:pt x="37" y="108"/>
                </a:cubicBezTo>
                <a:cubicBezTo>
                  <a:pt x="42" y="108"/>
                  <a:pt x="46" y="104"/>
                  <a:pt x="46" y="100"/>
                </a:cubicBezTo>
                <a:close/>
                <a:moveTo>
                  <a:pt x="72" y="277"/>
                </a:moveTo>
                <a:cubicBezTo>
                  <a:pt x="135" y="251"/>
                  <a:pt x="135" y="251"/>
                  <a:pt x="135" y="251"/>
                </a:cubicBezTo>
                <a:cubicBezTo>
                  <a:pt x="140" y="249"/>
                  <a:pt x="142" y="245"/>
                  <a:pt x="140" y="240"/>
                </a:cubicBezTo>
                <a:cubicBezTo>
                  <a:pt x="138" y="236"/>
                  <a:pt x="134" y="234"/>
                  <a:pt x="129" y="236"/>
                </a:cubicBezTo>
                <a:cubicBezTo>
                  <a:pt x="66" y="262"/>
                  <a:pt x="66" y="262"/>
                  <a:pt x="66" y="262"/>
                </a:cubicBezTo>
                <a:cubicBezTo>
                  <a:pt x="61" y="263"/>
                  <a:pt x="59" y="268"/>
                  <a:pt x="61" y="273"/>
                </a:cubicBezTo>
                <a:cubicBezTo>
                  <a:pt x="62" y="276"/>
                  <a:pt x="65" y="278"/>
                  <a:pt x="69" y="278"/>
                </a:cubicBezTo>
                <a:cubicBezTo>
                  <a:pt x="70" y="278"/>
                  <a:pt x="71" y="277"/>
                  <a:pt x="72" y="277"/>
                </a:cubicBezTo>
                <a:close/>
                <a:moveTo>
                  <a:pt x="86" y="300"/>
                </a:moveTo>
                <a:cubicBezTo>
                  <a:pt x="132" y="281"/>
                  <a:pt x="132" y="281"/>
                  <a:pt x="132" y="281"/>
                </a:cubicBezTo>
                <a:cubicBezTo>
                  <a:pt x="136" y="279"/>
                  <a:pt x="138" y="274"/>
                  <a:pt x="136" y="270"/>
                </a:cubicBezTo>
                <a:cubicBezTo>
                  <a:pt x="135" y="266"/>
                  <a:pt x="130" y="264"/>
                  <a:pt x="126" y="266"/>
                </a:cubicBezTo>
                <a:cubicBezTo>
                  <a:pt x="79" y="284"/>
                  <a:pt x="79" y="284"/>
                  <a:pt x="79" y="284"/>
                </a:cubicBezTo>
                <a:cubicBezTo>
                  <a:pt x="75" y="286"/>
                  <a:pt x="73" y="291"/>
                  <a:pt x="75" y="295"/>
                </a:cubicBezTo>
                <a:cubicBezTo>
                  <a:pt x="76" y="298"/>
                  <a:pt x="79" y="300"/>
                  <a:pt x="83" y="300"/>
                </a:cubicBezTo>
                <a:cubicBezTo>
                  <a:pt x="84" y="300"/>
                  <a:pt x="85" y="300"/>
                  <a:pt x="86" y="30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ru-UA"/>
          </a:p>
        </p:txBody>
      </p:sp>
      <p:sp>
        <p:nvSpPr>
          <p:cNvPr id="1031" name="Rectangle 39">
            <a:extLst>
              <a:ext uri="{FF2B5EF4-FFF2-40B4-BE49-F238E27FC236}">
                <a16:creationId xmlns:a16="http://schemas.microsoft.com/office/drawing/2014/main" id="{625C19C0-E250-4F14-BC01-998C94593FEF}"/>
              </a:ext>
            </a:extLst>
          </p:cNvPr>
          <p:cNvSpPr>
            <a:spLocks noChangeArrowheads="1"/>
          </p:cNvSpPr>
          <p:nvPr/>
        </p:nvSpPr>
        <p:spPr bwMode="auto">
          <a:xfrm>
            <a:off x="5804823" y="5526672"/>
            <a:ext cx="7646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100" b="1" i="0" u="none" strike="noStrike" cap="none" normalizeH="0" baseline="0">
                <a:ln>
                  <a:noFill/>
                </a:ln>
                <a:solidFill>
                  <a:schemeClr val="bg2"/>
                </a:solidFill>
                <a:effectLst/>
                <a:latin typeface="Open Sans" panose="020B0606030504020204" pitchFamily="34" charset="0"/>
              </a:rPr>
              <a:t>YOUR IDEA</a:t>
            </a:r>
            <a:endParaRPr kumimoji="0" lang="ru-UA" altLang="ru-UA" sz="1800" b="0" i="0" u="none" strike="noStrike" cap="none" normalizeH="0" baseline="0">
              <a:ln>
                <a:noFill/>
              </a:ln>
              <a:solidFill>
                <a:schemeClr val="bg2"/>
              </a:solidFill>
              <a:effectLst/>
            </a:endParaRPr>
          </a:p>
        </p:txBody>
      </p:sp>
      <p:sp>
        <p:nvSpPr>
          <p:cNvPr id="1032" name="Freeform 40">
            <a:extLst>
              <a:ext uri="{FF2B5EF4-FFF2-40B4-BE49-F238E27FC236}">
                <a16:creationId xmlns:a16="http://schemas.microsoft.com/office/drawing/2014/main" id="{32C61562-F803-4B00-BB6E-02C91C124DC7}"/>
              </a:ext>
            </a:extLst>
          </p:cNvPr>
          <p:cNvSpPr>
            <a:spLocks noEditPoints="1"/>
          </p:cNvSpPr>
          <p:nvPr/>
        </p:nvSpPr>
        <p:spPr bwMode="auto">
          <a:xfrm>
            <a:off x="9202738" y="2438400"/>
            <a:ext cx="404813" cy="350838"/>
          </a:xfrm>
          <a:custGeom>
            <a:avLst/>
            <a:gdLst>
              <a:gd name="T0" fmla="*/ 80 w 114"/>
              <a:gd name="T1" fmla="*/ 51 h 99"/>
              <a:gd name="T2" fmla="*/ 80 w 114"/>
              <a:gd name="T3" fmla="*/ 56 h 99"/>
              <a:gd name="T4" fmla="*/ 72 w 114"/>
              <a:gd name="T5" fmla="*/ 56 h 99"/>
              <a:gd name="T6" fmla="*/ 72 w 114"/>
              <a:gd name="T7" fmla="*/ 51 h 99"/>
              <a:gd name="T8" fmla="*/ 56 w 114"/>
              <a:gd name="T9" fmla="*/ 41 h 99"/>
              <a:gd name="T10" fmla="*/ 64 w 114"/>
              <a:gd name="T11" fmla="*/ 37 h 99"/>
              <a:gd name="T12" fmla="*/ 76 w 114"/>
              <a:gd name="T13" fmla="*/ 44 h 99"/>
              <a:gd name="T14" fmla="*/ 87 w 114"/>
              <a:gd name="T15" fmla="*/ 37 h 99"/>
              <a:gd name="T16" fmla="*/ 76 w 114"/>
              <a:gd name="T17" fmla="*/ 31 h 99"/>
              <a:gd name="T18" fmla="*/ 58 w 114"/>
              <a:gd name="T19" fmla="*/ 17 h 99"/>
              <a:gd name="T20" fmla="*/ 72 w 114"/>
              <a:gd name="T21" fmla="*/ 4 h 99"/>
              <a:gd name="T22" fmla="*/ 72 w 114"/>
              <a:gd name="T23" fmla="*/ 0 h 99"/>
              <a:gd name="T24" fmla="*/ 80 w 114"/>
              <a:gd name="T25" fmla="*/ 0 h 99"/>
              <a:gd name="T26" fmla="*/ 80 w 114"/>
              <a:gd name="T27" fmla="*/ 4 h 99"/>
              <a:gd name="T28" fmla="*/ 94 w 114"/>
              <a:gd name="T29" fmla="*/ 13 h 99"/>
              <a:gd name="T30" fmla="*/ 87 w 114"/>
              <a:gd name="T31" fmla="*/ 16 h 99"/>
              <a:gd name="T32" fmla="*/ 76 w 114"/>
              <a:gd name="T33" fmla="*/ 11 h 99"/>
              <a:gd name="T34" fmla="*/ 67 w 114"/>
              <a:gd name="T35" fmla="*/ 17 h 99"/>
              <a:gd name="T36" fmla="*/ 77 w 114"/>
              <a:gd name="T37" fmla="*/ 23 h 99"/>
              <a:gd name="T38" fmla="*/ 95 w 114"/>
              <a:gd name="T39" fmla="*/ 37 h 99"/>
              <a:gd name="T40" fmla="*/ 80 w 114"/>
              <a:gd name="T41" fmla="*/ 51 h 99"/>
              <a:gd name="T42" fmla="*/ 110 w 114"/>
              <a:gd name="T43" fmla="*/ 74 h 99"/>
              <a:gd name="T44" fmla="*/ 81 w 114"/>
              <a:gd name="T45" fmla="*/ 82 h 99"/>
              <a:gd name="T46" fmla="*/ 58 w 114"/>
              <a:gd name="T47" fmla="*/ 73 h 99"/>
              <a:gd name="T48" fmla="*/ 83 w 114"/>
              <a:gd name="T49" fmla="*/ 72 h 99"/>
              <a:gd name="T50" fmla="*/ 68 w 114"/>
              <a:gd name="T51" fmla="*/ 62 h 99"/>
              <a:gd name="T52" fmla="*/ 49 w 114"/>
              <a:gd name="T53" fmla="*/ 59 h 99"/>
              <a:gd name="T54" fmla="*/ 23 w 114"/>
              <a:gd name="T55" fmla="*/ 65 h 99"/>
              <a:gd name="T56" fmla="*/ 23 w 114"/>
              <a:gd name="T57" fmla="*/ 92 h 99"/>
              <a:gd name="T58" fmla="*/ 39 w 114"/>
              <a:gd name="T59" fmla="*/ 95 h 99"/>
              <a:gd name="T60" fmla="*/ 84 w 114"/>
              <a:gd name="T61" fmla="*/ 97 h 99"/>
              <a:gd name="T62" fmla="*/ 113 w 114"/>
              <a:gd name="T63" fmla="*/ 77 h 99"/>
              <a:gd name="T64" fmla="*/ 110 w 114"/>
              <a:gd name="T65" fmla="*/ 74 h 99"/>
              <a:gd name="T66" fmla="*/ 0 w 114"/>
              <a:gd name="T67" fmla="*/ 99 h 99"/>
              <a:gd name="T68" fmla="*/ 18 w 114"/>
              <a:gd name="T69" fmla="*/ 99 h 99"/>
              <a:gd name="T70" fmla="*/ 18 w 114"/>
              <a:gd name="T71" fmla="*/ 65 h 99"/>
              <a:gd name="T72" fmla="*/ 0 w 114"/>
              <a:gd name="T73" fmla="*/ 65 h 99"/>
              <a:gd name="T74" fmla="*/ 0 w 114"/>
              <a:gd name="T75"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99">
                <a:moveTo>
                  <a:pt x="80" y="51"/>
                </a:moveTo>
                <a:cubicBezTo>
                  <a:pt x="80" y="56"/>
                  <a:pt x="80" y="56"/>
                  <a:pt x="80" y="56"/>
                </a:cubicBezTo>
                <a:cubicBezTo>
                  <a:pt x="72" y="56"/>
                  <a:pt x="72" y="56"/>
                  <a:pt x="72" y="56"/>
                </a:cubicBezTo>
                <a:cubicBezTo>
                  <a:pt x="72" y="51"/>
                  <a:pt x="72" y="51"/>
                  <a:pt x="72" y="51"/>
                </a:cubicBezTo>
                <a:cubicBezTo>
                  <a:pt x="65" y="51"/>
                  <a:pt x="59" y="47"/>
                  <a:pt x="56" y="41"/>
                </a:cubicBezTo>
                <a:cubicBezTo>
                  <a:pt x="64" y="37"/>
                  <a:pt x="64" y="37"/>
                  <a:pt x="64" y="37"/>
                </a:cubicBezTo>
                <a:cubicBezTo>
                  <a:pt x="66" y="42"/>
                  <a:pt x="71" y="44"/>
                  <a:pt x="76" y="44"/>
                </a:cubicBezTo>
                <a:cubicBezTo>
                  <a:pt x="82" y="44"/>
                  <a:pt x="87" y="42"/>
                  <a:pt x="87" y="37"/>
                </a:cubicBezTo>
                <a:cubicBezTo>
                  <a:pt x="87" y="33"/>
                  <a:pt x="82" y="31"/>
                  <a:pt x="76" y="31"/>
                </a:cubicBezTo>
                <a:cubicBezTo>
                  <a:pt x="67" y="30"/>
                  <a:pt x="58" y="27"/>
                  <a:pt x="58" y="17"/>
                </a:cubicBezTo>
                <a:cubicBezTo>
                  <a:pt x="58" y="9"/>
                  <a:pt x="65" y="6"/>
                  <a:pt x="72" y="4"/>
                </a:cubicBezTo>
                <a:cubicBezTo>
                  <a:pt x="72" y="0"/>
                  <a:pt x="72" y="0"/>
                  <a:pt x="72" y="0"/>
                </a:cubicBezTo>
                <a:cubicBezTo>
                  <a:pt x="80" y="0"/>
                  <a:pt x="80" y="0"/>
                  <a:pt x="80" y="0"/>
                </a:cubicBezTo>
                <a:cubicBezTo>
                  <a:pt x="80" y="4"/>
                  <a:pt x="80" y="4"/>
                  <a:pt x="80" y="4"/>
                </a:cubicBezTo>
                <a:cubicBezTo>
                  <a:pt x="85" y="5"/>
                  <a:pt x="91" y="7"/>
                  <a:pt x="94" y="13"/>
                </a:cubicBezTo>
                <a:cubicBezTo>
                  <a:pt x="87" y="16"/>
                  <a:pt x="87" y="16"/>
                  <a:pt x="87" y="16"/>
                </a:cubicBezTo>
                <a:cubicBezTo>
                  <a:pt x="85" y="14"/>
                  <a:pt x="81" y="11"/>
                  <a:pt x="76" y="11"/>
                </a:cubicBezTo>
                <a:cubicBezTo>
                  <a:pt x="70" y="11"/>
                  <a:pt x="67" y="14"/>
                  <a:pt x="67" y="17"/>
                </a:cubicBezTo>
                <a:cubicBezTo>
                  <a:pt x="67" y="21"/>
                  <a:pt x="71" y="22"/>
                  <a:pt x="77" y="23"/>
                </a:cubicBezTo>
                <a:cubicBezTo>
                  <a:pt x="86" y="24"/>
                  <a:pt x="95" y="27"/>
                  <a:pt x="95" y="37"/>
                </a:cubicBezTo>
                <a:cubicBezTo>
                  <a:pt x="95" y="46"/>
                  <a:pt x="88" y="50"/>
                  <a:pt x="80" y="51"/>
                </a:cubicBezTo>
                <a:close/>
                <a:moveTo>
                  <a:pt x="110" y="74"/>
                </a:moveTo>
                <a:cubicBezTo>
                  <a:pt x="102" y="71"/>
                  <a:pt x="95" y="77"/>
                  <a:pt x="81" y="82"/>
                </a:cubicBezTo>
                <a:cubicBezTo>
                  <a:pt x="79" y="83"/>
                  <a:pt x="59" y="77"/>
                  <a:pt x="58" y="73"/>
                </a:cubicBezTo>
                <a:cubicBezTo>
                  <a:pt x="58" y="71"/>
                  <a:pt x="78" y="75"/>
                  <a:pt x="83" y="72"/>
                </a:cubicBezTo>
                <a:cubicBezTo>
                  <a:pt x="91" y="65"/>
                  <a:pt x="82" y="63"/>
                  <a:pt x="68" y="62"/>
                </a:cubicBezTo>
                <a:cubicBezTo>
                  <a:pt x="68" y="62"/>
                  <a:pt x="61" y="61"/>
                  <a:pt x="49" y="59"/>
                </a:cubicBezTo>
                <a:cubicBezTo>
                  <a:pt x="42" y="57"/>
                  <a:pt x="23" y="65"/>
                  <a:pt x="23" y="65"/>
                </a:cubicBezTo>
                <a:cubicBezTo>
                  <a:pt x="23" y="92"/>
                  <a:pt x="23" y="92"/>
                  <a:pt x="23" y="92"/>
                </a:cubicBezTo>
                <a:cubicBezTo>
                  <a:pt x="23" y="92"/>
                  <a:pt x="35" y="94"/>
                  <a:pt x="39" y="95"/>
                </a:cubicBezTo>
                <a:cubicBezTo>
                  <a:pt x="47" y="97"/>
                  <a:pt x="80" y="98"/>
                  <a:pt x="84" y="97"/>
                </a:cubicBezTo>
                <a:cubicBezTo>
                  <a:pt x="89" y="97"/>
                  <a:pt x="112" y="78"/>
                  <a:pt x="113" y="77"/>
                </a:cubicBezTo>
                <a:cubicBezTo>
                  <a:pt x="114" y="76"/>
                  <a:pt x="114" y="75"/>
                  <a:pt x="110" y="74"/>
                </a:cubicBezTo>
                <a:close/>
                <a:moveTo>
                  <a:pt x="0" y="99"/>
                </a:moveTo>
                <a:cubicBezTo>
                  <a:pt x="18" y="99"/>
                  <a:pt x="18" y="99"/>
                  <a:pt x="18" y="99"/>
                </a:cubicBezTo>
                <a:cubicBezTo>
                  <a:pt x="18" y="65"/>
                  <a:pt x="18" y="65"/>
                  <a:pt x="18" y="65"/>
                </a:cubicBezTo>
                <a:cubicBezTo>
                  <a:pt x="0" y="65"/>
                  <a:pt x="0" y="65"/>
                  <a:pt x="0" y="65"/>
                </a:cubicBezTo>
                <a:lnTo>
                  <a:pt x="0" y="9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ru-UA"/>
          </a:p>
        </p:txBody>
      </p:sp>
      <p:sp>
        <p:nvSpPr>
          <p:cNvPr id="1033" name="Freeform 41">
            <a:extLst>
              <a:ext uri="{FF2B5EF4-FFF2-40B4-BE49-F238E27FC236}">
                <a16:creationId xmlns:a16="http://schemas.microsoft.com/office/drawing/2014/main" id="{DD58D49D-3B3D-4ED3-B51C-ED8E2D83BD49}"/>
              </a:ext>
            </a:extLst>
          </p:cNvPr>
          <p:cNvSpPr>
            <a:spLocks noEditPoints="1"/>
          </p:cNvSpPr>
          <p:nvPr/>
        </p:nvSpPr>
        <p:spPr bwMode="auto">
          <a:xfrm>
            <a:off x="6651626" y="1604963"/>
            <a:ext cx="365125" cy="488950"/>
          </a:xfrm>
          <a:custGeom>
            <a:avLst/>
            <a:gdLst>
              <a:gd name="T0" fmla="*/ 52 w 103"/>
              <a:gd name="T1" fmla="*/ 31 h 138"/>
              <a:gd name="T2" fmla="*/ 31 w 103"/>
              <a:gd name="T3" fmla="*/ 23 h 138"/>
              <a:gd name="T4" fmla="*/ 52 w 103"/>
              <a:gd name="T5" fmla="*/ 0 h 138"/>
              <a:gd name="T6" fmla="*/ 72 w 103"/>
              <a:gd name="T7" fmla="*/ 23 h 138"/>
              <a:gd name="T8" fmla="*/ 52 w 103"/>
              <a:gd name="T9" fmla="*/ 31 h 138"/>
              <a:gd name="T10" fmla="*/ 75 w 103"/>
              <a:gd name="T11" fmla="*/ 103 h 138"/>
              <a:gd name="T12" fmla="*/ 29 w 103"/>
              <a:gd name="T13" fmla="*/ 103 h 138"/>
              <a:gd name="T14" fmla="*/ 33 w 103"/>
              <a:gd name="T15" fmla="*/ 114 h 138"/>
              <a:gd name="T16" fmla="*/ 70 w 103"/>
              <a:gd name="T17" fmla="*/ 114 h 138"/>
              <a:gd name="T18" fmla="*/ 75 w 103"/>
              <a:gd name="T19" fmla="*/ 103 h 138"/>
              <a:gd name="T20" fmla="*/ 39 w 103"/>
              <a:gd name="T21" fmla="*/ 118 h 138"/>
              <a:gd name="T22" fmla="*/ 39 w 103"/>
              <a:gd name="T23" fmla="*/ 119 h 138"/>
              <a:gd name="T24" fmla="*/ 52 w 103"/>
              <a:gd name="T25" fmla="*/ 138 h 138"/>
              <a:gd name="T26" fmla="*/ 65 w 103"/>
              <a:gd name="T27" fmla="*/ 119 h 138"/>
              <a:gd name="T28" fmla="*/ 65 w 103"/>
              <a:gd name="T29" fmla="*/ 118 h 138"/>
              <a:gd name="T30" fmla="*/ 39 w 103"/>
              <a:gd name="T31" fmla="*/ 118 h 138"/>
              <a:gd name="T32" fmla="*/ 52 w 103"/>
              <a:gd name="T33" fmla="*/ 54 h 138"/>
              <a:gd name="T34" fmla="*/ 44 w 103"/>
              <a:gd name="T35" fmla="*/ 62 h 138"/>
              <a:gd name="T36" fmla="*/ 52 w 103"/>
              <a:gd name="T37" fmla="*/ 70 h 138"/>
              <a:gd name="T38" fmla="*/ 60 w 103"/>
              <a:gd name="T39" fmla="*/ 62 h 138"/>
              <a:gd name="T40" fmla="*/ 52 w 103"/>
              <a:gd name="T41" fmla="*/ 54 h 138"/>
              <a:gd name="T42" fmla="*/ 83 w 103"/>
              <a:gd name="T43" fmla="*/ 53 h 138"/>
              <a:gd name="T44" fmla="*/ 77 w 103"/>
              <a:gd name="T45" fmla="*/ 98 h 138"/>
              <a:gd name="T46" fmla="*/ 27 w 103"/>
              <a:gd name="T47" fmla="*/ 98 h 138"/>
              <a:gd name="T48" fmla="*/ 21 w 103"/>
              <a:gd name="T49" fmla="*/ 53 h 138"/>
              <a:gd name="T50" fmla="*/ 28 w 103"/>
              <a:gd name="T51" fmla="*/ 27 h 138"/>
              <a:gd name="T52" fmla="*/ 52 w 103"/>
              <a:gd name="T53" fmla="*/ 36 h 138"/>
              <a:gd name="T54" fmla="*/ 76 w 103"/>
              <a:gd name="T55" fmla="*/ 27 h 138"/>
              <a:gd name="T56" fmla="*/ 83 w 103"/>
              <a:gd name="T57" fmla="*/ 53 h 138"/>
              <a:gd name="T58" fmla="*/ 67 w 103"/>
              <a:gd name="T59" fmla="*/ 62 h 138"/>
              <a:gd name="T60" fmla="*/ 52 w 103"/>
              <a:gd name="T61" fmla="*/ 47 h 138"/>
              <a:gd name="T62" fmla="*/ 37 w 103"/>
              <a:gd name="T63" fmla="*/ 62 h 138"/>
              <a:gd name="T64" fmla="*/ 52 w 103"/>
              <a:gd name="T65" fmla="*/ 77 h 138"/>
              <a:gd name="T66" fmla="*/ 67 w 103"/>
              <a:gd name="T67" fmla="*/ 62 h 138"/>
              <a:gd name="T68" fmla="*/ 17 w 103"/>
              <a:gd name="T69" fmla="*/ 75 h 138"/>
              <a:gd name="T70" fmla="*/ 0 w 103"/>
              <a:gd name="T71" fmla="*/ 111 h 138"/>
              <a:gd name="T72" fmla="*/ 22 w 103"/>
              <a:gd name="T73" fmla="*/ 99 h 138"/>
              <a:gd name="T74" fmla="*/ 17 w 103"/>
              <a:gd name="T75" fmla="*/ 75 h 138"/>
              <a:gd name="T76" fmla="*/ 82 w 103"/>
              <a:gd name="T77" fmla="*/ 99 h 138"/>
              <a:gd name="T78" fmla="*/ 103 w 103"/>
              <a:gd name="T79" fmla="*/ 111 h 138"/>
              <a:gd name="T80" fmla="*/ 87 w 103"/>
              <a:gd name="T81" fmla="*/ 75 h 138"/>
              <a:gd name="T82" fmla="*/ 82 w 103"/>
              <a:gd name="T83" fmla="*/ 9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 h="138">
                <a:moveTo>
                  <a:pt x="52" y="31"/>
                </a:moveTo>
                <a:cubicBezTo>
                  <a:pt x="44" y="31"/>
                  <a:pt x="37" y="28"/>
                  <a:pt x="31" y="23"/>
                </a:cubicBezTo>
                <a:cubicBezTo>
                  <a:pt x="40" y="9"/>
                  <a:pt x="52" y="0"/>
                  <a:pt x="52" y="0"/>
                </a:cubicBezTo>
                <a:cubicBezTo>
                  <a:pt x="52" y="0"/>
                  <a:pt x="63" y="9"/>
                  <a:pt x="72" y="23"/>
                </a:cubicBezTo>
                <a:cubicBezTo>
                  <a:pt x="67" y="28"/>
                  <a:pt x="60" y="31"/>
                  <a:pt x="52" y="31"/>
                </a:cubicBezTo>
                <a:close/>
                <a:moveTo>
                  <a:pt x="75" y="103"/>
                </a:moveTo>
                <a:cubicBezTo>
                  <a:pt x="29" y="103"/>
                  <a:pt x="29" y="103"/>
                  <a:pt x="29" y="103"/>
                </a:cubicBezTo>
                <a:cubicBezTo>
                  <a:pt x="33" y="114"/>
                  <a:pt x="33" y="114"/>
                  <a:pt x="33" y="114"/>
                </a:cubicBezTo>
                <a:cubicBezTo>
                  <a:pt x="70" y="114"/>
                  <a:pt x="70" y="114"/>
                  <a:pt x="70" y="114"/>
                </a:cubicBezTo>
                <a:lnTo>
                  <a:pt x="75" y="103"/>
                </a:lnTo>
                <a:close/>
                <a:moveTo>
                  <a:pt x="39" y="118"/>
                </a:moveTo>
                <a:cubicBezTo>
                  <a:pt x="39" y="118"/>
                  <a:pt x="39" y="119"/>
                  <a:pt x="39" y="119"/>
                </a:cubicBezTo>
                <a:cubicBezTo>
                  <a:pt x="39" y="130"/>
                  <a:pt x="52" y="138"/>
                  <a:pt x="52" y="138"/>
                </a:cubicBezTo>
                <a:cubicBezTo>
                  <a:pt x="52" y="138"/>
                  <a:pt x="65" y="130"/>
                  <a:pt x="65" y="119"/>
                </a:cubicBezTo>
                <a:cubicBezTo>
                  <a:pt x="65" y="119"/>
                  <a:pt x="65" y="118"/>
                  <a:pt x="65" y="118"/>
                </a:cubicBezTo>
                <a:lnTo>
                  <a:pt x="39" y="118"/>
                </a:lnTo>
                <a:close/>
                <a:moveTo>
                  <a:pt x="52" y="54"/>
                </a:moveTo>
                <a:cubicBezTo>
                  <a:pt x="47" y="54"/>
                  <a:pt x="44" y="58"/>
                  <a:pt x="44" y="62"/>
                </a:cubicBezTo>
                <a:cubicBezTo>
                  <a:pt x="44" y="67"/>
                  <a:pt x="47" y="70"/>
                  <a:pt x="52" y="70"/>
                </a:cubicBezTo>
                <a:cubicBezTo>
                  <a:pt x="56" y="70"/>
                  <a:pt x="60" y="67"/>
                  <a:pt x="60" y="62"/>
                </a:cubicBezTo>
                <a:cubicBezTo>
                  <a:pt x="60" y="58"/>
                  <a:pt x="56" y="54"/>
                  <a:pt x="52" y="54"/>
                </a:cubicBezTo>
                <a:close/>
                <a:moveTo>
                  <a:pt x="83" y="53"/>
                </a:moveTo>
                <a:cubicBezTo>
                  <a:pt x="83" y="66"/>
                  <a:pt x="80" y="89"/>
                  <a:pt x="77" y="98"/>
                </a:cubicBezTo>
                <a:cubicBezTo>
                  <a:pt x="27" y="98"/>
                  <a:pt x="27" y="98"/>
                  <a:pt x="27" y="98"/>
                </a:cubicBezTo>
                <a:cubicBezTo>
                  <a:pt x="23" y="89"/>
                  <a:pt x="21" y="66"/>
                  <a:pt x="21" y="53"/>
                </a:cubicBezTo>
                <a:cubicBezTo>
                  <a:pt x="21" y="44"/>
                  <a:pt x="24" y="35"/>
                  <a:pt x="28" y="27"/>
                </a:cubicBezTo>
                <a:cubicBezTo>
                  <a:pt x="34" y="33"/>
                  <a:pt x="43" y="36"/>
                  <a:pt x="52" y="36"/>
                </a:cubicBezTo>
                <a:cubicBezTo>
                  <a:pt x="61" y="36"/>
                  <a:pt x="69" y="33"/>
                  <a:pt x="76" y="27"/>
                </a:cubicBezTo>
                <a:cubicBezTo>
                  <a:pt x="80" y="35"/>
                  <a:pt x="83" y="44"/>
                  <a:pt x="83" y="53"/>
                </a:cubicBezTo>
                <a:close/>
                <a:moveTo>
                  <a:pt x="67" y="62"/>
                </a:moveTo>
                <a:cubicBezTo>
                  <a:pt x="67" y="54"/>
                  <a:pt x="60" y="47"/>
                  <a:pt x="52" y="47"/>
                </a:cubicBezTo>
                <a:cubicBezTo>
                  <a:pt x="44" y="47"/>
                  <a:pt x="37" y="54"/>
                  <a:pt x="37" y="62"/>
                </a:cubicBezTo>
                <a:cubicBezTo>
                  <a:pt x="37" y="70"/>
                  <a:pt x="44" y="77"/>
                  <a:pt x="52" y="77"/>
                </a:cubicBezTo>
                <a:cubicBezTo>
                  <a:pt x="60" y="77"/>
                  <a:pt x="67" y="70"/>
                  <a:pt x="67" y="62"/>
                </a:cubicBezTo>
                <a:close/>
                <a:moveTo>
                  <a:pt x="17" y="75"/>
                </a:moveTo>
                <a:cubicBezTo>
                  <a:pt x="10" y="81"/>
                  <a:pt x="2" y="97"/>
                  <a:pt x="0" y="111"/>
                </a:cubicBezTo>
                <a:cubicBezTo>
                  <a:pt x="22" y="99"/>
                  <a:pt x="22" y="99"/>
                  <a:pt x="22" y="99"/>
                </a:cubicBezTo>
                <a:cubicBezTo>
                  <a:pt x="19" y="92"/>
                  <a:pt x="18" y="84"/>
                  <a:pt x="17" y="75"/>
                </a:cubicBezTo>
                <a:close/>
                <a:moveTo>
                  <a:pt x="82" y="99"/>
                </a:moveTo>
                <a:cubicBezTo>
                  <a:pt x="103" y="111"/>
                  <a:pt x="103" y="111"/>
                  <a:pt x="103" y="111"/>
                </a:cubicBezTo>
                <a:cubicBezTo>
                  <a:pt x="102" y="97"/>
                  <a:pt x="94" y="81"/>
                  <a:pt x="87" y="75"/>
                </a:cubicBezTo>
                <a:cubicBezTo>
                  <a:pt x="86" y="84"/>
                  <a:pt x="84" y="92"/>
                  <a:pt x="82" y="99"/>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ru-UA"/>
          </a:p>
        </p:txBody>
      </p:sp>
      <p:sp>
        <p:nvSpPr>
          <p:cNvPr id="1034" name="Freeform 42">
            <a:extLst>
              <a:ext uri="{FF2B5EF4-FFF2-40B4-BE49-F238E27FC236}">
                <a16:creationId xmlns:a16="http://schemas.microsoft.com/office/drawing/2014/main" id="{ED6A1874-3DBA-42E9-AA84-3EAB6E2E0592}"/>
              </a:ext>
            </a:extLst>
          </p:cNvPr>
          <p:cNvSpPr>
            <a:spLocks noEditPoints="1"/>
          </p:cNvSpPr>
          <p:nvPr/>
        </p:nvSpPr>
        <p:spPr bwMode="auto">
          <a:xfrm>
            <a:off x="3852863" y="2346325"/>
            <a:ext cx="393700" cy="439738"/>
          </a:xfrm>
          <a:custGeom>
            <a:avLst/>
            <a:gdLst>
              <a:gd name="T0" fmla="*/ 108 w 111"/>
              <a:gd name="T1" fmla="*/ 31 h 124"/>
              <a:gd name="T2" fmla="*/ 27 w 111"/>
              <a:gd name="T3" fmla="*/ 13 h 124"/>
              <a:gd name="T4" fmla="*/ 11 w 111"/>
              <a:gd name="T5" fmla="*/ 53 h 124"/>
              <a:gd name="T6" fmla="*/ 1 w 111"/>
              <a:gd name="T7" fmla="*/ 84 h 124"/>
              <a:gd name="T8" fmla="*/ 14 w 111"/>
              <a:gd name="T9" fmla="*/ 88 h 124"/>
              <a:gd name="T10" fmla="*/ 19 w 111"/>
              <a:gd name="T11" fmla="*/ 113 h 124"/>
              <a:gd name="T12" fmla="*/ 32 w 111"/>
              <a:gd name="T13" fmla="*/ 113 h 124"/>
              <a:gd name="T14" fmla="*/ 91 w 111"/>
              <a:gd name="T15" fmla="*/ 124 h 124"/>
              <a:gd name="T16" fmla="*/ 92 w 111"/>
              <a:gd name="T17" fmla="*/ 103 h 124"/>
              <a:gd name="T18" fmla="*/ 111 w 111"/>
              <a:gd name="T19" fmla="*/ 50 h 124"/>
              <a:gd name="T20" fmla="*/ 111 w 111"/>
              <a:gd name="T21" fmla="*/ 50 h 124"/>
              <a:gd name="T22" fmla="*/ 28 w 111"/>
              <a:gd name="T23" fmla="*/ 50 h 124"/>
              <a:gd name="T24" fmla="*/ 95 w 111"/>
              <a:gd name="T25" fmla="*/ 50 h 124"/>
              <a:gd name="T26" fmla="*/ 89 w 111"/>
              <a:gd name="T27" fmla="*/ 53 h 124"/>
              <a:gd name="T28" fmla="*/ 81 w 111"/>
              <a:gd name="T29" fmla="*/ 43 h 124"/>
              <a:gd name="T30" fmla="*/ 83 w 111"/>
              <a:gd name="T31" fmla="*/ 32 h 124"/>
              <a:gd name="T32" fmla="*/ 71 w 111"/>
              <a:gd name="T33" fmla="*/ 31 h 124"/>
              <a:gd name="T34" fmla="*/ 65 w 111"/>
              <a:gd name="T35" fmla="*/ 22 h 124"/>
              <a:gd name="T36" fmla="*/ 55 w 111"/>
              <a:gd name="T37" fmla="*/ 30 h 124"/>
              <a:gd name="T38" fmla="*/ 44 w 111"/>
              <a:gd name="T39" fmla="*/ 27 h 124"/>
              <a:gd name="T40" fmla="*/ 43 w 111"/>
              <a:gd name="T41" fmla="*/ 40 h 124"/>
              <a:gd name="T42" fmla="*/ 33 w 111"/>
              <a:gd name="T43" fmla="*/ 46 h 124"/>
              <a:gd name="T44" fmla="*/ 41 w 111"/>
              <a:gd name="T45" fmla="*/ 56 h 124"/>
              <a:gd name="T46" fmla="*/ 39 w 111"/>
              <a:gd name="T47" fmla="*/ 67 h 124"/>
              <a:gd name="T48" fmla="*/ 52 w 111"/>
              <a:gd name="T49" fmla="*/ 68 h 124"/>
              <a:gd name="T50" fmla="*/ 58 w 111"/>
              <a:gd name="T51" fmla="*/ 77 h 124"/>
              <a:gd name="T52" fmla="*/ 68 w 111"/>
              <a:gd name="T53" fmla="*/ 69 h 124"/>
              <a:gd name="T54" fmla="*/ 78 w 111"/>
              <a:gd name="T55" fmla="*/ 72 h 124"/>
              <a:gd name="T56" fmla="*/ 80 w 111"/>
              <a:gd name="T57" fmla="*/ 59 h 124"/>
              <a:gd name="T58" fmla="*/ 89 w 111"/>
              <a:gd name="T59" fmla="*/ 53 h 124"/>
              <a:gd name="T60" fmla="*/ 46 w 111"/>
              <a:gd name="T61" fmla="*/ 50 h 124"/>
              <a:gd name="T62" fmla="*/ 77 w 111"/>
              <a:gd name="T63" fmla="*/ 50 h 124"/>
              <a:gd name="T64" fmla="*/ 61 w 111"/>
              <a:gd name="T65" fmla="*/ 58 h 124"/>
              <a:gd name="T66" fmla="*/ 61 w 111"/>
              <a:gd name="T67" fmla="*/ 42 h 124"/>
              <a:gd name="T68" fmla="*/ 61 w 111"/>
              <a:gd name="T69" fmla="*/ 5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1" h="124">
                <a:moveTo>
                  <a:pt x="111" y="50"/>
                </a:moveTo>
                <a:cubicBezTo>
                  <a:pt x="111" y="43"/>
                  <a:pt x="110" y="36"/>
                  <a:pt x="108" y="31"/>
                </a:cubicBezTo>
                <a:cubicBezTo>
                  <a:pt x="100" y="12"/>
                  <a:pt x="82" y="0"/>
                  <a:pt x="61" y="0"/>
                </a:cubicBezTo>
                <a:cubicBezTo>
                  <a:pt x="48" y="0"/>
                  <a:pt x="36" y="5"/>
                  <a:pt x="27" y="13"/>
                </a:cubicBezTo>
                <a:cubicBezTo>
                  <a:pt x="21" y="19"/>
                  <a:pt x="16" y="27"/>
                  <a:pt x="13" y="36"/>
                </a:cubicBezTo>
                <a:cubicBezTo>
                  <a:pt x="12" y="42"/>
                  <a:pt x="11" y="49"/>
                  <a:pt x="11" y="53"/>
                </a:cubicBezTo>
                <a:cubicBezTo>
                  <a:pt x="11" y="55"/>
                  <a:pt x="11" y="57"/>
                  <a:pt x="12" y="57"/>
                </a:cubicBezTo>
                <a:cubicBezTo>
                  <a:pt x="1" y="84"/>
                  <a:pt x="1" y="84"/>
                  <a:pt x="1" y="84"/>
                </a:cubicBezTo>
                <a:cubicBezTo>
                  <a:pt x="0" y="86"/>
                  <a:pt x="1" y="88"/>
                  <a:pt x="3" y="88"/>
                </a:cubicBezTo>
                <a:cubicBezTo>
                  <a:pt x="14" y="88"/>
                  <a:pt x="14" y="88"/>
                  <a:pt x="14" y="88"/>
                </a:cubicBezTo>
                <a:cubicBezTo>
                  <a:pt x="14" y="106"/>
                  <a:pt x="14" y="106"/>
                  <a:pt x="14" y="106"/>
                </a:cubicBezTo>
                <a:cubicBezTo>
                  <a:pt x="14" y="109"/>
                  <a:pt x="16" y="112"/>
                  <a:pt x="19" y="113"/>
                </a:cubicBezTo>
                <a:cubicBezTo>
                  <a:pt x="20" y="113"/>
                  <a:pt x="20" y="113"/>
                  <a:pt x="21" y="113"/>
                </a:cubicBezTo>
                <a:cubicBezTo>
                  <a:pt x="32" y="113"/>
                  <a:pt x="32" y="113"/>
                  <a:pt x="32" y="113"/>
                </a:cubicBezTo>
                <a:cubicBezTo>
                  <a:pt x="32" y="124"/>
                  <a:pt x="32" y="124"/>
                  <a:pt x="32" y="124"/>
                </a:cubicBezTo>
                <a:cubicBezTo>
                  <a:pt x="91" y="124"/>
                  <a:pt x="91" y="124"/>
                  <a:pt x="91" y="124"/>
                </a:cubicBezTo>
                <a:cubicBezTo>
                  <a:pt x="91" y="106"/>
                  <a:pt x="91" y="106"/>
                  <a:pt x="91" y="106"/>
                </a:cubicBezTo>
                <a:cubicBezTo>
                  <a:pt x="91" y="105"/>
                  <a:pt x="91" y="104"/>
                  <a:pt x="92" y="103"/>
                </a:cubicBezTo>
                <a:cubicBezTo>
                  <a:pt x="92" y="100"/>
                  <a:pt x="95" y="97"/>
                  <a:pt x="98" y="92"/>
                </a:cubicBezTo>
                <a:cubicBezTo>
                  <a:pt x="104" y="83"/>
                  <a:pt x="111" y="70"/>
                  <a:pt x="111" y="50"/>
                </a:cubicBezTo>
                <a:cubicBezTo>
                  <a:pt x="111" y="50"/>
                  <a:pt x="111" y="50"/>
                  <a:pt x="111" y="50"/>
                </a:cubicBezTo>
                <a:cubicBezTo>
                  <a:pt x="111" y="50"/>
                  <a:pt x="111" y="50"/>
                  <a:pt x="111" y="50"/>
                </a:cubicBezTo>
                <a:close/>
                <a:moveTo>
                  <a:pt x="61" y="83"/>
                </a:moveTo>
                <a:cubicBezTo>
                  <a:pt x="43" y="83"/>
                  <a:pt x="28" y="68"/>
                  <a:pt x="28" y="50"/>
                </a:cubicBezTo>
                <a:cubicBezTo>
                  <a:pt x="28" y="31"/>
                  <a:pt x="43" y="16"/>
                  <a:pt x="61" y="16"/>
                </a:cubicBezTo>
                <a:cubicBezTo>
                  <a:pt x="80" y="16"/>
                  <a:pt x="95" y="31"/>
                  <a:pt x="95" y="50"/>
                </a:cubicBezTo>
                <a:cubicBezTo>
                  <a:pt x="95" y="68"/>
                  <a:pt x="80" y="83"/>
                  <a:pt x="61" y="83"/>
                </a:cubicBezTo>
                <a:close/>
                <a:moveTo>
                  <a:pt x="89" y="53"/>
                </a:moveTo>
                <a:cubicBezTo>
                  <a:pt x="89" y="46"/>
                  <a:pt x="89" y="46"/>
                  <a:pt x="89" y="46"/>
                </a:cubicBezTo>
                <a:cubicBezTo>
                  <a:pt x="81" y="43"/>
                  <a:pt x="81" y="43"/>
                  <a:pt x="81" y="43"/>
                </a:cubicBezTo>
                <a:cubicBezTo>
                  <a:pt x="81" y="42"/>
                  <a:pt x="80" y="41"/>
                  <a:pt x="80" y="40"/>
                </a:cubicBezTo>
                <a:cubicBezTo>
                  <a:pt x="83" y="32"/>
                  <a:pt x="83" y="32"/>
                  <a:pt x="83" y="32"/>
                </a:cubicBezTo>
                <a:cubicBezTo>
                  <a:pt x="78" y="27"/>
                  <a:pt x="78" y="27"/>
                  <a:pt x="78" y="27"/>
                </a:cubicBezTo>
                <a:cubicBezTo>
                  <a:pt x="71" y="31"/>
                  <a:pt x="71" y="31"/>
                  <a:pt x="71" y="31"/>
                </a:cubicBezTo>
                <a:cubicBezTo>
                  <a:pt x="70" y="30"/>
                  <a:pt x="69" y="30"/>
                  <a:pt x="68" y="30"/>
                </a:cubicBezTo>
                <a:cubicBezTo>
                  <a:pt x="65" y="22"/>
                  <a:pt x="65" y="22"/>
                  <a:pt x="65" y="22"/>
                </a:cubicBezTo>
                <a:cubicBezTo>
                  <a:pt x="58" y="22"/>
                  <a:pt x="58" y="22"/>
                  <a:pt x="58" y="22"/>
                </a:cubicBezTo>
                <a:cubicBezTo>
                  <a:pt x="55" y="30"/>
                  <a:pt x="55" y="30"/>
                  <a:pt x="55" y="30"/>
                </a:cubicBezTo>
                <a:cubicBezTo>
                  <a:pt x="54" y="30"/>
                  <a:pt x="53" y="30"/>
                  <a:pt x="52" y="31"/>
                </a:cubicBezTo>
                <a:cubicBezTo>
                  <a:pt x="44" y="27"/>
                  <a:pt x="44" y="27"/>
                  <a:pt x="44" y="27"/>
                </a:cubicBezTo>
                <a:cubicBezTo>
                  <a:pt x="39" y="32"/>
                  <a:pt x="39" y="32"/>
                  <a:pt x="39" y="32"/>
                </a:cubicBezTo>
                <a:cubicBezTo>
                  <a:pt x="43" y="40"/>
                  <a:pt x="43" y="40"/>
                  <a:pt x="43" y="40"/>
                </a:cubicBezTo>
                <a:cubicBezTo>
                  <a:pt x="42" y="41"/>
                  <a:pt x="42" y="42"/>
                  <a:pt x="41" y="43"/>
                </a:cubicBezTo>
                <a:cubicBezTo>
                  <a:pt x="33" y="46"/>
                  <a:pt x="33" y="46"/>
                  <a:pt x="33" y="46"/>
                </a:cubicBezTo>
                <a:cubicBezTo>
                  <a:pt x="33" y="53"/>
                  <a:pt x="33" y="53"/>
                  <a:pt x="33" y="53"/>
                </a:cubicBezTo>
                <a:cubicBezTo>
                  <a:pt x="41" y="56"/>
                  <a:pt x="41" y="56"/>
                  <a:pt x="41" y="56"/>
                </a:cubicBezTo>
                <a:cubicBezTo>
                  <a:pt x="42" y="57"/>
                  <a:pt x="42" y="58"/>
                  <a:pt x="43" y="59"/>
                </a:cubicBezTo>
                <a:cubicBezTo>
                  <a:pt x="39" y="67"/>
                  <a:pt x="39" y="67"/>
                  <a:pt x="39" y="67"/>
                </a:cubicBezTo>
                <a:cubicBezTo>
                  <a:pt x="44" y="72"/>
                  <a:pt x="44" y="72"/>
                  <a:pt x="44" y="72"/>
                </a:cubicBezTo>
                <a:cubicBezTo>
                  <a:pt x="52" y="68"/>
                  <a:pt x="52" y="68"/>
                  <a:pt x="52" y="68"/>
                </a:cubicBezTo>
                <a:cubicBezTo>
                  <a:pt x="53" y="69"/>
                  <a:pt x="54" y="69"/>
                  <a:pt x="55" y="69"/>
                </a:cubicBezTo>
                <a:cubicBezTo>
                  <a:pt x="58" y="77"/>
                  <a:pt x="58" y="77"/>
                  <a:pt x="58" y="77"/>
                </a:cubicBezTo>
                <a:cubicBezTo>
                  <a:pt x="65" y="77"/>
                  <a:pt x="65" y="77"/>
                  <a:pt x="65" y="77"/>
                </a:cubicBezTo>
                <a:cubicBezTo>
                  <a:pt x="68" y="69"/>
                  <a:pt x="68" y="69"/>
                  <a:pt x="68" y="69"/>
                </a:cubicBezTo>
                <a:cubicBezTo>
                  <a:pt x="69" y="69"/>
                  <a:pt x="70" y="69"/>
                  <a:pt x="71" y="68"/>
                </a:cubicBezTo>
                <a:cubicBezTo>
                  <a:pt x="78" y="72"/>
                  <a:pt x="78" y="72"/>
                  <a:pt x="78" y="72"/>
                </a:cubicBezTo>
                <a:cubicBezTo>
                  <a:pt x="83" y="67"/>
                  <a:pt x="83" y="67"/>
                  <a:pt x="83" y="67"/>
                </a:cubicBezTo>
                <a:cubicBezTo>
                  <a:pt x="80" y="59"/>
                  <a:pt x="80" y="59"/>
                  <a:pt x="80" y="59"/>
                </a:cubicBezTo>
                <a:cubicBezTo>
                  <a:pt x="80" y="58"/>
                  <a:pt x="81" y="57"/>
                  <a:pt x="81" y="56"/>
                </a:cubicBezTo>
                <a:lnTo>
                  <a:pt x="89" y="53"/>
                </a:lnTo>
                <a:close/>
                <a:moveTo>
                  <a:pt x="61" y="65"/>
                </a:moveTo>
                <a:cubicBezTo>
                  <a:pt x="53" y="65"/>
                  <a:pt x="46" y="58"/>
                  <a:pt x="46" y="50"/>
                </a:cubicBezTo>
                <a:cubicBezTo>
                  <a:pt x="46" y="41"/>
                  <a:pt x="53" y="34"/>
                  <a:pt x="61" y="34"/>
                </a:cubicBezTo>
                <a:cubicBezTo>
                  <a:pt x="70" y="34"/>
                  <a:pt x="77" y="41"/>
                  <a:pt x="77" y="50"/>
                </a:cubicBezTo>
                <a:cubicBezTo>
                  <a:pt x="77" y="58"/>
                  <a:pt x="70" y="65"/>
                  <a:pt x="61" y="65"/>
                </a:cubicBezTo>
                <a:close/>
                <a:moveTo>
                  <a:pt x="61" y="58"/>
                </a:moveTo>
                <a:cubicBezTo>
                  <a:pt x="57" y="58"/>
                  <a:pt x="53" y="54"/>
                  <a:pt x="53" y="50"/>
                </a:cubicBezTo>
                <a:cubicBezTo>
                  <a:pt x="53" y="45"/>
                  <a:pt x="57" y="42"/>
                  <a:pt x="61" y="42"/>
                </a:cubicBezTo>
                <a:cubicBezTo>
                  <a:pt x="66" y="42"/>
                  <a:pt x="69" y="45"/>
                  <a:pt x="69" y="50"/>
                </a:cubicBezTo>
                <a:cubicBezTo>
                  <a:pt x="69" y="54"/>
                  <a:pt x="66" y="58"/>
                  <a:pt x="61" y="58"/>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ru-UA"/>
          </a:p>
        </p:txBody>
      </p:sp>
      <p:sp>
        <p:nvSpPr>
          <p:cNvPr id="1035" name="Rectangle 43">
            <a:extLst>
              <a:ext uri="{FF2B5EF4-FFF2-40B4-BE49-F238E27FC236}">
                <a16:creationId xmlns:a16="http://schemas.microsoft.com/office/drawing/2014/main" id="{A2F8B2EF-5F76-44D2-B928-01AEF24C4D03}"/>
              </a:ext>
            </a:extLst>
          </p:cNvPr>
          <p:cNvSpPr>
            <a:spLocks noChangeArrowheads="1"/>
          </p:cNvSpPr>
          <p:nvPr/>
        </p:nvSpPr>
        <p:spPr bwMode="auto">
          <a:xfrm>
            <a:off x="2573338" y="2332038"/>
            <a:ext cx="4103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2800" b="1" i="0" u="none" strike="noStrike" cap="none" normalizeH="0" baseline="0">
                <a:ln>
                  <a:noFill/>
                </a:ln>
                <a:solidFill>
                  <a:schemeClr val="bg2"/>
                </a:solidFill>
                <a:effectLst/>
                <a:latin typeface="Open Sans" panose="020B0606030504020204" pitchFamily="34" charset="0"/>
              </a:rPr>
              <a:t>01</a:t>
            </a:r>
            <a:endParaRPr kumimoji="0" lang="ru-UA" altLang="ru-UA" sz="1800" b="0" i="0" u="none" strike="noStrike" cap="none" normalizeH="0" baseline="0">
              <a:ln>
                <a:noFill/>
              </a:ln>
              <a:solidFill>
                <a:schemeClr val="bg2"/>
              </a:solidFill>
              <a:effectLst/>
            </a:endParaRPr>
          </a:p>
        </p:txBody>
      </p:sp>
      <p:sp>
        <p:nvSpPr>
          <p:cNvPr id="1037" name="Rectangle 44">
            <a:extLst>
              <a:ext uri="{FF2B5EF4-FFF2-40B4-BE49-F238E27FC236}">
                <a16:creationId xmlns:a16="http://schemas.microsoft.com/office/drawing/2014/main" id="{E48398CF-B88B-407F-8FCE-692299E36F6E}"/>
              </a:ext>
            </a:extLst>
          </p:cNvPr>
          <p:cNvSpPr>
            <a:spLocks noChangeArrowheads="1"/>
          </p:cNvSpPr>
          <p:nvPr/>
        </p:nvSpPr>
        <p:spPr bwMode="auto">
          <a:xfrm>
            <a:off x="5276851" y="1573213"/>
            <a:ext cx="4103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2800" b="1" i="0" u="none" strike="noStrike" cap="none" normalizeH="0" baseline="0">
                <a:ln>
                  <a:noFill/>
                </a:ln>
                <a:solidFill>
                  <a:schemeClr val="bg2"/>
                </a:solidFill>
                <a:effectLst/>
                <a:latin typeface="Open Sans" panose="020B0606030504020204" pitchFamily="34" charset="0"/>
              </a:rPr>
              <a:t>02</a:t>
            </a:r>
            <a:endParaRPr kumimoji="0" lang="ru-UA" altLang="ru-UA" sz="1800" b="0" i="0" u="none" strike="noStrike" cap="none" normalizeH="0" baseline="0">
              <a:ln>
                <a:noFill/>
              </a:ln>
              <a:solidFill>
                <a:schemeClr val="bg2"/>
              </a:solidFill>
              <a:effectLst/>
            </a:endParaRPr>
          </a:p>
        </p:txBody>
      </p:sp>
      <p:sp>
        <p:nvSpPr>
          <p:cNvPr id="1038" name="Rectangle 45">
            <a:extLst>
              <a:ext uri="{FF2B5EF4-FFF2-40B4-BE49-F238E27FC236}">
                <a16:creationId xmlns:a16="http://schemas.microsoft.com/office/drawing/2014/main" id="{A469A539-D598-4602-ADCD-4851AA157AC5}"/>
              </a:ext>
            </a:extLst>
          </p:cNvPr>
          <p:cNvSpPr>
            <a:spLocks noChangeArrowheads="1"/>
          </p:cNvSpPr>
          <p:nvPr/>
        </p:nvSpPr>
        <p:spPr bwMode="auto">
          <a:xfrm>
            <a:off x="7847013" y="2424113"/>
            <a:ext cx="4103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2800" b="1" i="0" u="none" strike="noStrike" cap="none" normalizeH="0" baseline="0">
                <a:ln>
                  <a:noFill/>
                </a:ln>
                <a:solidFill>
                  <a:schemeClr val="bg2"/>
                </a:solidFill>
                <a:effectLst/>
                <a:latin typeface="Open Sans" panose="020B0606030504020204" pitchFamily="34" charset="0"/>
              </a:rPr>
              <a:t>03</a:t>
            </a:r>
            <a:endParaRPr kumimoji="0" lang="ru-UA" altLang="ru-UA" sz="1800" b="0" i="0" u="none" strike="noStrike" cap="none" normalizeH="0" baseline="0">
              <a:ln>
                <a:noFill/>
              </a:ln>
              <a:solidFill>
                <a:schemeClr val="bg2"/>
              </a:solidFill>
              <a:effectLst/>
            </a:endParaRPr>
          </a:p>
        </p:txBody>
      </p:sp>
      <p:sp>
        <p:nvSpPr>
          <p:cNvPr id="48" name="Text_02">
            <a:extLst>
              <a:ext uri="{FF2B5EF4-FFF2-40B4-BE49-F238E27FC236}">
                <a16:creationId xmlns:a16="http://schemas.microsoft.com/office/drawing/2014/main" id="{51FEF3D1-AC9C-4011-8D7D-51E7E3AF3C69}"/>
              </a:ext>
            </a:extLst>
          </p:cNvPr>
          <p:cNvSpPr txBox="1"/>
          <p:nvPr/>
        </p:nvSpPr>
        <p:spPr>
          <a:xfrm>
            <a:off x="3011615" y="2352209"/>
            <a:ext cx="906207" cy="523220"/>
          </a:xfrm>
          <a:prstGeom prst="rect">
            <a:avLst/>
          </a:prstGeom>
          <a:noFill/>
        </p:spPr>
        <p:txBody>
          <a:bodyPr wrap="square" rtlCol="0">
            <a:spAutoFit/>
          </a:bodyPr>
          <a:lstStyle/>
          <a:p>
            <a:r>
              <a:rPr lang="en-US" sz="700" dirty="0">
                <a:solidFill>
                  <a:schemeClr val="bg2"/>
                </a:solidFill>
              </a:rPr>
              <a:t>Lorem ipsum dolor sit amet, consectetur </a:t>
            </a:r>
            <a:r>
              <a:rPr lang="en-US" sz="700">
                <a:solidFill>
                  <a:schemeClr val="bg2"/>
                </a:solidFill>
              </a:rPr>
              <a:t>adipiscing elit</a:t>
            </a:r>
            <a:endParaRPr lang="ru-RU" sz="700" dirty="0">
              <a:solidFill>
                <a:schemeClr val="bg2"/>
              </a:solidFill>
            </a:endParaRPr>
          </a:p>
        </p:txBody>
      </p:sp>
      <p:sp>
        <p:nvSpPr>
          <p:cNvPr id="49" name="Text_02">
            <a:extLst>
              <a:ext uri="{FF2B5EF4-FFF2-40B4-BE49-F238E27FC236}">
                <a16:creationId xmlns:a16="http://schemas.microsoft.com/office/drawing/2014/main" id="{2672CDC9-B323-4469-9F8C-346855E4A950}"/>
              </a:ext>
            </a:extLst>
          </p:cNvPr>
          <p:cNvSpPr txBox="1"/>
          <p:nvPr/>
        </p:nvSpPr>
        <p:spPr>
          <a:xfrm>
            <a:off x="5804823" y="1647219"/>
            <a:ext cx="906207" cy="523220"/>
          </a:xfrm>
          <a:prstGeom prst="rect">
            <a:avLst/>
          </a:prstGeom>
          <a:noFill/>
        </p:spPr>
        <p:txBody>
          <a:bodyPr wrap="square" rtlCol="0">
            <a:spAutoFit/>
          </a:bodyPr>
          <a:lstStyle/>
          <a:p>
            <a:r>
              <a:rPr lang="en-US" sz="700" dirty="0">
                <a:solidFill>
                  <a:schemeClr val="bg2"/>
                </a:solidFill>
              </a:rPr>
              <a:t>Lorem ipsum dolor sit amet, consectetur </a:t>
            </a:r>
            <a:r>
              <a:rPr lang="en-US" sz="700">
                <a:solidFill>
                  <a:schemeClr val="bg2"/>
                </a:solidFill>
              </a:rPr>
              <a:t>adipiscing elit</a:t>
            </a:r>
            <a:endParaRPr lang="ru-RU" sz="700" dirty="0">
              <a:solidFill>
                <a:schemeClr val="bg2"/>
              </a:solidFill>
            </a:endParaRPr>
          </a:p>
        </p:txBody>
      </p:sp>
      <p:sp>
        <p:nvSpPr>
          <p:cNvPr id="50" name="Text_02">
            <a:extLst>
              <a:ext uri="{FF2B5EF4-FFF2-40B4-BE49-F238E27FC236}">
                <a16:creationId xmlns:a16="http://schemas.microsoft.com/office/drawing/2014/main" id="{347D6E2C-E2A9-4161-998B-68A4715AB9C3}"/>
              </a:ext>
            </a:extLst>
          </p:cNvPr>
          <p:cNvSpPr txBox="1"/>
          <p:nvPr/>
        </p:nvSpPr>
        <p:spPr>
          <a:xfrm>
            <a:off x="8389529" y="2441437"/>
            <a:ext cx="906207" cy="523220"/>
          </a:xfrm>
          <a:prstGeom prst="rect">
            <a:avLst/>
          </a:prstGeom>
          <a:noFill/>
        </p:spPr>
        <p:txBody>
          <a:bodyPr wrap="square" rtlCol="0">
            <a:spAutoFit/>
          </a:bodyPr>
          <a:lstStyle/>
          <a:p>
            <a:r>
              <a:rPr lang="en-US" sz="700" dirty="0">
                <a:solidFill>
                  <a:schemeClr val="bg2"/>
                </a:solidFill>
              </a:rPr>
              <a:t>Lorem ipsum dolor sit amet, consectetur </a:t>
            </a:r>
            <a:r>
              <a:rPr lang="en-US" sz="700">
                <a:solidFill>
                  <a:schemeClr val="bg2"/>
                </a:solidFill>
              </a:rPr>
              <a:t>adipiscing elit</a:t>
            </a:r>
            <a:endParaRPr lang="ru-RU" sz="700" dirty="0">
              <a:solidFill>
                <a:schemeClr val="bg2"/>
              </a:solidFill>
            </a:endParaRPr>
          </a:p>
        </p:txBody>
      </p:sp>
      <p:sp>
        <p:nvSpPr>
          <p:cNvPr id="51" name="Text_02">
            <a:extLst>
              <a:ext uri="{FF2B5EF4-FFF2-40B4-BE49-F238E27FC236}">
                <a16:creationId xmlns:a16="http://schemas.microsoft.com/office/drawing/2014/main" id="{A2868049-31BA-45B0-8130-443943FED044}"/>
              </a:ext>
            </a:extLst>
          </p:cNvPr>
          <p:cNvSpPr txBox="1"/>
          <p:nvPr/>
        </p:nvSpPr>
        <p:spPr>
          <a:xfrm>
            <a:off x="5652151" y="5666115"/>
            <a:ext cx="1067737" cy="415498"/>
          </a:xfrm>
          <a:prstGeom prst="rect">
            <a:avLst/>
          </a:prstGeom>
          <a:noFill/>
        </p:spPr>
        <p:txBody>
          <a:bodyPr wrap="square" rtlCol="0">
            <a:spAutoFit/>
          </a:bodyPr>
          <a:lstStyle/>
          <a:p>
            <a:pPr algn="ctr"/>
            <a:r>
              <a:rPr lang="en-US" sz="700" dirty="0">
                <a:solidFill>
                  <a:schemeClr val="bg2"/>
                </a:solidFill>
              </a:rPr>
              <a:t>Lorem ipsum dolor sit amet, consectetur </a:t>
            </a:r>
            <a:r>
              <a:rPr lang="en-US" sz="700">
                <a:solidFill>
                  <a:schemeClr val="bg2"/>
                </a:solidFill>
              </a:rPr>
              <a:t>adipiscing elit</a:t>
            </a:r>
            <a:endParaRPr lang="ru-RU" sz="700" dirty="0">
              <a:solidFill>
                <a:schemeClr val="bg2"/>
              </a:solidFill>
            </a:endParaRPr>
          </a:p>
        </p:txBody>
      </p:sp>
    </p:spTree>
    <p:extLst>
      <p:ext uri="{BB962C8B-B14F-4D97-AF65-F5344CB8AC3E}">
        <p14:creationId xmlns:p14="http://schemas.microsoft.com/office/powerpoint/2010/main" val="37118688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7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7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67000">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250"/>
                                      </p:stCondLst>
                                      <p:childTnLst>
                                        <p:set>
                                          <p:cBhvr>
                                            <p:cTn id="10" dur="1" fill="hold">
                                              <p:stCondLst>
                                                <p:cond delay="0"/>
                                              </p:stCondLst>
                                            </p:cTn>
                                            <p:tgtEl>
                                              <p:spTgt spid="1039"/>
                                            </p:tgtEl>
                                            <p:attrNameLst>
                                              <p:attrName>style.visibility</p:attrName>
                                            </p:attrNameLst>
                                          </p:cBhvr>
                                          <p:to>
                                            <p:strVal val="visible"/>
                                          </p:to>
                                        </p:set>
                                        <p:anim calcmode="lin" valueType="num">
                                          <p:cBhvr>
                                            <p:cTn id="11" dur="750" fill="hold"/>
                                            <p:tgtEl>
                                              <p:spTgt spid="1039"/>
                                            </p:tgtEl>
                                            <p:attrNameLst>
                                              <p:attrName>ppt_w</p:attrName>
                                            </p:attrNameLst>
                                          </p:cBhvr>
                                          <p:tavLst>
                                            <p:tav tm="0">
                                              <p:val>
                                                <p:fltVal val="0"/>
                                              </p:val>
                                            </p:tav>
                                            <p:tav tm="100000">
                                              <p:val>
                                                <p:strVal val="#ppt_w"/>
                                              </p:val>
                                            </p:tav>
                                          </p:tavLst>
                                        </p:anim>
                                        <p:anim calcmode="lin" valueType="num">
                                          <p:cBhvr>
                                            <p:cTn id="12" dur="750" fill="hold"/>
                                            <p:tgtEl>
                                              <p:spTgt spid="1039"/>
                                            </p:tgtEl>
                                            <p:attrNameLst>
                                              <p:attrName>ppt_h</p:attrName>
                                            </p:attrNameLst>
                                          </p:cBhvr>
                                          <p:tavLst>
                                            <p:tav tm="0">
                                              <p:val>
                                                <p:fltVal val="0"/>
                                              </p:val>
                                            </p:tav>
                                            <p:tav tm="100000">
                                              <p:val>
                                                <p:strVal val="#ppt_h"/>
                                              </p:val>
                                            </p:tav>
                                          </p:tavLst>
                                        </p:anim>
                                        <p:animEffect transition="in" filter="fade">
                                          <p:cBhvr>
                                            <p:cTn id="13" dur="750"/>
                                            <p:tgtEl>
                                              <p:spTgt spid="1039"/>
                                            </p:tgtEl>
                                          </p:cBhvr>
                                        </p:animEffect>
                                      </p:childTnLst>
                                    </p:cTn>
                                  </p:par>
                                  <p:par>
                                    <p:cTn id="14" presetID="53" presetClass="entr" presetSubtype="16" fill="hold" nodeType="withEffect">
                                      <p:stCondLst>
                                        <p:cond delay="500"/>
                                      </p:stCondLst>
                                      <p:childTnLst>
                                        <p:set>
                                          <p:cBhvr>
                                            <p:cTn id="15" dur="1" fill="hold">
                                              <p:stCondLst>
                                                <p:cond delay="0"/>
                                              </p:stCondLst>
                                            </p:cTn>
                                            <p:tgtEl>
                                              <p:spTgt spid="1040"/>
                                            </p:tgtEl>
                                            <p:attrNameLst>
                                              <p:attrName>style.visibility</p:attrName>
                                            </p:attrNameLst>
                                          </p:cBhvr>
                                          <p:to>
                                            <p:strVal val="visible"/>
                                          </p:to>
                                        </p:set>
                                        <p:anim calcmode="lin" valueType="num">
                                          <p:cBhvr>
                                            <p:cTn id="16" dur="750" fill="hold"/>
                                            <p:tgtEl>
                                              <p:spTgt spid="1040"/>
                                            </p:tgtEl>
                                            <p:attrNameLst>
                                              <p:attrName>ppt_w</p:attrName>
                                            </p:attrNameLst>
                                          </p:cBhvr>
                                          <p:tavLst>
                                            <p:tav tm="0">
                                              <p:val>
                                                <p:fltVal val="0"/>
                                              </p:val>
                                            </p:tav>
                                            <p:tav tm="100000">
                                              <p:val>
                                                <p:strVal val="#ppt_w"/>
                                              </p:val>
                                            </p:tav>
                                          </p:tavLst>
                                        </p:anim>
                                        <p:anim calcmode="lin" valueType="num">
                                          <p:cBhvr>
                                            <p:cTn id="17" dur="750" fill="hold"/>
                                            <p:tgtEl>
                                              <p:spTgt spid="1040"/>
                                            </p:tgtEl>
                                            <p:attrNameLst>
                                              <p:attrName>ppt_h</p:attrName>
                                            </p:attrNameLst>
                                          </p:cBhvr>
                                          <p:tavLst>
                                            <p:tav tm="0">
                                              <p:val>
                                                <p:fltVal val="0"/>
                                              </p:val>
                                            </p:tav>
                                            <p:tav tm="100000">
                                              <p:val>
                                                <p:strVal val="#ppt_h"/>
                                              </p:val>
                                            </p:tav>
                                          </p:tavLst>
                                        </p:anim>
                                        <p:animEffect transition="in" filter="fade">
                                          <p:cBhvr>
                                            <p:cTn id="18" dur="750"/>
                                            <p:tgtEl>
                                              <p:spTgt spid="1040"/>
                                            </p:tgtEl>
                                          </p:cBhvr>
                                        </p:animEffect>
                                      </p:childTnLst>
                                    </p:cTn>
                                  </p:par>
                                  <p:par>
                                    <p:cTn id="19" presetID="53" presetClass="entr" presetSubtype="16" fill="hold" nodeType="withEffect">
                                      <p:stCondLst>
                                        <p:cond delay="750"/>
                                      </p:stCondLst>
                                      <p:childTnLst>
                                        <p:set>
                                          <p:cBhvr>
                                            <p:cTn id="20" dur="1" fill="hold">
                                              <p:stCondLst>
                                                <p:cond delay="0"/>
                                              </p:stCondLst>
                                            </p:cTn>
                                            <p:tgtEl>
                                              <p:spTgt spid="1045"/>
                                            </p:tgtEl>
                                            <p:attrNameLst>
                                              <p:attrName>style.visibility</p:attrName>
                                            </p:attrNameLst>
                                          </p:cBhvr>
                                          <p:to>
                                            <p:strVal val="visible"/>
                                          </p:to>
                                        </p:set>
                                        <p:anim calcmode="lin" valueType="num">
                                          <p:cBhvr>
                                            <p:cTn id="21" dur="750" fill="hold"/>
                                            <p:tgtEl>
                                              <p:spTgt spid="1045"/>
                                            </p:tgtEl>
                                            <p:attrNameLst>
                                              <p:attrName>ppt_w</p:attrName>
                                            </p:attrNameLst>
                                          </p:cBhvr>
                                          <p:tavLst>
                                            <p:tav tm="0">
                                              <p:val>
                                                <p:fltVal val="0"/>
                                              </p:val>
                                            </p:tav>
                                            <p:tav tm="100000">
                                              <p:val>
                                                <p:strVal val="#ppt_w"/>
                                              </p:val>
                                            </p:tav>
                                          </p:tavLst>
                                        </p:anim>
                                        <p:anim calcmode="lin" valueType="num">
                                          <p:cBhvr>
                                            <p:cTn id="22" dur="750" fill="hold"/>
                                            <p:tgtEl>
                                              <p:spTgt spid="1045"/>
                                            </p:tgtEl>
                                            <p:attrNameLst>
                                              <p:attrName>ppt_h</p:attrName>
                                            </p:attrNameLst>
                                          </p:cBhvr>
                                          <p:tavLst>
                                            <p:tav tm="0">
                                              <p:val>
                                                <p:fltVal val="0"/>
                                              </p:val>
                                            </p:tav>
                                            <p:tav tm="100000">
                                              <p:val>
                                                <p:strVal val="#ppt_h"/>
                                              </p:val>
                                            </p:tav>
                                          </p:tavLst>
                                        </p:anim>
                                        <p:animEffect transition="in" filter="fade">
                                          <p:cBhvr>
                                            <p:cTn id="23" dur="750"/>
                                            <p:tgtEl>
                                              <p:spTgt spid="1045"/>
                                            </p:tgtEl>
                                          </p:cBhvr>
                                        </p:animEffect>
                                      </p:childTnLst>
                                    </p:cTn>
                                  </p:par>
                                  <p:par>
                                    <p:cTn id="24" presetID="53" presetClass="entr" presetSubtype="16" fill="hold" nodeType="withEffect">
                                      <p:stCondLst>
                                        <p:cond delay="500"/>
                                      </p:stCondLst>
                                      <p:childTnLst>
                                        <p:set>
                                          <p:cBhvr>
                                            <p:cTn id="25" dur="1" fill="hold">
                                              <p:stCondLst>
                                                <p:cond delay="0"/>
                                              </p:stCondLst>
                                            </p:cTn>
                                            <p:tgtEl>
                                              <p:spTgt spid="1041"/>
                                            </p:tgtEl>
                                            <p:attrNameLst>
                                              <p:attrName>style.visibility</p:attrName>
                                            </p:attrNameLst>
                                          </p:cBhvr>
                                          <p:to>
                                            <p:strVal val="visible"/>
                                          </p:to>
                                        </p:set>
                                        <p:anim calcmode="lin" valueType="num">
                                          <p:cBhvr>
                                            <p:cTn id="26" dur="750" fill="hold"/>
                                            <p:tgtEl>
                                              <p:spTgt spid="1041"/>
                                            </p:tgtEl>
                                            <p:attrNameLst>
                                              <p:attrName>ppt_w</p:attrName>
                                            </p:attrNameLst>
                                          </p:cBhvr>
                                          <p:tavLst>
                                            <p:tav tm="0">
                                              <p:val>
                                                <p:fltVal val="0"/>
                                              </p:val>
                                            </p:tav>
                                            <p:tav tm="100000">
                                              <p:val>
                                                <p:strVal val="#ppt_w"/>
                                              </p:val>
                                            </p:tav>
                                          </p:tavLst>
                                        </p:anim>
                                        <p:anim calcmode="lin" valueType="num">
                                          <p:cBhvr>
                                            <p:cTn id="27" dur="750" fill="hold"/>
                                            <p:tgtEl>
                                              <p:spTgt spid="1041"/>
                                            </p:tgtEl>
                                            <p:attrNameLst>
                                              <p:attrName>ppt_h</p:attrName>
                                            </p:attrNameLst>
                                          </p:cBhvr>
                                          <p:tavLst>
                                            <p:tav tm="0">
                                              <p:val>
                                                <p:fltVal val="0"/>
                                              </p:val>
                                            </p:tav>
                                            <p:tav tm="100000">
                                              <p:val>
                                                <p:strVal val="#ppt_h"/>
                                              </p:val>
                                            </p:tav>
                                          </p:tavLst>
                                        </p:anim>
                                        <p:animEffect transition="in" filter="fade">
                                          <p:cBhvr>
                                            <p:cTn id="28" dur="750"/>
                                            <p:tgtEl>
                                              <p:spTgt spid="1041"/>
                                            </p:tgtEl>
                                          </p:cBhvr>
                                        </p:animEffect>
                                      </p:childTnLst>
                                    </p:cTn>
                                  </p:par>
                                  <p:par>
                                    <p:cTn id="29" presetID="53" presetClass="entr" presetSubtype="16" fill="hold" nodeType="withEffect">
                                      <p:stCondLst>
                                        <p:cond delay="750"/>
                                      </p:stCondLst>
                                      <p:childTnLst>
                                        <p:set>
                                          <p:cBhvr>
                                            <p:cTn id="30" dur="1" fill="hold">
                                              <p:stCondLst>
                                                <p:cond delay="0"/>
                                              </p:stCondLst>
                                            </p:cTn>
                                            <p:tgtEl>
                                              <p:spTgt spid="1042"/>
                                            </p:tgtEl>
                                            <p:attrNameLst>
                                              <p:attrName>style.visibility</p:attrName>
                                            </p:attrNameLst>
                                          </p:cBhvr>
                                          <p:to>
                                            <p:strVal val="visible"/>
                                          </p:to>
                                        </p:set>
                                        <p:anim calcmode="lin" valueType="num">
                                          <p:cBhvr>
                                            <p:cTn id="31" dur="750" fill="hold"/>
                                            <p:tgtEl>
                                              <p:spTgt spid="1042"/>
                                            </p:tgtEl>
                                            <p:attrNameLst>
                                              <p:attrName>ppt_w</p:attrName>
                                            </p:attrNameLst>
                                          </p:cBhvr>
                                          <p:tavLst>
                                            <p:tav tm="0">
                                              <p:val>
                                                <p:fltVal val="0"/>
                                              </p:val>
                                            </p:tav>
                                            <p:tav tm="100000">
                                              <p:val>
                                                <p:strVal val="#ppt_w"/>
                                              </p:val>
                                            </p:tav>
                                          </p:tavLst>
                                        </p:anim>
                                        <p:anim calcmode="lin" valueType="num">
                                          <p:cBhvr>
                                            <p:cTn id="32" dur="750" fill="hold"/>
                                            <p:tgtEl>
                                              <p:spTgt spid="1042"/>
                                            </p:tgtEl>
                                            <p:attrNameLst>
                                              <p:attrName>ppt_h</p:attrName>
                                            </p:attrNameLst>
                                          </p:cBhvr>
                                          <p:tavLst>
                                            <p:tav tm="0">
                                              <p:val>
                                                <p:fltVal val="0"/>
                                              </p:val>
                                            </p:tav>
                                            <p:tav tm="100000">
                                              <p:val>
                                                <p:strVal val="#ppt_h"/>
                                              </p:val>
                                            </p:tav>
                                          </p:tavLst>
                                        </p:anim>
                                        <p:animEffect transition="in" filter="fade">
                                          <p:cBhvr>
                                            <p:cTn id="33" dur="750"/>
                                            <p:tgtEl>
                                              <p:spTgt spid="1042"/>
                                            </p:tgtEl>
                                          </p:cBhvr>
                                        </p:animEffect>
                                      </p:childTnLst>
                                    </p:cTn>
                                  </p:par>
                                  <p:par>
                                    <p:cTn id="34" presetID="53" presetClass="entr" presetSubtype="16" fill="hold" nodeType="withEffect">
                                      <p:stCondLst>
                                        <p:cond delay="1000"/>
                                      </p:stCondLst>
                                      <p:childTnLst>
                                        <p:set>
                                          <p:cBhvr>
                                            <p:cTn id="35" dur="1" fill="hold">
                                              <p:stCondLst>
                                                <p:cond delay="0"/>
                                              </p:stCondLst>
                                            </p:cTn>
                                            <p:tgtEl>
                                              <p:spTgt spid="1046"/>
                                            </p:tgtEl>
                                            <p:attrNameLst>
                                              <p:attrName>style.visibility</p:attrName>
                                            </p:attrNameLst>
                                          </p:cBhvr>
                                          <p:to>
                                            <p:strVal val="visible"/>
                                          </p:to>
                                        </p:set>
                                        <p:anim calcmode="lin" valueType="num">
                                          <p:cBhvr>
                                            <p:cTn id="36" dur="750" fill="hold"/>
                                            <p:tgtEl>
                                              <p:spTgt spid="1046"/>
                                            </p:tgtEl>
                                            <p:attrNameLst>
                                              <p:attrName>ppt_w</p:attrName>
                                            </p:attrNameLst>
                                          </p:cBhvr>
                                          <p:tavLst>
                                            <p:tav tm="0">
                                              <p:val>
                                                <p:fltVal val="0"/>
                                              </p:val>
                                            </p:tav>
                                            <p:tav tm="100000">
                                              <p:val>
                                                <p:strVal val="#ppt_w"/>
                                              </p:val>
                                            </p:tav>
                                          </p:tavLst>
                                        </p:anim>
                                        <p:anim calcmode="lin" valueType="num">
                                          <p:cBhvr>
                                            <p:cTn id="37" dur="750" fill="hold"/>
                                            <p:tgtEl>
                                              <p:spTgt spid="1046"/>
                                            </p:tgtEl>
                                            <p:attrNameLst>
                                              <p:attrName>ppt_h</p:attrName>
                                            </p:attrNameLst>
                                          </p:cBhvr>
                                          <p:tavLst>
                                            <p:tav tm="0">
                                              <p:val>
                                                <p:fltVal val="0"/>
                                              </p:val>
                                            </p:tav>
                                            <p:tav tm="100000">
                                              <p:val>
                                                <p:strVal val="#ppt_h"/>
                                              </p:val>
                                            </p:tav>
                                          </p:tavLst>
                                        </p:anim>
                                        <p:animEffect transition="in" filter="fade">
                                          <p:cBhvr>
                                            <p:cTn id="38" dur="750"/>
                                            <p:tgtEl>
                                              <p:spTgt spid="1046"/>
                                            </p:tgtEl>
                                          </p:cBhvr>
                                        </p:animEffect>
                                      </p:childTnLst>
                                    </p:cTn>
                                  </p:par>
                                  <p:par>
                                    <p:cTn id="39" presetID="53" presetClass="entr" presetSubtype="16" fill="hold" nodeType="withEffect">
                                      <p:stCondLst>
                                        <p:cond delay="250"/>
                                      </p:stCondLst>
                                      <p:childTnLst>
                                        <p:set>
                                          <p:cBhvr>
                                            <p:cTn id="40" dur="1" fill="hold">
                                              <p:stCondLst>
                                                <p:cond delay="0"/>
                                              </p:stCondLst>
                                            </p:cTn>
                                            <p:tgtEl>
                                              <p:spTgt spid="1043"/>
                                            </p:tgtEl>
                                            <p:attrNameLst>
                                              <p:attrName>style.visibility</p:attrName>
                                            </p:attrNameLst>
                                          </p:cBhvr>
                                          <p:to>
                                            <p:strVal val="visible"/>
                                          </p:to>
                                        </p:set>
                                        <p:anim calcmode="lin" valueType="num">
                                          <p:cBhvr>
                                            <p:cTn id="41" dur="750" fill="hold"/>
                                            <p:tgtEl>
                                              <p:spTgt spid="1043"/>
                                            </p:tgtEl>
                                            <p:attrNameLst>
                                              <p:attrName>ppt_w</p:attrName>
                                            </p:attrNameLst>
                                          </p:cBhvr>
                                          <p:tavLst>
                                            <p:tav tm="0">
                                              <p:val>
                                                <p:fltVal val="0"/>
                                              </p:val>
                                            </p:tav>
                                            <p:tav tm="100000">
                                              <p:val>
                                                <p:strVal val="#ppt_w"/>
                                              </p:val>
                                            </p:tav>
                                          </p:tavLst>
                                        </p:anim>
                                        <p:anim calcmode="lin" valueType="num">
                                          <p:cBhvr>
                                            <p:cTn id="42" dur="750" fill="hold"/>
                                            <p:tgtEl>
                                              <p:spTgt spid="1043"/>
                                            </p:tgtEl>
                                            <p:attrNameLst>
                                              <p:attrName>ppt_h</p:attrName>
                                            </p:attrNameLst>
                                          </p:cBhvr>
                                          <p:tavLst>
                                            <p:tav tm="0">
                                              <p:val>
                                                <p:fltVal val="0"/>
                                              </p:val>
                                            </p:tav>
                                            <p:tav tm="100000">
                                              <p:val>
                                                <p:strVal val="#ppt_h"/>
                                              </p:val>
                                            </p:tav>
                                          </p:tavLst>
                                        </p:anim>
                                        <p:animEffect transition="in" filter="fade">
                                          <p:cBhvr>
                                            <p:cTn id="43" dur="750"/>
                                            <p:tgtEl>
                                              <p:spTgt spid="1043"/>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44"/>
                                            </p:tgtEl>
                                            <p:attrNameLst>
                                              <p:attrName>style.visibility</p:attrName>
                                            </p:attrNameLst>
                                          </p:cBhvr>
                                          <p:to>
                                            <p:strVal val="visible"/>
                                          </p:to>
                                        </p:set>
                                        <p:anim calcmode="lin" valueType="num">
                                          <p:cBhvr>
                                            <p:cTn id="46" dur="750" fill="hold"/>
                                            <p:tgtEl>
                                              <p:spTgt spid="1044"/>
                                            </p:tgtEl>
                                            <p:attrNameLst>
                                              <p:attrName>ppt_w</p:attrName>
                                            </p:attrNameLst>
                                          </p:cBhvr>
                                          <p:tavLst>
                                            <p:tav tm="0">
                                              <p:val>
                                                <p:fltVal val="0"/>
                                              </p:val>
                                            </p:tav>
                                            <p:tav tm="100000">
                                              <p:val>
                                                <p:strVal val="#ppt_w"/>
                                              </p:val>
                                            </p:tav>
                                          </p:tavLst>
                                        </p:anim>
                                        <p:anim calcmode="lin" valueType="num">
                                          <p:cBhvr>
                                            <p:cTn id="47" dur="750" fill="hold"/>
                                            <p:tgtEl>
                                              <p:spTgt spid="1044"/>
                                            </p:tgtEl>
                                            <p:attrNameLst>
                                              <p:attrName>ppt_h</p:attrName>
                                            </p:attrNameLst>
                                          </p:cBhvr>
                                          <p:tavLst>
                                            <p:tav tm="0">
                                              <p:val>
                                                <p:fltVal val="0"/>
                                              </p:val>
                                            </p:tav>
                                            <p:tav tm="100000">
                                              <p:val>
                                                <p:strVal val="#ppt_h"/>
                                              </p:val>
                                            </p:tav>
                                          </p:tavLst>
                                        </p:anim>
                                        <p:animEffect transition="in" filter="fade">
                                          <p:cBhvr>
                                            <p:cTn id="48" dur="750"/>
                                            <p:tgtEl>
                                              <p:spTgt spid="1044"/>
                                            </p:tgtEl>
                                          </p:cBhvr>
                                        </p:animEffect>
                                      </p:childTnLst>
                                    </p:cTn>
                                  </p:par>
                                  <p:par>
                                    <p:cTn id="49" presetID="53" presetClass="entr" presetSubtype="16" fill="hold" nodeType="withEffect">
                                      <p:stCondLst>
                                        <p:cond delay="750"/>
                                      </p:stCondLst>
                                      <p:childTnLst>
                                        <p:set>
                                          <p:cBhvr>
                                            <p:cTn id="50" dur="1" fill="hold">
                                              <p:stCondLst>
                                                <p:cond delay="0"/>
                                              </p:stCondLst>
                                            </p:cTn>
                                            <p:tgtEl>
                                              <p:spTgt spid="1047"/>
                                            </p:tgtEl>
                                            <p:attrNameLst>
                                              <p:attrName>style.visibility</p:attrName>
                                            </p:attrNameLst>
                                          </p:cBhvr>
                                          <p:to>
                                            <p:strVal val="visible"/>
                                          </p:to>
                                        </p:set>
                                        <p:anim calcmode="lin" valueType="num">
                                          <p:cBhvr>
                                            <p:cTn id="51" dur="750" fill="hold"/>
                                            <p:tgtEl>
                                              <p:spTgt spid="1047"/>
                                            </p:tgtEl>
                                            <p:attrNameLst>
                                              <p:attrName>ppt_w</p:attrName>
                                            </p:attrNameLst>
                                          </p:cBhvr>
                                          <p:tavLst>
                                            <p:tav tm="0">
                                              <p:val>
                                                <p:fltVal val="0"/>
                                              </p:val>
                                            </p:tav>
                                            <p:tav tm="100000">
                                              <p:val>
                                                <p:strVal val="#ppt_w"/>
                                              </p:val>
                                            </p:tav>
                                          </p:tavLst>
                                        </p:anim>
                                        <p:anim calcmode="lin" valueType="num">
                                          <p:cBhvr>
                                            <p:cTn id="52" dur="750" fill="hold"/>
                                            <p:tgtEl>
                                              <p:spTgt spid="1047"/>
                                            </p:tgtEl>
                                            <p:attrNameLst>
                                              <p:attrName>ppt_h</p:attrName>
                                            </p:attrNameLst>
                                          </p:cBhvr>
                                          <p:tavLst>
                                            <p:tav tm="0">
                                              <p:val>
                                                <p:fltVal val="0"/>
                                              </p:val>
                                            </p:tav>
                                            <p:tav tm="100000">
                                              <p:val>
                                                <p:strVal val="#ppt_h"/>
                                              </p:val>
                                            </p:tav>
                                          </p:tavLst>
                                        </p:anim>
                                        <p:animEffect transition="in" filter="fade">
                                          <p:cBhvr>
                                            <p:cTn id="53" dur="750"/>
                                            <p:tgtEl>
                                              <p:spTgt spid="1047"/>
                                            </p:tgtEl>
                                          </p:cBhvr>
                                        </p:animEffect>
                                      </p:childTnLst>
                                    </p:cTn>
                                  </p:par>
                                  <p:par>
                                    <p:cTn id="54" presetID="53" presetClass="entr" presetSubtype="16" fill="hold" grpId="0" nodeType="withEffect">
                                      <p:stCondLst>
                                        <p:cond delay="250"/>
                                      </p:stCondLst>
                                      <p:childTnLst>
                                        <p:set>
                                          <p:cBhvr>
                                            <p:cTn id="55" dur="1" fill="hold">
                                              <p:stCondLst>
                                                <p:cond delay="0"/>
                                              </p:stCondLst>
                                            </p:cTn>
                                            <p:tgtEl>
                                              <p:spTgt spid="1030"/>
                                            </p:tgtEl>
                                            <p:attrNameLst>
                                              <p:attrName>style.visibility</p:attrName>
                                            </p:attrNameLst>
                                          </p:cBhvr>
                                          <p:to>
                                            <p:strVal val="visible"/>
                                          </p:to>
                                        </p:set>
                                        <p:anim calcmode="lin" valueType="num">
                                          <p:cBhvr>
                                            <p:cTn id="56" dur="750" fill="hold"/>
                                            <p:tgtEl>
                                              <p:spTgt spid="1030"/>
                                            </p:tgtEl>
                                            <p:attrNameLst>
                                              <p:attrName>ppt_w</p:attrName>
                                            </p:attrNameLst>
                                          </p:cBhvr>
                                          <p:tavLst>
                                            <p:tav tm="0">
                                              <p:val>
                                                <p:fltVal val="0"/>
                                              </p:val>
                                            </p:tav>
                                            <p:tav tm="100000">
                                              <p:val>
                                                <p:strVal val="#ppt_w"/>
                                              </p:val>
                                            </p:tav>
                                          </p:tavLst>
                                        </p:anim>
                                        <p:anim calcmode="lin" valueType="num">
                                          <p:cBhvr>
                                            <p:cTn id="57" dur="750" fill="hold"/>
                                            <p:tgtEl>
                                              <p:spTgt spid="1030"/>
                                            </p:tgtEl>
                                            <p:attrNameLst>
                                              <p:attrName>ppt_h</p:attrName>
                                            </p:attrNameLst>
                                          </p:cBhvr>
                                          <p:tavLst>
                                            <p:tav tm="0">
                                              <p:val>
                                                <p:fltVal val="0"/>
                                              </p:val>
                                            </p:tav>
                                            <p:tav tm="100000">
                                              <p:val>
                                                <p:strVal val="#ppt_h"/>
                                              </p:val>
                                            </p:tav>
                                          </p:tavLst>
                                        </p:anim>
                                        <p:animEffect transition="in" filter="fade">
                                          <p:cBhvr>
                                            <p:cTn id="58" dur="750"/>
                                            <p:tgtEl>
                                              <p:spTgt spid="1030"/>
                                            </p:tgtEl>
                                          </p:cBhvr>
                                        </p:animEffect>
                                      </p:childTnLst>
                                    </p:cTn>
                                  </p:par>
                                  <p:par>
                                    <p:cTn id="59" presetID="53" presetClass="entr" presetSubtype="16" fill="hold" grpId="0" nodeType="withEffect">
                                      <p:stCondLst>
                                        <p:cond delay="250"/>
                                      </p:stCondLst>
                                      <p:childTnLst>
                                        <p:set>
                                          <p:cBhvr>
                                            <p:cTn id="60" dur="1" fill="hold">
                                              <p:stCondLst>
                                                <p:cond delay="0"/>
                                              </p:stCondLst>
                                            </p:cTn>
                                            <p:tgtEl>
                                              <p:spTgt spid="1031"/>
                                            </p:tgtEl>
                                            <p:attrNameLst>
                                              <p:attrName>style.visibility</p:attrName>
                                            </p:attrNameLst>
                                          </p:cBhvr>
                                          <p:to>
                                            <p:strVal val="visible"/>
                                          </p:to>
                                        </p:set>
                                        <p:anim calcmode="lin" valueType="num">
                                          <p:cBhvr>
                                            <p:cTn id="61" dur="750" fill="hold"/>
                                            <p:tgtEl>
                                              <p:spTgt spid="1031"/>
                                            </p:tgtEl>
                                            <p:attrNameLst>
                                              <p:attrName>ppt_w</p:attrName>
                                            </p:attrNameLst>
                                          </p:cBhvr>
                                          <p:tavLst>
                                            <p:tav tm="0">
                                              <p:val>
                                                <p:fltVal val="0"/>
                                              </p:val>
                                            </p:tav>
                                            <p:tav tm="100000">
                                              <p:val>
                                                <p:strVal val="#ppt_w"/>
                                              </p:val>
                                            </p:tav>
                                          </p:tavLst>
                                        </p:anim>
                                        <p:anim calcmode="lin" valueType="num">
                                          <p:cBhvr>
                                            <p:cTn id="62" dur="750" fill="hold"/>
                                            <p:tgtEl>
                                              <p:spTgt spid="1031"/>
                                            </p:tgtEl>
                                            <p:attrNameLst>
                                              <p:attrName>ppt_h</p:attrName>
                                            </p:attrNameLst>
                                          </p:cBhvr>
                                          <p:tavLst>
                                            <p:tav tm="0">
                                              <p:val>
                                                <p:fltVal val="0"/>
                                              </p:val>
                                            </p:tav>
                                            <p:tav tm="100000">
                                              <p:val>
                                                <p:strVal val="#ppt_h"/>
                                              </p:val>
                                            </p:tav>
                                          </p:tavLst>
                                        </p:anim>
                                        <p:animEffect transition="in" filter="fade">
                                          <p:cBhvr>
                                            <p:cTn id="63" dur="750"/>
                                            <p:tgtEl>
                                              <p:spTgt spid="1031"/>
                                            </p:tgtEl>
                                          </p:cBhvr>
                                        </p:animEffect>
                                      </p:childTnLst>
                                    </p:cTn>
                                  </p:par>
                                  <p:par>
                                    <p:cTn id="64" presetID="53" presetClass="entr" presetSubtype="16" fill="hold" grpId="0" nodeType="withEffect">
                                      <p:stCondLst>
                                        <p:cond delay="250"/>
                                      </p:stCondLst>
                                      <p:childTnLst>
                                        <p:set>
                                          <p:cBhvr>
                                            <p:cTn id="65" dur="1" fill="hold">
                                              <p:stCondLst>
                                                <p:cond delay="0"/>
                                              </p:stCondLst>
                                            </p:cTn>
                                            <p:tgtEl>
                                              <p:spTgt spid="51"/>
                                            </p:tgtEl>
                                            <p:attrNameLst>
                                              <p:attrName>style.visibility</p:attrName>
                                            </p:attrNameLst>
                                          </p:cBhvr>
                                          <p:to>
                                            <p:strVal val="visible"/>
                                          </p:to>
                                        </p:set>
                                        <p:anim calcmode="lin" valueType="num">
                                          <p:cBhvr>
                                            <p:cTn id="66" dur="750" fill="hold"/>
                                            <p:tgtEl>
                                              <p:spTgt spid="51"/>
                                            </p:tgtEl>
                                            <p:attrNameLst>
                                              <p:attrName>ppt_w</p:attrName>
                                            </p:attrNameLst>
                                          </p:cBhvr>
                                          <p:tavLst>
                                            <p:tav tm="0">
                                              <p:val>
                                                <p:fltVal val="0"/>
                                              </p:val>
                                            </p:tav>
                                            <p:tav tm="100000">
                                              <p:val>
                                                <p:strVal val="#ppt_w"/>
                                              </p:val>
                                            </p:tav>
                                          </p:tavLst>
                                        </p:anim>
                                        <p:anim calcmode="lin" valueType="num">
                                          <p:cBhvr>
                                            <p:cTn id="67" dur="750" fill="hold"/>
                                            <p:tgtEl>
                                              <p:spTgt spid="51"/>
                                            </p:tgtEl>
                                            <p:attrNameLst>
                                              <p:attrName>ppt_h</p:attrName>
                                            </p:attrNameLst>
                                          </p:cBhvr>
                                          <p:tavLst>
                                            <p:tav tm="0">
                                              <p:val>
                                                <p:fltVal val="0"/>
                                              </p:val>
                                            </p:tav>
                                            <p:tav tm="100000">
                                              <p:val>
                                                <p:strVal val="#ppt_h"/>
                                              </p:val>
                                            </p:tav>
                                          </p:tavLst>
                                        </p:anim>
                                        <p:animEffect transition="in" filter="fade">
                                          <p:cBhvr>
                                            <p:cTn id="68" dur="750"/>
                                            <p:tgtEl>
                                              <p:spTgt spid="51"/>
                                            </p:tgtEl>
                                          </p:cBhvr>
                                        </p:animEffect>
                                      </p:childTnLst>
                                    </p:cTn>
                                  </p:par>
                                  <p:par>
                                    <p:cTn id="69" presetID="10" presetClass="entr" presetSubtype="0" fill="hold" grpId="0" nodeType="withEffect">
                                      <p:stCondLst>
                                        <p:cond delay="1500"/>
                                      </p:stCondLst>
                                      <p:childTnLst>
                                        <p:set>
                                          <p:cBhvr>
                                            <p:cTn id="70" dur="1" fill="hold">
                                              <p:stCondLst>
                                                <p:cond delay="0"/>
                                              </p:stCondLst>
                                            </p:cTn>
                                            <p:tgtEl>
                                              <p:spTgt spid="1035"/>
                                            </p:tgtEl>
                                            <p:attrNameLst>
                                              <p:attrName>style.visibility</p:attrName>
                                            </p:attrNameLst>
                                          </p:cBhvr>
                                          <p:to>
                                            <p:strVal val="visible"/>
                                          </p:to>
                                        </p:set>
                                        <p:animEffect transition="in" filter="fade">
                                          <p:cBhvr>
                                            <p:cTn id="71" dur="750"/>
                                            <p:tgtEl>
                                              <p:spTgt spid="1035"/>
                                            </p:tgtEl>
                                          </p:cBhvr>
                                        </p:animEffect>
                                      </p:childTnLst>
                                    </p:cTn>
                                  </p:par>
                                  <p:par>
                                    <p:cTn id="72" presetID="10" presetClass="entr" presetSubtype="0" fill="hold" grpId="0" nodeType="withEffect">
                                      <p:stCondLst>
                                        <p:cond delay="150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750"/>
                                            <p:tgtEl>
                                              <p:spTgt spid="48"/>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1026"/>
                                            </p:tgtEl>
                                            <p:attrNameLst>
                                              <p:attrName>style.visibility</p:attrName>
                                            </p:attrNameLst>
                                          </p:cBhvr>
                                          <p:to>
                                            <p:strVal val="visible"/>
                                          </p:to>
                                        </p:set>
                                        <p:animEffect transition="in" filter="fade">
                                          <p:cBhvr>
                                            <p:cTn id="77" dur="750"/>
                                            <p:tgtEl>
                                              <p:spTgt spid="1026"/>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1034"/>
                                            </p:tgtEl>
                                            <p:attrNameLst>
                                              <p:attrName>style.visibility</p:attrName>
                                            </p:attrNameLst>
                                          </p:cBhvr>
                                          <p:to>
                                            <p:strVal val="visible"/>
                                          </p:to>
                                        </p:set>
                                        <p:animEffect transition="in" filter="fade">
                                          <p:cBhvr>
                                            <p:cTn id="80" dur="750"/>
                                            <p:tgtEl>
                                              <p:spTgt spid="1034"/>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1037"/>
                                            </p:tgtEl>
                                            <p:attrNameLst>
                                              <p:attrName>style.visibility</p:attrName>
                                            </p:attrNameLst>
                                          </p:cBhvr>
                                          <p:to>
                                            <p:strVal val="visible"/>
                                          </p:to>
                                        </p:set>
                                        <p:animEffect transition="in" filter="fade">
                                          <p:cBhvr>
                                            <p:cTn id="83" dur="750"/>
                                            <p:tgtEl>
                                              <p:spTgt spid="1037"/>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49"/>
                                            </p:tgtEl>
                                            <p:attrNameLst>
                                              <p:attrName>style.visibility</p:attrName>
                                            </p:attrNameLst>
                                          </p:cBhvr>
                                          <p:to>
                                            <p:strVal val="visible"/>
                                          </p:to>
                                        </p:set>
                                        <p:animEffect transition="in" filter="fade">
                                          <p:cBhvr>
                                            <p:cTn id="86" dur="750"/>
                                            <p:tgtEl>
                                              <p:spTgt spid="49"/>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1027"/>
                                            </p:tgtEl>
                                            <p:attrNameLst>
                                              <p:attrName>style.visibility</p:attrName>
                                            </p:attrNameLst>
                                          </p:cBhvr>
                                          <p:to>
                                            <p:strVal val="visible"/>
                                          </p:to>
                                        </p:set>
                                        <p:animEffect transition="in" filter="fade">
                                          <p:cBhvr>
                                            <p:cTn id="89" dur="750"/>
                                            <p:tgtEl>
                                              <p:spTgt spid="1027"/>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1033"/>
                                            </p:tgtEl>
                                            <p:attrNameLst>
                                              <p:attrName>style.visibility</p:attrName>
                                            </p:attrNameLst>
                                          </p:cBhvr>
                                          <p:to>
                                            <p:strVal val="visible"/>
                                          </p:to>
                                        </p:set>
                                        <p:animEffect transition="in" filter="fade">
                                          <p:cBhvr>
                                            <p:cTn id="92" dur="750"/>
                                            <p:tgtEl>
                                              <p:spTgt spid="1033"/>
                                            </p:tgtEl>
                                          </p:cBhvr>
                                        </p:animEffect>
                                      </p:childTnLst>
                                    </p:cTn>
                                  </p:par>
                                  <p:par>
                                    <p:cTn id="93" presetID="10" presetClass="entr" presetSubtype="0" fill="hold" grpId="0" nodeType="withEffect">
                                      <p:stCondLst>
                                        <p:cond delay="1500"/>
                                      </p:stCondLst>
                                      <p:childTnLst>
                                        <p:set>
                                          <p:cBhvr>
                                            <p:cTn id="94" dur="1" fill="hold">
                                              <p:stCondLst>
                                                <p:cond delay="0"/>
                                              </p:stCondLst>
                                            </p:cTn>
                                            <p:tgtEl>
                                              <p:spTgt spid="1038"/>
                                            </p:tgtEl>
                                            <p:attrNameLst>
                                              <p:attrName>style.visibility</p:attrName>
                                            </p:attrNameLst>
                                          </p:cBhvr>
                                          <p:to>
                                            <p:strVal val="visible"/>
                                          </p:to>
                                        </p:set>
                                        <p:animEffect transition="in" filter="fade">
                                          <p:cBhvr>
                                            <p:cTn id="95" dur="750"/>
                                            <p:tgtEl>
                                              <p:spTgt spid="1038"/>
                                            </p:tgtEl>
                                          </p:cBhvr>
                                        </p:animEffect>
                                      </p:childTnLst>
                                    </p:cTn>
                                  </p:par>
                                  <p:par>
                                    <p:cTn id="96" presetID="10" presetClass="entr" presetSubtype="0" fill="hold" grpId="0" nodeType="withEffect">
                                      <p:stCondLst>
                                        <p:cond delay="150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750"/>
                                            <p:tgtEl>
                                              <p:spTgt spid="50"/>
                                            </p:tgtEl>
                                          </p:cBhvr>
                                        </p:animEffect>
                                      </p:childTnLst>
                                    </p:cTn>
                                  </p:par>
                                  <p:par>
                                    <p:cTn id="99" presetID="10" presetClass="entr" presetSubtype="0" fill="hold" grpId="0" nodeType="withEffect">
                                      <p:stCondLst>
                                        <p:cond delay="1500"/>
                                      </p:stCondLst>
                                      <p:childTnLst>
                                        <p:set>
                                          <p:cBhvr>
                                            <p:cTn id="100" dur="1" fill="hold">
                                              <p:stCondLst>
                                                <p:cond delay="0"/>
                                              </p:stCondLst>
                                            </p:cTn>
                                            <p:tgtEl>
                                              <p:spTgt spid="1028"/>
                                            </p:tgtEl>
                                            <p:attrNameLst>
                                              <p:attrName>style.visibility</p:attrName>
                                            </p:attrNameLst>
                                          </p:cBhvr>
                                          <p:to>
                                            <p:strVal val="visible"/>
                                          </p:to>
                                        </p:set>
                                        <p:animEffect transition="in" filter="fade">
                                          <p:cBhvr>
                                            <p:cTn id="101" dur="750"/>
                                            <p:tgtEl>
                                              <p:spTgt spid="1028"/>
                                            </p:tgtEl>
                                          </p:cBhvr>
                                        </p:animEffect>
                                      </p:childTnLst>
                                    </p:cTn>
                                  </p:par>
                                  <p:par>
                                    <p:cTn id="102" presetID="10" presetClass="entr" presetSubtype="0" fill="hold" grpId="0" nodeType="withEffect">
                                      <p:stCondLst>
                                        <p:cond delay="1500"/>
                                      </p:stCondLst>
                                      <p:childTnLst>
                                        <p:set>
                                          <p:cBhvr>
                                            <p:cTn id="103" dur="1" fill="hold">
                                              <p:stCondLst>
                                                <p:cond delay="0"/>
                                              </p:stCondLst>
                                            </p:cTn>
                                            <p:tgtEl>
                                              <p:spTgt spid="1032"/>
                                            </p:tgtEl>
                                            <p:attrNameLst>
                                              <p:attrName>style.visibility</p:attrName>
                                            </p:attrNameLst>
                                          </p:cBhvr>
                                          <p:to>
                                            <p:strVal val="visible"/>
                                          </p:to>
                                        </p:set>
                                        <p:animEffect transition="in" filter="fade">
                                          <p:cBhvr>
                                            <p:cTn id="104" dur="75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26" grpId="0"/>
          <p:bldP spid="1027" grpId="0"/>
          <p:bldP spid="1028" grpId="0"/>
          <p:bldP spid="1030" grpId="0" animBg="1"/>
          <p:bldP spid="1031" grpId="0"/>
          <p:bldP spid="1032" grpId="0" animBg="1"/>
          <p:bldP spid="1033" grpId="0" animBg="1"/>
          <p:bldP spid="1034" grpId="0" animBg="1"/>
          <p:bldP spid="1035" grpId="0"/>
          <p:bldP spid="1037" grpId="0"/>
          <p:bldP spid="1038" grpId="0"/>
          <p:bldP spid="48" grpId="0"/>
          <p:bldP spid="49"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250"/>
                                      </p:stCondLst>
                                      <p:childTnLst>
                                        <p:set>
                                          <p:cBhvr>
                                            <p:cTn id="10" dur="1" fill="hold">
                                              <p:stCondLst>
                                                <p:cond delay="0"/>
                                              </p:stCondLst>
                                            </p:cTn>
                                            <p:tgtEl>
                                              <p:spTgt spid="1039"/>
                                            </p:tgtEl>
                                            <p:attrNameLst>
                                              <p:attrName>style.visibility</p:attrName>
                                            </p:attrNameLst>
                                          </p:cBhvr>
                                          <p:to>
                                            <p:strVal val="visible"/>
                                          </p:to>
                                        </p:set>
                                        <p:anim calcmode="lin" valueType="num">
                                          <p:cBhvr>
                                            <p:cTn id="11" dur="750" fill="hold"/>
                                            <p:tgtEl>
                                              <p:spTgt spid="1039"/>
                                            </p:tgtEl>
                                            <p:attrNameLst>
                                              <p:attrName>ppt_w</p:attrName>
                                            </p:attrNameLst>
                                          </p:cBhvr>
                                          <p:tavLst>
                                            <p:tav tm="0">
                                              <p:val>
                                                <p:fltVal val="0"/>
                                              </p:val>
                                            </p:tav>
                                            <p:tav tm="100000">
                                              <p:val>
                                                <p:strVal val="#ppt_w"/>
                                              </p:val>
                                            </p:tav>
                                          </p:tavLst>
                                        </p:anim>
                                        <p:anim calcmode="lin" valueType="num">
                                          <p:cBhvr>
                                            <p:cTn id="12" dur="750" fill="hold"/>
                                            <p:tgtEl>
                                              <p:spTgt spid="1039"/>
                                            </p:tgtEl>
                                            <p:attrNameLst>
                                              <p:attrName>ppt_h</p:attrName>
                                            </p:attrNameLst>
                                          </p:cBhvr>
                                          <p:tavLst>
                                            <p:tav tm="0">
                                              <p:val>
                                                <p:fltVal val="0"/>
                                              </p:val>
                                            </p:tav>
                                            <p:tav tm="100000">
                                              <p:val>
                                                <p:strVal val="#ppt_h"/>
                                              </p:val>
                                            </p:tav>
                                          </p:tavLst>
                                        </p:anim>
                                        <p:animEffect transition="in" filter="fade">
                                          <p:cBhvr>
                                            <p:cTn id="13" dur="750"/>
                                            <p:tgtEl>
                                              <p:spTgt spid="1039"/>
                                            </p:tgtEl>
                                          </p:cBhvr>
                                        </p:animEffect>
                                      </p:childTnLst>
                                    </p:cTn>
                                  </p:par>
                                  <p:par>
                                    <p:cTn id="14" presetID="53" presetClass="entr" presetSubtype="16" fill="hold" nodeType="withEffect">
                                      <p:stCondLst>
                                        <p:cond delay="500"/>
                                      </p:stCondLst>
                                      <p:childTnLst>
                                        <p:set>
                                          <p:cBhvr>
                                            <p:cTn id="15" dur="1" fill="hold">
                                              <p:stCondLst>
                                                <p:cond delay="0"/>
                                              </p:stCondLst>
                                            </p:cTn>
                                            <p:tgtEl>
                                              <p:spTgt spid="1040"/>
                                            </p:tgtEl>
                                            <p:attrNameLst>
                                              <p:attrName>style.visibility</p:attrName>
                                            </p:attrNameLst>
                                          </p:cBhvr>
                                          <p:to>
                                            <p:strVal val="visible"/>
                                          </p:to>
                                        </p:set>
                                        <p:anim calcmode="lin" valueType="num">
                                          <p:cBhvr>
                                            <p:cTn id="16" dur="750" fill="hold"/>
                                            <p:tgtEl>
                                              <p:spTgt spid="1040"/>
                                            </p:tgtEl>
                                            <p:attrNameLst>
                                              <p:attrName>ppt_w</p:attrName>
                                            </p:attrNameLst>
                                          </p:cBhvr>
                                          <p:tavLst>
                                            <p:tav tm="0">
                                              <p:val>
                                                <p:fltVal val="0"/>
                                              </p:val>
                                            </p:tav>
                                            <p:tav tm="100000">
                                              <p:val>
                                                <p:strVal val="#ppt_w"/>
                                              </p:val>
                                            </p:tav>
                                          </p:tavLst>
                                        </p:anim>
                                        <p:anim calcmode="lin" valueType="num">
                                          <p:cBhvr>
                                            <p:cTn id="17" dur="750" fill="hold"/>
                                            <p:tgtEl>
                                              <p:spTgt spid="1040"/>
                                            </p:tgtEl>
                                            <p:attrNameLst>
                                              <p:attrName>ppt_h</p:attrName>
                                            </p:attrNameLst>
                                          </p:cBhvr>
                                          <p:tavLst>
                                            <p:tav tm="0">
                                              <p:val>
                                                <p:fltVal val="0"/>
                                              </p:val>
                                            </p:tav>
                                            <p:tav tm="100000">
                                              <p:val>
                                                <p:strVal val="#ppt_h"/>
                                              </p:val>
                                            </p:tav>
                                          </p:tavLst>
                                        </p:anim>
                                        <p:animEffect transition="in" filter="fade">
                                          <p:cBhvr>
                                            <p:cTn id="18" dur="750"/>
                                            <p:tgtEl>
                                              <p:spTgt spid="1040"/>
                                            </p:tgtEl>
                                          </p:cBhvr>
                                        </p:animEffect>
                                      </p:childTnLst>
                                    </p:cTn>
                                  </p:par>
                                  <p:par>
                                    <p:cTn id="19" presetID="53" presetClass="entr" presetSubtype="16" fill="hold" nodeType="withEffect">
                                      <p:stCondLst>
                                        <p:cond delay="750"/>
                                      </p:stCondLst>
                                      <p:childTnLst>
                                        <p:set>
                                          <p:cBhvr>
                                            <p:cTn id="20" dur="1" fill="hold">
                                              <p:stCondLst>
                                                <p:cond delay="0"/>
                                              </p:stCondLst>
                                            </p:cTn>
                                            <p:tgtEl>
                                              <p:spTgt spid="1045"/>
                                            </p:tgtEl>
                                            <p:attrNameLst>
                                              <p:attrName>style.visibility</p:attrName>
                                            </p:attrNameLst>
                                          </p:cBhvr>
                                          <p:to>
                                            <p:strVal val="visible"/>
                                          </p:to>
                                        </p:set>
                                        <p:anim calcmode="lin" valueType="num">
                                          <p:cBhvr>
                                            <p:cTn id="21" dur="750" fill="hold"/>
                                            <p:tgtEl>
                                              <p:spTgt spid="1045"/>
                                            </p:tgtEl>
                                            <p:attrNameLst>
                                              <p:attrName>ppt_w</p:attrName>
                                            </p:attrNameLst>
                                          </p:cBhvr>
                                          <p:tavLst>
                                            <p:tav tm="0">
                                              <p:val>
                                                <p:fltVal val="0"/>
                                              </p:val>
                                            </p:tav>
                                            <p:tav tm="100000">
                                              <p:val>
                                                <p:strVal val="#ppt_w"/>
                                              </p:val>
                                            </p:tav>
                                          </p:tavLst>
                                        </p:anim>
                                        <p:anim calcmode="lin" valueType="num">
                                          <p:cBhvr>
                                            <p:cTn id="22" dur="750" fill="hold"/>
                                            <p:tgtEl>
                                              <p:spTgt spid="1045"/>
                                            </p:tgtEl>
                                            <p:attrNameLst>
                                              <p:attrName>ppt_h</p:attrName>
                                            </p:attrNameLst>
                                          </p:cBhvr>
                                          <p:tavLst>
                                            <p:tav tm="0">
                                              <p:val>
                                                <p:fltVal val="0"/>
                                              </p:val>
                                            </p:tav>
                                            <p:tav tm="100000">
                                              <p:val>
                                                <p:strVal val="#ppt_h"/>
                                              </p:val>
                                            </p:tav>
                                          </p:tavLst>
                                        </p:anim>
                                        <p:animEffect transition="in" filter="fade">
                                          <p:cBhvr>
                                            <p:cTn id="23" dur="750"/>
                                            <p:tgtEl>
                                              <p:spTgt spid="1045"/>
                                            </p:tgtEl>
                                          </p:cBhvr>
                                        </p:animEffect>
                                      </p:childTnLst>
                                    </p:cTn>
                                  </p:par>
                                  <p:par>
                                    <p:cTn id="24" presetID="53" presetClass="entr" presetSubtype="16" fill="hold" nodeType="withEffect">
                                      <p:stCondLst>
                                        <p:cond delay="500"/>
                                      </p:stCondLst>
                                      <p:childTnLst>
                                        <p:set>
                                          <p:cBhvr>
                                            <p:cTn id="25" dur="1" fill="hold">
                                              <p:stCondLst>
                                                <p:cond delay="0"/>
                                              </p:stCondLst>
                                            </p:cTn>
                                            <p:tgtEl>
                                              <p:spTgt spid="1041"/>
                                            </p:tgtEl>
                                            <p:attrNameLst>
                                              <p:attrName>style.visibility</p:attrName>
                                            </p:attrNameLst>
                                          </p:cBhvr>
                                          <p:to>
                                            <p:strVal val="visible"/>
                                          </p:to>
                                        </p:set>
                                        <p:anim calcmode="lin" valueType="num">
                                          <p:cBhvr>
                                            <p:cTn id="26" dur="750" fill="hold"/>
                                            <p:tgtEl>
                                              <p:spTgt spid="1041"/>
                                            </p:tgtEl>
                                            <p:attrNameLst>
                                              <p:attrName>ppt_w</p:attrName>
                                            </p:attrNameLst>
                                          </p:cBhvr>
                                          <p:tavLst>
                                            <p:tav tm="0">
                                              <p:val>
                                                <p:fltVal val="0"/>
                                              </p:val>
                                            </p:tav>
                                            <p:tav tm="100000">
                                              <p:val>
                                                <p:strVal val="#ppt_w"/>
                                              </p:val>
                                            </p:tav>
                                          </p:tavLst>
                                        </p:anim>
                                        <p:anim calcmode="lin" valueType="num">
                                          <p:cBhvr>
                                            <p:cTn id="27" dur="750" fill="hold"/>
                                            <p:tgtEl>
                                              <p:spTgt spid="1041"/>
                                            </p:tgtEl>
                                            <p:attrNameLst>
                                              <p:attrName>ppt_h</p:attrName>
                                            </p:attrNameLst>
                                          </p:cBhvr>
                                          <p:tavLst>
                                            <p:tav tm="0">
                                              <p:val>
                                                <p:fltVal val="0"/>
                                              </p:val>
                                            </p:tav>
                                            <p:tav tm="100000">
                                              <p:val>
                                                <p:strVal val="#ppt_h"/>
                                              </p:val>
                                            </p:tav>
                                          </p:tavLst>
                                        </p:anim>
                                        <p:animEffect transition="in" filter="fade">
                                          <p:cBhvr>
                                            <p:cTn id="28" dur="750"/>
                                            <p:tgtEl>
                                              <p:spTgt spid="1041"/>
                                            </p:tgtEl>
                                          </p:cBhvr>
                                        </p:animEffect>
                                      </p:childTnLst>
                                    </p:cTn>
                                  </p:par>
                                  <p:par>
                                    <p:cTn id="29" presetID="53" presetClass="entr" presetSubtype="16" fill="hold" nodeType="withEffect">
                                      <p:stCondLst>
                                        <p:cond delay="750"/>
                                      </p:stCondLst>
                                      <p:childTnLst>
                                        <p:set>
                                          <p:cBhvr>
                                            <p:cTn id="30" dur="1" fill="hold">
                                              <p:stCondLst>
                                                <p:cond delay="0"/>
                                              </p:stCondLst>
                                            </p:cTn>
                                            <p:tgtEl>
                                              <p:spTgt spid="1042"/>
                                            </p:tgtEl>
                                            <p:attrNameLst>
                                              <p:attrName>style.visibility</p:attrName>
                                            </p:attrNameLst>
                                          </p:cBhvr>
                                          <p:to>
                                            <p:strVal val="visible"/>
                                          </p:to>
                                        </p:set>
                                        <p:anim calcmode="lin" valueType="num">
                                          <p:cBhvr>
                                            <p:cTn id="31" dur="750" fill="hold"/>
                                            <p:tgtEl>
                                              <p:spTgt spid="1042"/>
                                            </p:tgtEl>
                                            <p:attrNameLst>
                                              <p:attrName>ppt_w</p:attrName>
                                            </p:attrNameLst>
                                          </p:cBhvr>
                                          <p:tavLst>
                                            <p:tav tm="0">
                                              <p:val>
                                                <p:fltVal val="0"/>
                                              </p:val>
                                            </p:tav>
                                            <p:tav tm="100000">
                                              <p:val>
                                                <p:strVal val="#ppt_w"/>
                                              </p:val>
                                            </p:tav>
                                          </p:tavLst>
                                        </p:anim>
                                        <p:anim calcmode="lin" valueType="num">
                                          <p:cBhvr>
                                            <p:cTn id="32" dur="750" fill="hold"/>
                                            <p:tgtEl>
                                              <p:spTgt spid="1042"/>
                                            </p:tgtEl>
                                            <p:attrNameLst>
                                              <p:attrName>ppt_h</p:attrName>
                                            </p:attrNameLst>
                                          </p:cBhvr>
                                          <p:tavLst>
                                            <p:tav tm="0">
                                              <p:val>
                                                <p:fltVal val="0"/>
                                              </p:val>
                                            </p:tav>
                                            <p:tav tm="100000">
                                              <p:val>
                                                <p:strVal val="#ppt_h"/>
                                              </p:val>
                                            </p:tav>
                                          </p:tavLst>
                                        </p:anim>
                                        <p:animEffect transition="in" filter="fade">
                                          <p:cBhvr>
                                            <p:cTn id="33" dur="750"/>
                                            <p:tgtEl>
                                              <p:spTgt spid="1042"/>
                                            </p:tgtEl>
                                          </p:cBhvr>
                                        </p:animEffect>
                                      </p:childTnLst>
                                    </p:cTn>
                                  </p:par>
                                  <p:par>
                                    <p:cTn id="34" presetID="53" presetClass="entr" presetSubtype="16" fill="hold" nodeType="withEffect">
                                      <p:stCondLst>
                                        <p:cond delay="1000"/>
                                      </p:stCondLst>
                                      <p:childTnLst>
                                        <p:set>
                                          <p:cBhvr>
                                            <p:cTn id="35" dur="1" fill="hold">
                                              <p:stCondLst>
                                                <p:cond delay="0"/>
                                              </p:stCondLst>
                                            </p:cTn>
                                            <p:tgtEl>
                                              <p:spTgt spid="1046"/>
                                            </p:tgtEl>
                                            <p:attrNameLst>
                                              <p:attrName>style.visibility</p:attrName>
                                            </p:attrNameLst>
                                          </p:cBhvr>
                                          <p:to>
                                            <p:strVal val="visible"/>
                                          </p:to>
                                        </p:set>
                                        <p:anim calcmode="lin" valueType="num">
                                          <p:cBhvr>
                                            <p:cTn id="36" dur="750" fill="hold"/>
                                            <p:tgtEl>
                                              <p:spTgt spid="1046"/>
                                            </p:tgtEl>
                                            <p:attrNameLst>
                                              <p:attrName>ppt_w</p:attrName>
                                            </p:attrNameLst>
                                          </p:cBhvr>
                                          <p:tavLst>
                                            <p:tav tm="0">
                                              <p:val>
                                                <p:fltVal val="0"/>
                                              </p:val>
                                            </p:tav>
                                            <p:tav tm="100000">
                                              <p:val>
                                                <p:strVal val="#ppt_w"/>
                                              </p:val>
                                            </p:tav>
                                          </p:tavLst>
                                        </p:anim>
                                        <p:anim calcmode="lin" valueType="num">
                                          <p:cBhvr>
                                            <p:cTn id="37" dur="750" fill="hold"/>
                                            <p:tgtEl>
                                              <p:spTgt spid="1046"/>
                                            </p:tgtEl>
                                            <p:attrNameLst>
                                              <p:attrName>ppt_h</p:attrName>
                                            </p:attrNameLst>
                                          </p:cBhvr>
                                          <p:tavLst>
                                            <p:tav tm="0">
                                              <p:val>
                                                <p:fltVal val="0"/>
                                              </p:val>
                                            </p:tav>
                                            <p:tav tm="100000">
                                              <p:val>
                                                <p:strVal val="#ppt_h"/>
                                              </p:val>
                                            </p:tav>
                                          </p:tavLst>
                                        </p:anim>
                                        <p:animEffect transition="in" filter="fade">
                                          <p:cBhvr>
                                            <p:cTn id="38" dur="750"/>
                                            <p:tgtEl>
                                              <p:spTgt spid="1046"/>
                                            </p:tgtEl>
                                          </p:cBhvr>
                                        </p:animEffect>
                                      </p:childTnLst>
                                    </p:cTn>
                                  </p:par>
                                  <p:par>
                                    <p:cTn id="39" presetID="53" presetClass="entr" presetSubtype="16" fill="hold" nodeType="withEffect">
                                      <p:stCondLst>
                                        <p:cond delay="250"/>
                                      </p:stCondLst>
                                      <p:childTnLst>
                                        <p:set>
                                          <p:cBhvr>
                                            <p:cTn id="40" dur="1" fill="hold">
                                              <p:stCondLst>
                                                <p:cond delay="0"/>
                                              </p:stCondLst>
                                            </p:cTn>
                                            <p:tgtEl>
                                              <p:spTgt spid="1043"/>
                                            </p:tgtEl>
                                            <p:attrNameLst>
                                              <p:attrName>style.visibility</p:attrName>
                                            </p:attrNameLst>
                                          </p:cBhvr>
                                          <p:to>
                                            <p:strVal val="visible"/>
                                          </p:to>
                                        </p:set>
                                        <p:anim calcmode="lin" valueType="num">
                                          <p:cBhvr>
                                            <p:cTn id="41" dur="750" fill="hold"/>
                                            <p:tgtEl>
                                              <p:spTgt spid="1043"/>
                                            </p:tgtEl>
                                            <p:attrNameLst>
                                              <p:attrName>ppt_w</p:attrName>
                                            </p:attrNameLst>
                                          </p:cBhvr>
                                          <p:tavLst>
                                            <p:tav tm="0">
                                              <p:val>
                                                <p:fltVal val="0"/>
                                              </p:val>
                                            </p:tav>
                                            <p:tav tm="100000">
                                              <p:val>
                                                <p:strVal val="#ppt_w"/>
                                              </p:val>
                                            </p:tav>
                                          </p:tavLst>
                                        </p:anim>
                                        <p:anim calcmode="lin" valueType="num">
                                          <p:cBhvr>
                                            <p:cTn id="42" dur="750" fill="hold"/>
                                            <p:tgtEl>
                                              <p:spTgt spid="1043"/>
                                            </p:tgtEl>
                                            <p:attrNameLst>
                                              <p:attrName>ppt_h</p:attrName>
                                            </p:attrNameLst>
                                          </p:cBhvr>
                                          <p:tavLst>
                                            <p:tav tm="0">
                                              <p:val>
                                                <p:fltVal val="0"/>
                                              </p:val>
                                            </p:tav>
                                            <p:tav tm="100000">
                                              <p:val>
                                                <p:strVal val="#ppt_h"/>
                                              </p:val>
                                            </p:tav>
                                          </p:tavLst>
                                        </p:anim>
                                        <p:animEffect transition="in" filter="fade">
                                          <p:cBhvr>
                                            <p:cTn id="43" dur="750"/>
                                            <p:tgtEl>
                                              <p:spTgt spid="1043"/>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44"/>
                                            </p:tgtEl>
                                            <p:attrNameLst>
                                              <p:attrName>style.visibility</p:attrName>
                                            </p:attrNameLst>
                                          </p:cBhvr>
                                          <p:to>
                                            <p:strVal val="visible"/>
                                          </p:to>
                                        </p:set>
                                        <p:anim calcmode="lin" valueType="num">
                                          <p:cBhvr>
                                            <p:cTn id="46" dur="750" fill="hold"/>
                                            <p:tgtEl>
                                              <p:spTgt spid="1044"/>
                                            </p:tgtEl>
                                            <p:attrNameLst>
                                              <p:attrName>ppt_w</p:attrName>
                                            </p:attrNameLst>
                                          </p:cBhvr>
                                          <p:tavLst>
                                            <p:tav tm="0">
                                              <p:val>
                                                <p:fltVal val="0"/>
                                              </p:val>
                                            </p:tav>
                                            <p:tav tm="100000">
                                              <p:val>
                                                <p:strVal val="#ppt_w"/>
                                              </p:val>
                                            </p:tav>
                                          </p:tavLst>
                                        </p:anim>
                                        <p:anim calcmode="lin" valueType="num">
                                          <p:cBhvr>
                                            <p:cTn id="47" dur="750" fill="hold"/>
                                            <p:tgtEl>
                                              <p:spTgt spid="1044"/>
                                            </p:tgtEl>
                                            <p:attrNameLst>
                                              <p:attrName>ppt_h</p:attrName>
                                            </p:attrNameLst>
                                          </p:cBhvr>
                                          <p:tavLst>
                                            <p:tav tm="0">
                                              <p:val>
                                                <p:fltVal val="0"/>
                                              </p:val>
                                            </p:tav>
                                            <p:tav tm="100000">
                                              <p:val>
                                                <p:strVal val="#ppt_h"/>
                                              </p:val>
                                            </p:tav>
                                          </p:tavLst>
                                        </p:anim>
                                        <p:animEffect transition="in" filter="fade">
                                          <p:cBhvr>
                                            <p:cTn id="48" dur="750"/>
                                            <p:tgtEl>
                                              <p:spTgt spid="1044"/>
                                            </p:tgtEl>
                                          </p:cBhvr>
                                        </p:animEffect>
                                      </p:childTnLst>
                                    </p:cTn>
                                  </p:par>
                                  <p:par>
                                    <p:cTn id="49" presetID="53" presetClass="entr" presetSubtype="16" fill="hold" nodeType="withEffect">
                                      <p:stCondLst>
                                        <p:cond delay="750"/>
                                      </p:stCondLst>
                                      <p:childTnLst>
                                        <p:set>
                                          <p:cBhvr>
                                            <p:cTn id="50" dur="1" fill="hold">
                                              <p:stCondLst>
                                                <p:cond delay="0"/>
                                              </p:stCondLst>
                                            </p:cTn>
                                            <p:tgtEl>
                                              <p:spTgt spid="1047"/>
                                            </p:tgtEl>
                                            <p:attrNameLst>
                                              <p:attrName>style.visibility</p:attrName>
                                            </p:attrNameLst>
                                          </p:cBhvr>
                                          <p:to>
                                            <p:strVal val="visible"/>
                                          </p:to>
                                        </p:set>
                                        <p:anim calcmode="lin" valueType="num">
                                          <p:cBhvr>
                                            <p:cTn id="51" dur="750" fill="hold"/>
                                            <p:tgtEl>
                                              <p:spTgt spid="1047"/>
                                            </p:tgtEl>
                                            <p:attrNameLst>
                                              <p:attrName>ppt_w</p:attrName>
                                            </p:attrNameLst>
                                          </p:cBhvr>
                                          <p:tavLst>
                                            <p:tav tm="0">
                                              <p:val>
                                                <p:fltVal val="0"/>
                                              </p:val>
                                            </p:tav>
                                            <p:tav tm="100000">
                                              <p:val>
                                                <p:strVal val="#ppt_w"/>
                                              </p:val>
                                            </p:tav>
                                          </p:tavLst>
                                        </p:anim>
                                        <p:anim calcmode="lin" valueType="num">
                                          <p:cBhvr>
                                            <p:cTn id="52" dur="750" fill="hold"/>
                                            <p:tgtEl>
                                              <p:spTgt spid="1047"/>
                                            </p:tgtEl>
                                            <p:attrNameLst>
                                              <p:attrName>ppt_h</p:attrName>
                                            </p:attrNameLst>
                                          </p:cBhvr>
                                          <p:tavLst>
                                            <p:tav tm="0">
                                              <p:val>
                                                <p:fltVal val="0"/>
                                              </p:val>
                                            </p:tav>
                                            <p:tav tm="100000">
                                              <p:val>
                                                <p:strVal val="#ppt_h"/>
                                              </p:val>
                                            </p:tav>
                                          </p:tavLst>
                                        </p:anim>
                                        <p:animEffect transition="in" filter="fade">
                                          <p:cBhvr>
                                            <p:cTn id="53" dur="750"/>
                                            <p:tgtEl>
                                              <p:spTgt spid="1047"/>
                                            </p:tgtEl>
                                          </p:cBhvr>
                                        </p:animEffect>
                                      </p:childTnLst>
                                    </p:cTn>
                                  </p:par>
                                  <p:par>
                                    <p:cTn id="54" presetID="53" presetClass="entr" presetSubtype="16" fill="hold" grpId="0" nodeType="withEffect">
                                      <p:stCondLst>
                                        <p:cond delay="250"/>
                                      </p:stCondLst>
                                      <p:childTnLst>
                                        <p:set>
                                          <p:cBhvr>
                                            <p:cTn id="55" dur="1" fill="hold">
                                              <p:stCondLst>
                                                <p:cond delay="0"/>
                                              </p:stCondLst>
                                            </p:cTn>
                                            <p:tgtEl>
                                              <p:spTgt spid="1030"/>
                                            </p:tgtEl>
                                            <p:attrNameLst>
                                              <p:attrName>style.visibility</p:attrName>
                                            </p:attrNameLst>
                                          </p:cBhvr>
                                          <p:to>
                                            <p:strVal val="visible"/>
                                          </p:to>
                                        </p:set>
                                        <p:anim calcmode="lin" valueType="num">
                                          <p:cBhvr>
                                            <p:cTn id="56" dur="750" fill="hold"/>
                                            <p:tgtEl>
                                              <p:spTgt spid="1030"/>
                                            </p:tgtEl>
                                            <p:attrNameLst>
                                              <p:attrName>ppt_w</p:attrName>
                                            </p:attrNameLst>
                                          </p:cBhvr>
                                          <p:tavLst>
                                            <p:tav tm="0">
                                              <p:val>
                                                <p:fltVal val="0"/>
                                              </p:val>
                                            </p:tav>
                                            <p:tav tm="100000">
                                              <p:val>
                                                <p:strVal val="#ppt_w"/>
                                              </p:val>
                                            </p:tav>
                                          </p:tavLst>
                                        </p:anim>
                                        <p:anim calcmode="lin" valueType="num">
                                          <p:cBhvr>
                                            <p:cTn id="57" dur="750" fill="hold"/>
                                            <p:tgtEl>
                                              <p:spTgt spid="1030"/>
                                            </p:tgtEl>
                                            <p:attrNameLst>
                                              <p:attrName>ppt_h</p:attrName>
                                            </p:attrNameLst>
                                          </p:cBhvr>
                                          <p:tavLst>
                                            <p:tav tm="0">
                                              <p:val>
                                                <p:fltVal val="0"/>
                                              </p:val>
                                            </p:tav>
                                            <p:tav tm="100000">
                                              <p:val>
                                                <p:strVal val="#ppt_h"/>
                                              </p:val>
                                            </p:tav>
                                          </p:tavLst>
                                        </p:anim>
                                        <p:animEffect transition="in" filter="fade">
                                          <p:cBhvr>
                                            <p:cTn id="58" dur="750"/>
                                            <p:tgtEl>
                                              <p:spTgt spid="1030"/>
                                            </p:tgtEl>
                                          </p:cBhvr>
                                        </p:animEffect>
                                      </p:childTnLst>
                                    </p:cTn>
                                  </p:par>
                                  <p:par>
                                    <p:cTn id="59" presetID="53" presetClass="entr" presetSubtype="16" fill="hold" grpId="0" nodeType="withEffect">
                                      <p:stCondLst>
                                        <p:cond delay="250"/>
                                      </p:stCondLst>
                                      <p:childTnLst>
                                        <p:set>
                                          <p:cBhvr>
                                            <p:cTn id="60" dur="1" fill="hold">
                                              <p:stCondLst>
                                                <p:cond delay="0"/>
                                              </p:stCondLst>
                                            </p:cTn>
                                            <p:tgtEl>
                                              <p:spTgt spid="1031"/>
                                            </p:tgtEl>
                                            <p:attrNameLst>
                                              <p:attrName>style.visibility</p:attrName>
                                            </p:attrNameLst>
                                          </p:cBhvr>
                                          <p:to>
                                            <p:strVal val="visible"/>
                                          </p:to>
                                        </p:set>
                                        <p:anim calcmode="lin" valueType="num">
                                          <p:cBhvr>
                                            <p:cTn id="61" dur="750" fill="hold"/>
                                            <p:tgtEl>
                                              <p:spTgt spid="1031"/>
                                            </p:tgtEl>
                                            <p:attrNameLst>
                                              <p:attrName>ppt_w</p:attrName>
                                            </p:attrNameLst>
                                          </p:cBhvr>
                                          <p:tavLst>
                                            <p:tav tm="0">
                                              <p:val>
                                                <p:fltVal val="0"/>
                                              </p:val>
                                            </p:tav>
                                            <p:tav tm="100000">
                                              <p:val>
                                                <p:strVal val="#ppt_w"/>
                                              </p:val>
                                            </p:tav>
                                          </p:tavLst>
                                        </p:anim>
                                        <p:anim calcmode="lin" valueType="num">
                                          <p:cBhvr>
                                            <p:cTn id="62" dur="750" fill="hold"/>
                                            <p:tgtEl>
                                              <p:spTgt spid="1031"/>
                                            </p:tgtEl>
                                            <p:attrNameLst>
                                              <p:attrName>ppt_h</p:attrName>
                                            </p:attrNameLst>
                                          </p:cBhvr>
                                          <p:tavLst>
                                            <p:tav tm="0">
                                              <p:val>
                                                <p:fltVal val="0"/>
                                              </p:val>
                                            </p:tav>
                                            <p:tav tm="100000">
                                              <p:val>
                                                <p:strVal val="#ppt_h"/>
                                              </p:val>
                                            </p:tav>
                                          </p:tavLst>
                                        </p:anim>
                                        <p:animEffect transition="in" filter="fade">
                                          <p:cBhvr>
                                            <p:cTn id="63" dur="750"/>
                                            <p:tgtEl>
                                              <p:spTgt spid="1031"/>
                                            </p:tgtEl>
                                          </p:cBhvr>
                                        </p:animEffect>
                                      </p:childTnLst>
                                    </p:cTn>
                                  </p:par>
                                  <p:par>
                                    <p:cTn id="64" presetID="53" presetClass="entr" presetSubtype="16" fill="hold" grpId="0" nodeType="withEffect">
                                      <p:stCondLst>
                                        <p:cond delay="250"/>
                                      </p:stCondLst>
                                      <p:childTnLst>
                                        <p:set>
                                          <p:cBhvr>
                                            <p:cTn id="65" dur="1" fill="hold">
                                              <p:stCondLst>
                                                <p:cond delay="0"/>
                                              </p:stCondLst>
                                            </p:cTn>
                                            <p:tgtEl>
                                              <p:spTgt spid="51"/>
                                            </p:tgtEl>
                                            <p:attrNameLst>
                                              <p:attrName>style.visibility</p:attrName>
                                            </p:attrNameLst>
                                          </p:cBhvr>
                                          <p:to>
                                            <p:strVal val="visible"/>
                                          </p:to>
                                        </p:set>
                                        <p:anim calcmode="lin" valueType="num">
                                          <p:cBhvr>
                                            <p:cTn id="66" dur="750" fill="hold"/>
                                            <p:tgtEl>
                                              <p:spTgt spid="51"/>
                                            </p:tgtEl>
                                            <p:attrNameLst>
                                              <p:attrName>ppt_w</p:attrName>
                                            </p:attrNameLst>
                                          </p:cBhvr>
                                          <p:tavLst>
                                            <p:tav tm="0">
                                              <p:val>
                                                <p:fltVal val="0"/>
                                              </p:val>
                                            </p:tav>
                                            <p:tav tm="100000">
                                              <p:val>
                                                <p:strVal val="#ppt_w"/>
                                              </p:val>
                                            </p:tav>
                                          </p:tavLst>
                                        </p:anim>
                                        <p:anim calcmode="lin" valueType="num">
                                          <p:cBhvr>
                                            <p:cTn id="67" dur="750" fill="hold"/>
                                            <p:tgtEl>
                                              <p:spTgt spid="51"/>
                                            </p:tgtEl>
                                            <p:attrNameLst>
                                              <p:attrName>ppt_h</p:attrName>
                                            </p:attrNameLst>
                                          </p:cBhvr>
                                          <p:tavLst>
                                            <p:tav tm="0">
                                              <p:val>
                                                <p:fltVal val="0"/>
                                              </p:val>
                                            </p:tav>
                                            <p:tav tm="100000">
                                              <p:val>
                                                <p:strVal val="#ppt_h"/>
                                              </p:val>
                                            </p:tav>
                                          </p:tavLst>
                                        </p:anim>
                                        <p:animEffect transition="in" filter="fade">
                                          <p:cBhvr>
                                            <p:cTn id="68" dur="750"/>
                                            <p:tgtEl>
                                              <p:spTgt spid="51"/>
                                            </p:tgtEl>
                                          </p:cBhvr>
                                        </p:animEffect>
                                      </p:childTnLst>
                                    </p:cTn>
                                  </p:par>
                                  <p:par>
                                    <p:cTn id="69" presetID="10" presetClass="entr" presetSubtype="0" fill="hold" grpId="0" nodeType="withEffect">
                                      <p:stCondLst>
                                        <p:cond delay="1500"/>
                                      </p:stCondLst>
                                      <p:childTnLst>
                                        <p:set>
                                          <p:cBhvr>
                                            <p:cTn id="70" dur="1" fill="hold">
                                              <p:stCondLst>
                                                <p:cond delay="0"/>
                                              </p:stCondLst>
                                            </p:cTn>
                                            <p:tgtEl>
                                              <p:spTgt spid="1035"/>
                                            </p:tgtEl>
                                            <p:attrNameLst>
                                              <p:attrName>style.visibility</p:attrName>
                                            </p:attrNameLst>
                                          </p:cBhvr>
                                          <p:to>
                                            <p:strVal val="visible"/>
                                          </p:to>
                                        </p:set>
                                        <p:animEffect transition="in" filter="fade">
                                          <p:cBhvr>
                                            <p:cTn id="71" dur="750"/>
                                            <p:tgtEl>
                                              <p:spTgt spid="1035"/>
                                            </p:tgtEl>
                                          </p:cBhvr>
                                        </p:animEffect>
                                      </p:childTnLst>
                                    </p:cTn>
                                  </p:par>
                                  <p:par>
                                    <p:cTn id="72" presetID="10" presetClass="entr" presetSubtype="0" fill="hold" grpId="0" nodeType="withEffect">
                                      <p:stCondLst>
                                        <p:cond delay="150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750"/>
                                            <p:tgtEl>
                                              <p:spTgt spid="48"/>
                                            </p:tgtEl>
                                          </p:cBhvr>
                                        </p:animEffect>
                                      </p:childTnLst>
                                    </p:cTn>
                                  </p:par>
                                  <p:par>
                                    <p:cTn id="75" presetID="10" presetClass="entr" presetSubtype="0" fill="hold" grpId="0" nodeType="withEffect">
                                      <p:stCondLst>
                                        <p:cond delay="1500"/>
                                      </p:stCondLst>
                                      <p:childTnLst>
                                        <p:set>
                                          <p:cBhvr>
                                            <p:cTn id="76" dur="1" fill="hold">
                                              <p:stCondLst>
                                                <p:cond delay="0"/>
                                              </p:stCondLst>
                                            </p:cTn>
                                            <p:tgtEl>
                                              <p:spTgt spid="1026"/>
                                            </p:tgtEl>
                                            <p:attrNameLst>
                                              <p:attrName>style.visibility</p:attrName>
                                            </p:attrNameLst>
                                          </p:cBhvr>
                                          <p:to>
                                            <p:strVal val="visible"/>
                                          </p:to>
                                        </p:set>
                                        <p:animEffect transition="in" filter="fade">
                                          <p:cBhvr>
                                            <p:cTn id="77" dur="750"/>
                                            <p:tgtEl>
                                              <p:spTgt spid="1026"/>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1034"/>
                                            </p:tgtEl>
                                            <p:attrNameLst>
                                              <p:attrName>style.visibility</p:attrName>
                                            </p:attrNameLst>
                                          </p:cBhvr>
                                          <p:to>
                                            <p:strVal val="visible"/>
                                          </p:to>
                                        </p:set>
                                        <p:animEffect transition="in" filter="fade">
                                          <p:cBhvr>
                                            <p:cTn id="80" dur="750"/>
                                            <p:tgtEl>
                                              <p:spTgt spid="1034"/>
                                            </p:tgtEl>
                                          </p:cBhvr>
                                        </p:animEffect>
                                      </p:childTnLst>
                                    </p:cTn>
                                  </p:par>
                                  <p:par>
                                    <p:cTn id="81" presetID="10" presetClass="entr" presetSubtype="0" fill="hold" grpId="0" nodeType="withEffect">
                                      <p:stCondLst>
                                        <p:cond delay="1500"/>
                                      </p:stCondLst>
                                      <p:childTnLst>
                                        <p:set>
                                          <p:cBhvr>
                                            <p:cTn id="82" dur="1" fill="hold">
                                              <p:stCondLst>
                                                <p:cond delay="0"/>
                                              </p:stCondLst>
                                            </p:cTn>
                                            <p:tgtEl>
                                              <p:spTgt spid="1037"/>
                                            </p:tgtEl>
                                            <p:attrNameLst>
                                              <p:attrName>style.visibility</p:attrName>
                                            </p:attrNameLst>
                                          </p:cBhvr>
                                          <p:to>
                                            <p:strVal val="visible"/>
                                          </p:to>
                                        </p:set>
                                        <p:animEffect transition="in" filter="fade">
                                          <p:cBhvr>
                                            <p:cTn id="83" dur="750"/>
                                            <p:tgtEl>
                                              <p:spTgt spid="1037"/>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49"/>
                                            </p:tgtEl>
                                            <p:attrNameLst>
                                              <p:attrName>style.visibility</p:attrName>
                                            </p:attrNameLst>
                                          </p:cBhvr>
                                          <p:to>
                                            <p:strVal val="visible"/>
                                          </p:to>
                                        </p:set>
                                        <p:animEffect transition="in" filter="fade">
                                          <p:cBhvr>
                                            <p:cTn id="86" dur="750"/>
                                            <p:tgtEl>
                                              <p:spTgt spid="49"/>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1027"/>
                                            </p:tgtEl>
                                            <p:attrNameLst>
                                              <p:attrName>style.visibility</p:attrName>
                                            </p:attrNameLst>
                                          </p:cBhvr>
                                          <p:to>
                                            <p:strVal val="visible"/>
                                          </p:to>
                                        </p:set>
                                        <p:animEffect transition="in" filter="fade">
                                          <p:cBhvr>
                                            <p:cTn id="89" dur="750"/>
                                            <p:tgtEl>
                                              <p:spTgt spid="1027"/>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1033"/>
                                            </p:tgtEl>
                                            <p:attrNameLst>
                                              <p:attrName>style.visibility</p:attrName>
                                            </p:attrNameLst>
                                          </p:cBhvr>
                                          <p:to>
                                            <p:strVal val="visible"/>
                                          </p:to>
                                        </p:set>
                                        <p:animEffect transition="in" filter="fade">
                                          <p:cBhvr>
                                            <p:cTn id="92" dur="750"/>
                                            <p:tgtEl>
                                              <p:spTgt spid="1033"/>
                                            </p:tgtEl>
                                          </p:cBhvr>
                                        </p:animEffect>
                                      </p:childTnLst>
                                    </p:cTn>
                                  </p:par>
                                  <p:par>
                                    <p:cTn id="93" presetID="10" presetClass="entr" presetSubtype="0" fill="hold" grpId="0" nodeType="withEffect">
                                      <p:stCondLst>
                                        <p:cond delay="1500"/>
                                      </p:stCondLst>
                                      <p:childTnLst>
                                        <p:set>
                                          <p:cBhvr>
                                            <p:cTn id="94" dur="1" fill="hold">
                                              <p:stCondLst>
                                                <p:cond delay="0"/>
                                              </p:stCondLst>
                                            </p:cTn>
                                            <p:tgtEl>
                                              <p:spTgt spid="1038"/>
                                            </p:tgtEl>
                                            <p:attrNameLst>
                                              <p:attrName>style.visibility</p:attrName>
                                            </p:attrNameLst>
                                          </p:cBhvr>
                                          <p:to>
                                            <p:strVal val="visible"/>
                                          </p:to>
                                        </p:set>
                                        <p:animEffect transition="in" filter="fade">
                                          <p:cBhvr>
                                            <p:cTn id="95" dur="750"/>
                                            <p:tgtEl>
                                              <p:spTgt spid="1038"/>
                                            </p:tgtEl>
                                          </p:cBhvr>
                                        </p:animEffect>
                                      </p:childTnLst>
                                    </p:cTn>
                                  </p:par>
                                  <p:par>
                                    <p:cTn id="96" presetID="10" presetClass="entr" presetSubtype="0" fill="hold" grpId="0" nodeType="withEffect">
                                      <p:stCondLst>
                                        <p:cond delay="150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750"/>
                                            <p:tgtEl>
                                              <p:spTgt spid="50"/>
                                            </p:tgtEl>
                                          </p:cBhvr>
                                        </p:animEffect>
                                      </p:childTnLst>
                                    </p:cTn>
                                  </p:par>
                                  <p:par>
                                    <p:cTn id="99" presetID="10" presetClass="entr" presetSubtype="0" fill="hold" grpId="0" nodeType="withEffect">
                                      <p:stCondLst>
                                        <p:cond delay="1500"/>
                                      </p:stCondLst>
                                      <p:childTnLst>
                                        <p:set>
                                          <p:cBhvr>
                                            <p:cTn id="100" dur="1" fill="hold">
                                              <p:stCondLst>
                                                <p:cond delay="0"/>
                                              </p:stCondLst>
                                            </p:cTn>
                                            <p:tgtEl>
                                              <p:spTgt spid="1028"/>
                                            </p:tgtEl>
                                            <p:attrNameLst>
                                              <p:attrName>style.visibility</p:attrName>
                                            </p:attrNameLst>
                                          </p:cBhvr>
                                          <p:to>
                                            <p:strVal val="visible"/>
                                          </p:to>
                                        </p:set>
                                        <p:animEffect transition="in" filter="fade">
                                          <p:cBhvr>
                                            <p:cTn id="101" dur="750"/>
                                            <p:tgtEl>
                                              <p:spTgt spid="1028"/>
                                            </p:tgtEl>
                                          </p:cBhvr>
                                        </p:animEffect>
                                      </p:childTnLst>
                                    </p:cTn>
                                  </p:par>
                                  <p:par>
                                    <p:cTn id="102" presetID="10" presetClass="entr" presetSubtype="0" fill="hold" grpId="0" nodeType="withEffect">
                                      <p:stCondLst>
                                        <p:cond delay="1500"/>
                                      </p:stCondLst>
                                      <p:childTnLst>
                                        <p:set>
                                          <p:cBhvr>
                                            <p:cTn id="103" dur="1" fill="hold">
                                              <p:stCondLst>
                                                <p:cond delay="0"/>
                                              </p:stCondLst>
                                            </p:cTn>
                                            <p:tgtEl>
                                              <p:spTgt spid="1032"/>
                                            </p:tgtEl>
                                            <p:attrNameLst>
                                              <p:attrName>style.visibility</p:attrName>
                                            </p:attrNameLst>
                                          </p:cBhvr>
                                          <p:to>
                                            <p:strVal val="visible"/>
                                          </p:to>
                                        </p:set>
                                        <p:animEffect transition="in" filter="fade">
                                          <p:cBhvr>
                                            <p:cTn id="104" dur="75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26" grpId="0"/>
          <p:bldP spid="1027" grpId="0"/>
          <p:bldP spid="1028" grpId="0"/>
          <p:bldP spid="1030" grpId="0" animBg="1"/>
          <p:bldP spid="1031" grpId="0"/>
          <p:bldP spid="1032" grpId="0" animBg="1"/>
          <p:bldP spid="1033" grpId="0" animBg="1"/>
          <p:bldP spid="1034" grpId="0" animBg="1"/>
          <p:bldP spid="1035" grpId="0"/>
          <p:bldP spid="1037" grpId="0"/>
          <p:bldP spid="1038" grpId="0"/>
          <p:bldP spid="48" grpId="0"/>
          <p:bldP spid="49" grpId="0"/>
          <p:bldP spid="50" grpId="0"/>
          <p:bldP spid="5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B61D0887-2A01-4242-B76A-36C958054FAD}"/>
              </a:ext>
            </a:extLst>
          </p:cNvPr>
          <p:cNvSpPr>
            <a:spLocks noChangeArrowheads="1"/>
          </p:cNvSpPr>
          <p:nvPr/>
        </p:nvSpPr>
        <p:spPr bwMode="auto">
          <a:xfrm>
            <a:off x="5168900" y="2501900"/>
            <a:ext cx="1851025" cy="1854200"/>
          </a:xfrm>
          <a:prstGeom prst="ellipse">
            <a:avLst/>
          </a:prstGeom>
          <a:solidFill>
            <a:schemeClr val="bg2">
              <a:lumMod val="85000"/>
            </a:schemeClr>
          </a:solidFill>
          <a:ln>
            <a:noFill/>
          </a:ln>
          <a:effectLst>
            <a:innerShdw blurRad="114300">
              <a:prstClr val="black"/>
            </a:innerShdw>
          </a:effectLst>
        </p:spPr>
        <p:txBody>
          <a:bodyPr vert="horz" wrap="square" lIns="91440" tIns="45720" rIns="91440" bIns="45720" numCol="1" anchor="t" anchorCtr="0" compatLnSpc="1">
            <a:prstTxWarp prst="textNoShape">
              <a:avLst/>
            </a:prstTxWarp>
          </a:bodyPr>
          <a:lstStyle/>
          <a:p>
            <a:endParaRPr lang="ru-UA"/>
          </a:p>
        </p:txBody>
      </p:sp>
      <p:sp>
        <p:nvSpPr>
          <p:cNvPr id="7" name="Freeform 6">
            <a:extLst>
              <a:ext uri="{FF2B5EF4-FFF2-40B4-BE49-F238E27FC236}">
                <a16:creationId xmlns:a16="http://schemas.microsoft.com/office/drawing/2014/main" id="{B08ACDE1-4AF6-4847-9EB9-323B7EB7765A}"/>
              </a:ext>
            </a:extLst>
          </p:cNvPr>
          <p:cNvSpPr>
            <a:spLocks/>
          </p:cNvSpPr>
          <p:nvPr/>
        </p:nvSpPr>
        <p:spPr bwMode="auto">
          <a:xfrm>
            <a:off x="6945313" y="1817688"/>
            <a:ext cx="1346200" cy="901700"/>
          </a:xfrm>
          <a:custGeom>
            <a:avLst/>
            <a:gdLst>
              <a:gd name="T0" fmla="*/ 0 w 848"/>
              <a:gd name="T1" fmla="*/ 568 h 568"/>
              <a:gd name="T2" fmla="*/ 380 w 848"/>
              <a:gd name="T3" fmla="*/ 0 h 568"/>
              <a:gd name="T4" fmla="*/ 848 w 848"/>
              <a:gd name="T5" fmla="*/ 0 h 568"/>
            </a:gdLst>
            <a:ahLst/>
            <a:cxnLst>
              <a:cxn ang="0">
                <a:pos x="T0" y="T1"/>
              </a:cxn>
              <a:cxn ang="0">
                <a:pos x="T2" y="T3"/>
              </a:cxn>
              <a:cxn ang="0">
                <a:pos x="T4" y="T5"/>
              </a:cxn>
            </a:cxnLst>
            <a:rect l="0" t="0" r="r" b="b"/>
            <a:pathLst>
              <a:path w="848" h="568">
                <a:moveTo>
                  <a:pt x="0" y="568"/>
                </a:moveTo>
                <a:lnTo>
                  <a:pt x="380" y="0"/>
                </a:lnTo>
                <a:lnTo>
                  <a:pt x="848" y="0"/>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8" name="Freeform 7">
            <a:extLst>
              <a:ext uri="{FF2B5EF4-FFF2-40B4-BE49-F238E27FC236}">
                <a16:creationId xmlns:a16="http://schemas.microsoft.com/office/drawing/2014/main" id="{7699A51B-231F-4567-A5D4-6188E3C3042E}"/>
              </a:ext>
            </a:extLst>
          </p:cNvPr>
          <p:cNvSpPr>
            <a:spLocks/>
          </p:cNvSpPr>
          <p:nvPr/>
        </p:nvSpPr>
        <p:spPr bwMode="auto">
          <a:xfrm>
            <a:off x="6945313" y="4138613"/>
            <a:ext cx="1346200" cy="901700"/>
          </a:xfrm>
          <a:custGeom>
            <a:avLst/>
            <a:gdLst>
              <a:gd name="T0" fmla="*/ 0 w 848"/>
              <a:gd name="T1" fmla="*/ 0 h 568"/>
              <a:gd name="T2" fmla="*/ 380 w 848"/>
              <a:gd name="T3" fmla="*/ 568 h 568"/>
              <a:gd name="T4" fmla="*/ 848 w 848"/>
              <a:gd name="T5" fmla="*/ 568 h 568"/>
            </a:gdLst>
            <a:ahLst/>
            <a:cxnLst>
              <a:cxn ang="0">
                <a:pos x="T0" y="T1"/>
              </a:cxn>
              <a:cxn ang="0">
                <a:pos x="T2" y="T3"/>
              </a:cxn>
              <a:cxn ang="0">
                <a:pos x="T4" y="T5"/>
              </a:cxn>
            </a:cxnLst>
            <a:rect l="0" t="0" r="r" b="b"/>
            <a:pathLst>
              <a:path w="848" h="568">
                <a:moveTo>
                  <a:pt x="0" y="0"/>
                </a:moveTo>
                <a:lnTo>
                  <a:pt x="380" y="568"/>
                </a:lnTo>
                <a:lnTo>
                  <a:pt x="848" y="568"/>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9" name="Freeform 8">
            <a:extLst>
              <a:ext uri="{FF2B5EF4-FFF2-40B4-BE49-F238E27FC236}">
                <a16:creationId xmlns:a16="http://schemas.microsoft.com/office/drawing/2014/main" id="{C654D636-E340-49F1-B511-619E6F93F3F1}"/>
              </a:ext>
            </a:extLst>
          </p:cNvPr>
          <p:cNvSpPr>
            <a:spLocks/>
          </p:cNvSpPr>
          <p:nvPr/>
        </p:nvSpPr>
        <p:spPr bwMode="auto">
          <a:xfrm>
            <a:off x="7158038" y="2892425"/>
            <a:ext cx="1133475" cy="239713"/>
          </a:xfrm>
          <a:custGeom>
            <a:avLst/>
            <a:gdLst>
              <a:gd name="T0" fmla="*/ 0 w 714"/>
              <a:gd name="T1" fmla="*/ 151 h 151"/>
              <a:gd name="T2" fmla="*/ 246 w 714"/>
              <a:gd name="T3" fmla="*/ 0 h 151"/>
              <a:gd name="T4" fmla="*/ 714 w 714"/>
              <a:gd name="T5" fmla="*/ 0 h 151"/>
            </a:gdLst>
            <a:ahLst/>
            <a:cxnLst>
              <a:cxn ang="0">
                <a:pos x="T0" y="T1"/>
              </a:cxn>
              <a:cxn ang="0">
                <a:pos x="T2" y="T3"/>
              </a:cxn>
              <a:cxn ang="0">
                <a:pos x="T4" y="T5"/>
              </a:cxn>
            </a:cxnLst>
            <a:rect l="0" t="0" r="r" b="b"/>
            <a:pathLst>
              <a:path w="714" h="151">
                <a:moveTo>
                  <a:pt x="0" y="151"/>
                </a:moveTo>
                <a:lnTo>
                  <a:pt x="246" y="0"/>
                </a:lnTo>
                <a:lnTo>
                  <a:pt x="714" y="0"/>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0" name="Freeform 9">
            <a:extLst>
              <a:ext uri="{FF2B5EF4-FFF2-40B4-BE49-F238E27FC236}">
                <a16:creationId xmlns:a16="http://schemas.microsoft.com/office/drawing/2014/main" id="{88E80E92-AAE9-4651-A5D1-4227597E6EDE}"/>
              </a:ext>
            </a:extLst>
          </p:cNvPr>
          <p:cNvSpPr>
            <a:spLocks/>
          </p:cNvSpPr>
          <p:nvPr/>
        </p:nvSpPr>
        <p:spPr bwMode="auto">
          <a:xfrm>
            <a:off x="7158038" y="3725863"/>
            <a:ext cx="1133475" cy="239713"/>
          </a:xfrm>
          <a:custGeom>
            <a:avLst/>
            <a:gdLst>
              <a:gd name="T0" fmla="*/ 0 w 714"/>
              <a:gd name="T1" fmla="*/ 0 h 151"/>
              <a:gd name="T2" fmla="*/ 246 w 714"/>
              <a:gd name="T3" fmla="*/ 151 h 151"/>
              <a:gd name="T4" fmla="*/ 714 w 714"/>
              <a:gd name="T5" fmla="*/ 151 h 151"/>
            </a:gdLst>
            <a:ahLst/>
            <a:cxnLst>
              <a:cxn ang="0">
                <a:pos x="T0" y="T1"/>
              </a:cxn>
              <a:cxn ang="0">
                <a:pos x="T2" y="T3"/>
              </a:cxn>
              <a:cxn ang="0">
                <a:pos x="T4" y="T5"/>
              </a:cxn>
            </a:cxnLst>
            <a:rect l="0" t="0" r="r" b="b"/>
            <a:pathLst>
              <a:path w="714" h="151">
                <a:moveTo>
                  <a:pt x="0" y="0"/>
                </a:moveTo>
                <a:lnTo>
                  <a:pt x="246" y="151"/>
                </a:lnTo>
                <a:lnTo>
                  <a:pt x="714" y="151"/>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1" name="Oval 10">
            <a:extLst>
              <a:ext uri="{FF2B5EF4-FFF2-40B4-BE49-F238E27FC236}">
                <a16:creationId xmlns:a16="http://schemas.microsoft.com/office/drawing/2014/main" id="{BB582454-7927-4331-9FF7-17BBA013CA73}"/>
              </a:ext>
            </a:extLst>
          </p:cNvPr>
          <p:cNvSpPr>
            <a:spLocks noChangeArrowheads="1"/>
          </p:cNvSpPr>
          <p:nvPr/>
        </p:nvSpPr>
        <p:spPr bwMode="auto">
          <a:xfrm>
            <a:off x="6899275" y="2678113"/>
            <a:ext cx="87313" cy="825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2" name="Oval 11">
            <a:extLst>
              <a:ext uri="{FF2B5EF4-FFF2-40B4-BE49-F238E27FC236}">
                <a16:creationId xmlns:a16="http://schemas.microsoft.com/office/drawing/2014/main" id="{CAA5DEB1-EEBD-4962-BF92-95A6388AD373}"/>
              </a:ext>
            </a:extLst>
          </p:cNvPr>
          <p:cNvSpPr>
            <a:spLocks noChangeArrowheads="1"/>
          </p:cNvSpPr>
          <p:nvPr/>
        </p:nvSpPr>
        <p:spPr bwMode="auto">
          <a:xfrm>
            <a:off x="8245475" y="1776413"/>
            <a:ext cx="87313" cy="825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3" name="Oval 12">
            <a:extLst>
              <a:ext uri="{FF2B5EF4-FFF2-40B4-BE49-F238E27FC236}">
                <a16:creationId xmlns:a16="http://schemas.microsoft.com/office/drawing/2014/main" id="{FA176404-E9F8-418A-9917-9C883CE9562E}"/>
              </a:ext>
            </a:extLst>
          </p:cNvPr>
          <p:cNvSpPr>
            <a:spLocks noChangeArrowheads="1"/>
          </p:cNvSpPr>
          <p:nvPr/>
        </p:nvSpPr>
        <p:spPr bwMode="auto">
          <a:xfrm>
            <a:off x="8245475" y="2851150"/>
            <a:ext cx="87313" cy="82550"/>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14" name="Oval 13">
            <a:extLst>
              <a:ext uri="{FF2B5EF4-FFF2-40B4-BE49-F238E27FC236}">
                <a16:creationId xmlns:a16="http://schemas.microsoft.com/office/drawing/2014/main" id="{D0497168-3B2C-478F-A7BE-B7C00294CCC2}"/>
              </a:ext>
            </a:extLst>
          </p:cNvPr>
          <p:cNvSpPr>
            <a:spLocks noChangeArrowheads="1"/>
          </p:cNvSpPr>
          <p:nvPr/>
        </p:nvSpPr>
        <p:spPr bwMode="auto">
          <a:xfrm>
            <a:off x="8245475" y="3924300"/>
            <a:ext cx="87313" cy="8255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15" name="Oval 14">
            <a:extLst>
              <a:ext uri="{FF2B5EF4-FFF2-40B4-BE49-F238E27FC236}">
                <a16:creationId xmlns:a16="http://schemas.microsoft.com/office/drawing/2014/main" id="{46D88D5E-5387-4FA2-BFF7-73DF1AD852B5}"/>
              </a:ext>
            </a:extLst>
          </p:cNvPr>
          <p:cNvSpPr>
            <a:spLocks noChangeArrowheads="1"/>
          </p:cNvSpPr>
          <p:nvPr/>
        </p:nvSpPr>
        <p:spPr bwMode="auto">
          <a:xfrm>
            <a:off x="8245475" y="4999038"/>
            <a:ext cx="87313" cy="82550"/>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16" name="Oval 15">
            <a:extLst>
              <a:ext uri="{FF2B5EF4-FFF2-40B4-BE49-F238E27FC236}">
                <a16:creationId xmlns:a16="http://schemas.microsoft.com/office/drawing/2014/main" id="{B08AC7E9-404A-4E9C-B786-B1484916ACA0}"/>
              </a:ext>
            </a:extLst>
          </p:cNvPr>
          <p:cNvSpPr>
            <a:spLocks noChangeArrowheads="1"/>
          </p:cNvSpPr>
          <p:nvPr/>
        </p:nvSpPr>
        <p:spPr bwMode="auto">
          <a:xfrm>
            <a:off x="7113588" y="3090863"/>
            <a:ext cx="85725" cy="8572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17" name="Oval 16">
            <a:extLst>
              <a:ext uri="{FF2B5EF4-FFF2-40B4-BE49-F238E27FC236}">
                <a16:creationId xmlns:a16="http://schemas.microsoft.com/office/drawing/2014/main" id="{D4918DE0-EFB7-408D-8D3F-39C87F7FDCB8}"/>
              </a:ext>
            </a:extLst>
          </p:cNvPr>
          <p:cNvSpPr>
            <a:spLocks noChangeArrowheads="1"/>
          </p:cNvSpPr>
          <p:nvPr/>
        </p:nvSpPr>
        <p:spPr bwMode="auto">
          <a:xfrm>
            <a:off x="7113588" y="3681413"/>
            <a:ext cx="85725" cy="85725"/>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18" name="Oval 17">
            <a:extLst>
              <a:ext uri="{FF2B5EF4-FFF2-40B4-BE49-F238E27FC236}">
                <a16:creationId xmlns:a16="http://schemas.microsoft.com/office/drawing/2014/main" id="{6847B521-2D5B-4964-B91E-DD40B48B6B2F}"/>
              </a:ext>
            </a:extLst>
          </p:cNvPr>
          <p:cNvSpPr>
            <a:spLocks noChangeArrowheads="1"/>
          </p:cNvSpPr>
          <p:nvPr/>
        </p:nvSpPr>
        <p:spPr bwMode="auto">
          <a:xfrm>
            <a:off x="6904038" y="4097338"/>
            <a:ext cx="82550" cy="82550"/>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20" name="Freeform 19">
            <a:extLst>
              <a:ext uri="{FF2B5EF4-FFF2-40B4-BE49-F238E27FC236}">
                <a16:creationId xmlns:a16="http://schemas.microsoft.com/office/drawing/2014/main" id="{4AE74AA0-ADE3-42B6-AB0D-C8B0B4E431DC}"/>
              </a:ext>
            </a:extLst>
          </p:cNvPr>
          <p:cNvSpPr>
            <a:spLocks/>
          </p:cNvSpPr>
          <p:nvPr/>
        </p:nvSpPr>
        <p:spPr bwMode="auto">
          <a:xfrm>
            <a:off x="9205913" y="4581525"/>
            <a:ext cx="2020888" cy="917575"/>
          </a:xfrm>
          <a:custGeom>
            <a:avLst/>
            <a:gdLst>
              <a:gd name="T0" fmla="*/ 417 w 539"/>
              <a:gd name="T1" fmla="*/ 0 h 244"/>
              <a:gd name="T2" fmla="*/ 0 w 539"/>
              <a:gd name="T3" fmla="*/ 0 h 244"/>
              <a:gd name="T4" fmla="*/ 61 w 539"/>
              <a:gd name="T5" fmla="*/ 122 h 244"/>
              <a:gd name="T6" fmla="*/ 0 w 539"/>
              <a:gd name="T7" fmla="*/ 244 h 244"/>
              <a:gd name="T8" fmla="*/ 417 w 539"/>
              <a:gd name="T9" fmla="*/ 244 h 244"/>
              <a:gd name="T10" fmla="*/ 539 w 539"/>
              <a:gd name="T11" fmla="*/ 122 h 244"/>
              <a:gd name="T12" fmla="*/ 539 w 539"/>
              <a:gd name="T13" fmla="*/ 122 h 244"/>
              <a:gd name="T14" fmla="*/ 417 w 539"/>
              <a:gd name="T15" fmla="*/ 0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244">
                <a:moveTo>
                  <a:pt x="417" y="0"/>
                </a:moveTo>
                <a:cubicBezTo>
                  <a:pt x="0" y="0"/>
                  <a:pt x="0" y="0"/>
                  <a:pt x="0" y="0"/>
                </a:cubicBezTo>
                <a:cubicBezTo>
                  <a:pt x="37" y="28"/>
                  <a:pt x="61" y="72"/>
                  <a:pt x="61" y="122"/>
                </a:cubicBezTo>
                <a:cubicBezTo>
                  <a:pt x="61" y="172"/>
                  <a:pt x="37" y="216"/>
                  <a:pt x="0" y="244"/>
                </a:cubicBezTo>
                <a:cubicBezTo>
                  <a:pt x="417" y="244"/>
                  <a:pt x="417" y="244"/>
                  <a:pt x="417" y="244"/>
                </a:cubicBezTo>
                <a:cubicBezTo>
                  <a:pt x="484" y="244"/>
                  <a:pt x="539" y="190"/>
                  <a:pt x="539" y="122"/>
                </a:cubicBezTo>
                <a:cubicBezTo>
                  <a:pt x="539" y="122"/>
                  <a:pt x="539" y="122"/>
                  <a:pt x="539" y="122"/>
                </a:cubicBezTo>
                <a:cubicBezTo>
                  <a:pt x="539" y="55"/>
                  <a:pt x="484" y="0"/>
                  <a:pt x="417"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23" name="Freeform 22">
            <a:extLst>
              <a:ext uri="{FF2B5EF4-FFF2-40B4-BE49-F238E27FC236}">
                <a16:creationId xmlns:a16="http://schemas.microsoft.com/office/drawing/2014/main" id="{AC2F3AF3-1A12-428B-85F9-A6249B236758}"/>
              </a:ext>
            </a:extLst>
          </p:cNvPr>
          <p:cNvSpPr>
            <a:spLocks/>
          </p:cNvSpPr>
          <p:nvPr/>
        </p:nvSpPr>
        <p:spPr bwMode="auto">
          <a:xfrm>
            <a:off x="9205913" y="3508375"/>
            <a:ext cx="2020888" cy="915988"/>
          </a:xfrm>
          <a:custGeom>
            <a:avLst/>
            <a:gdLst>
              <a:gd name="T0" fmla="*/ 417 w 539"/>
              <a:gd name="T1" fmla="*/ 0 h 244"/>
              <a:gd name="T2" fmla="*/ 0 w 539"/>
              <a:gd name="T3" fmla="*/ 0 h 244"/>
              <a:gd name="T4" fmla="*/ 61 w 539"/>
              <a:gd name="T5" fmla="*/ 122 h 244"/>
              <a:gd name="T6" fmla="*/ 0 w 539"/>
              <a:gd name="T7" fmla="*/ 244 h 244"/>
              <a:gd name="T8" fmla="*/ 417 w 539"/>
              <a:gd name="T9" fmla="*/ 244 h 244"/>
              <a:gd name="T10" fmla="*/ 539 w 539"/>
              <a:gd name="T11" fmla="*/ 122 h 244"/>
              <a:gd name="T12" fmla="*/ 539 w 539"/>
              <a:gd name="T13" fmla="*/ 122 h 244"/>
              <a:gd name="T14" fmla="*/ 417 w 539"/>
              <a:gd name="T15" fmla="*/ 0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244">
                <a:moveTo>
                  <a:pt x="417" y="0"/>
                </a:moveTo>
                <a:cubicBezTo>
                  <a:pt x="0" y="0"/>
                  <a:pt x="0" y="0"/>
                  <a:pt x="0" y="0"/>
                </a:cubicBezTo>
                <a:cubicBezTo>
                  <a:pt x="37" y="28"/>
                  <a:pt x="61" y="72"/>
                  <a:pt x="61" y="122"/>
                </a:cubicBezTo>
                <a:cubicBezTo>
                  <a:pt x="61" y="172"/>
                  <a:pt x="37" y="216"/>
                  <a:pt x="0" y="244"/>
                </a:cubicBezTo>
                <a:cubicBezTo>
                  <a:pt x="417" y="244"/>
                  <a:pt x="417" y="244"/>
                  <a:pt x="417" y="244"/>
                </a:cubicBezTo>
                <a:cubicBezTo>
                  <a:pt x="484" y="244"/>
                  <a:pt x="539" y="190"/>
                  <a:pt x="539" y="122"/>
                </a:cubicBezTo>
                <a:cubicBezTo>
                  <a:pt x="539" y="122"/>
                  <a:pt x="539" y="122"/>
                  <a:pt x="539" y="122"/>
                </a:cubicBezTo>
                <a:cubicBezTo>
                  <a:pt x="539" y="55"/>
                  <a:pt x="484" y="0"/>
                  <a:pt x="417"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26" name="Freeform 25">
            <a:extLst>
              <a:ext uri="{FF2B5EF4-FFF2-40B4-BE49-F238E27FC236}">
                <a16:creationId xmlns:a16="http://schemas.microsoft.com/office/drawing/2014/main" id="{C81A59A6-A882-4BCB-90D6-46D69D50AC65}"/>
              </a:ext>
            </a:extLst>
          </p:cNvPr>
          <p:cNvSpPr>
            <a:spLocks/>
          </p:cNvSpPr>
          <p:nvPr/>
        </p:nvSpPr>
        <p:spPr bwMode="auto">
          <a:xfrm>
            <a:off x="9205913" y="2433638"/>
            <a:ext cx="2020888" cy="915988"/>
          </a:xfrm>
          <a:custGeom>
            <a:avLst/>
            <a:gdLst>
              <a:gd name="T0" fmla="*/ 417 w 539"/>
              <a:gd name="T1" fmla="*/ 0 h 244"/>
              <a:gd name="T2" fmla="*/ 0 w 539"/>
              <a:gd name="T3" fmla="*/ 0 h 244"/>
              <a:gd name="T4" fmla="*/ 61 w 539"/>
              <a:gd name="T5" fmla="*/ 122 h 244"/>
              <a:gd name="T6" fmla="*/ 0 w 539"/>
              <a:gd name="T7" fmla="*/ 244 h 244"/>
              <a:gd name="T8" fmla="*/ 417 w 539"/>
              <a:gd name="T9" fmla="*/ 244 h 244"/>
              <a:gd name="T10" fmla="*/ 539 w 539"/>
              <a:gd name="T11" fmla="*/ 122 h 244"/>
              <a:gd name="T12" fmla="*/ 539 w 539"/>
              <a:gd name="T13" fmla="*/ 122 h 244"/>
              <a:gd name="T14" fmla="*/ 417 w 539"/>
              <a:gd name="T15" fmla="*/ 0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244">
                <a:moveTo>
                  <a:pt x="417" y="0"/>
                </a:moveTo>
                <a:cubicBezTo>
                  <a:pt x="0" y="0"/>
                  <a:pt x="0" y="0"/>
                  <a:pt x="0" y="0"/>
                </a:cubicBezTo>
                <a:cubicBezTo>
                  <a:pt x="37" y="28"/>
                  <a:pt x="61" y="72"/>
                  <a:pt x="61" y="122"/>
                </a:cubicBezTo>
                <a:cubicBezTo>
                  <a:pt x="61" y="172"/>
                  <a:pt x="37" y="216"/>
                  <a:pt x="0" y="244"/>
                </a:cubicBezTo>
                <a:cubicBezTo>
                  <a:pt x="417" y="244"/>
                  <a:pt x="417" y="244"/>
                  <a:pt x="417" y="244"/>
                </a:cubicBezTo>
                <a:cubicBezTo>
                  <a:pt x="484" y="244"/>
                  <a:pt x="539" y="189"/>
                  <a:pt x="539" y="122"/>
                </a:cubicBezTo>
                <a:cubicBezTo>
                  <a:pt x="539" y="122"/>
                  <a:pt x="539" y="122"/>
                  <a:pt x="539" y="122"/>
                </a:cubicBezTo>
                <a:cubicBezTo>
                  <a:pt x="539" y="54"/>
                  <a:pt x="484" y="0"/>
                  <a:pt x="417"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29" name="Freeform 28">
            <a:extLst>
              <a:ext uri="{FF2B5EF4-FFF2-40B4-BE49-F238E27FC236}">
                <a16:creationId xmlns:a16="http://schemas.microsoft.com/office/drawing/2014/main" id="{72412A9E-1A5F-4D1B-8CAC-3F8CD10F0D15}"/>
              </a:ext>
            </a:extLst>
          </p:cNvPr>
          <p:cNvSpPr>
            <a:spLocks/>
          </p:cNvSpPr>
          <p:nvPr/>
        </p:nvSpPr>
        <p:spPr bwMode="auto">
          <a:xfrm>
            <a:off x="9205913" y="1358900"/>
            <a:ext cx="2020888" cy="917575"/>
          </a:xfrm>
          <a:custGeom>
            <a:avLst/>
            <a:gdLst>
              <a:gd name="T0" fmla="*/ 417 w 539"/>
              <a:gd name="T1" fmla="*/ 0 h 244"/>
              <a:gd name="T2" fmla="*/ 0 w 539"/>
              <a:gd name="T3" fmla="*/ 0 h 244"/>
              <a:gd name="T4" fmla="*/ 61 w 539"/>
              <a:gd name="T5" fmla="*/ 122 h 244"/>
              <a:gd name="T6" fmla="*/ 0 w 539"/>
              <a:gd name="T7" fmla="*/ 244 h 244"/>
              <a:gd name="T8" fmla="*/ 417 w 539"/>
              <a:gd name="T9" fmla="*/ 244 h 244"/>
              <a:gd name="T10" fmla="*/ 539 w 539"/>
              <a:gd name="T11" fmla="*/ 122 h 244"/>
              <a:gd name="T12" fmla="*/ 539 w 539"/>
              <a:gd name="T13" fmla="*/ 122 h 244"/>
              <a:gd name="T14" fmla="*/ 417 w 539"/>
              <a:gd name="T15" fmla="*/ 0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244">
                <a:moveTo>
                  <a:pt x="417" y="0"/>
                </a:moveTo>
                <a:cubicBezTo>
                  <a:pt x="0" y="0"/>
                  <a:pt x="0" y="0"/>
                  <a:pt x="0" y="0"/>
                </a:cubicBezTo>
                <a:cubicBezTo>
                  <a:pt x="37" y="28"/>
                  <a:pt x="61" y="72"/>
                  <a:pt x="61" y="122"/>
                </a:cubicBezTo>
                <a:cubicBezTo>
                  <a:pt x="61" y="172"/>
                  <a:pt x="37" y="216"/>
                  <a:pt x="0" y="244"/>
                </a:cubicBezTo>
                <a:cubicBezTo>
                  <a:pt x="417" y="244"/>
                  <a:pt x="417" y="244"/>
                  <a:pt x="417" y="244"/>
                </a:cubicBezTo>
                <a:cubicBezTo>
                  <a:pt x="484" y="244"/>
                  <a:pt x="539" y="189"/>
                  <a:pt x="539" y="122"/>
                </a:cubicBezTo>
                <a:cubicBezTo>
                  <a:pt x="539" y="122"/>
                  <a:pt x="539" y="122"/>
                  <a:pt x="539" y="122"/>
                </a:cubicBezTo>
                <a:cubicBezTo>
                  <a:pt x="539" y="54"/>
                  <a:pt x="484" y="0"/>
                  <a:pt x="417"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35" name="Freeform 34">
            <a:extLst>
              <a:ext uri="{FF2B5EF4-FFF2-40B4-BE49-F238E27FC236}">
                <a16:creationId xmlns:a16="http://schemas.microsoft.com/office/drawing/2014/main" id="{6A7CDA46-DC05-462D-AD2D-898AC7FA3740}"/>
              </a:ext>
            </a:extLst>
          </p:cNvPr>
          <p:cNvSpPr>
            <a:spLocks/>
          </p:cNvSpPr>
          <p:nvPr/>
        </p:nvSpPr>
        <p:spPr bwMode="auto">
          <a:xfrm>
            <a:off x="3897313" y="1817688"/>
            <a:ext cx="1346200" cy="901700"/>
          </a:xfrm>
          <a:custGeom>
            <a:avLst/>
            <a:gdLst>
              <a:gd name="T0" fmla="*/ 848 w 848"/>
              <a:gd name="T1" fmla="*/ 568 h 568"/>
              <a:gd name="T2" fmla="*/ 468 w 848"/>
              <a:gd name="T3" fmla="*/ 0 h 568"/>
              <a:gd name="T4" fmla="*/ 0 w 848"/>
              <a:gd name="T5" fmla="*/ 0 h 568"/>
            </a:gdLst>
            <a:ahLst/>
            <a:cxnLst>
              <a:cxn ang="0">
                <a:pos x="T0" y="T1"/>
              </a:cxn>
              <a:cxn ang="0">
                <a:pos x="T2" y="T3"/>
              </a:cxn>
              <a:cxn ang="0">
                <a:pos x="T4" y="T5"/>
              </a:cxn>
            </a:cxnLst>
            <a:rect l="0" t="0" r="r" b="b"/>
            <a:pathLst>
              <a:path w="848" h="568">
                <a:moveTo>
                  <a:pt x="848" y="568"/>
                </a:moveTo>
                <a:lnTo>
                  <a:pt x="468" y="0"/>
                </a:lnTo>
                <a:lnTo>
                  <a:pt x="0" y="0"/>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6" name="Freeform 35">
            <a:extLst>
              <a:ext uri="{FF2B5EF4-FFF2-40B4-BE49-F238E27FC236}">
                <a16:creationId xmlns:a16="http://schemas.microsoft.com/office/drawing/2014/main" id="{23811530-536D-4214-82BA-A5C18024D484}"/>
              </a:ext>
            </a:extLst>
          </p:cNvPr>
          <p:cNvSpPr>
            <a:spLocks/>
          </p:cNvSpPr>
          <p:nvPr/>
        </p:nvSpPr>
        <p:spPr bwMode="auto">
          <a:xfrm>
            <a:off x="3897313" y="4138613"/>
            <a:ext cx="1346200" cy="901700"/>
          </a:xfrm>
          <a:custGeom>
            <a:avLst/>
            <a:gdLst>
              <a:gd name="T0" fmla="*/ 848 w 848"/>
              <a:gd name="T1" fmla="*/ 0 h 568"/>
              <a:gd name="T2" fmla="*/ 468 w 848"/>
              <a:gd name="T3" fmla="*/ 568 h 568"/>
              <a:gd name="T4" fmla="*/ 0 w 848"/>
              <a:gd name="T5" fmla="*/ 568 h 568"/>
            </a:gdLst>
            <a:ahLst/>
            <a:cxnLst>
              <a:cxn ang="0">
                <a:pos x="T0" y="T1"/>
              </a:cxn>
              <a:cxn ang="0">
                <a:pos x="T2" y="T3"/>
              </a:cxn>
              <a:cxn ang="0">
                <a:pos x="T4" y="T5"/>
              </a:cxn>
            </a:cxnLst>
            <a:rect l="0" t="0" r="r" b="b"/>
            <a:pathLst>
              <a:path w="848" h="568">
                <a:moveTo>
                  <a:pt x="848" y="0"/>
                </a:moveTo>
                <a:lnTo>
                  <a:pt x="468" y="568"/>
                </a:lnTo>
                <a:lnTo>
                  <a:pt x="0" y="568"/>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7" name="Freeform 36">
            <a:extLst>
              <a:ext uri="{FF2B5EF4-FFF2-40B4-BE49-F238E27FC236}">
                <a16:creationId xmlns:a16="http://schemas.microsoft.com/office/drawing/2014/main" id="{77AB4D0B-0EB4-4644-BD32-CAF17DACB2E6}"/>
              </a:ext>
            </a:extLst>
          </p:cNvPr>
          <p:cNvSpPr>
            <a:spLocks/>
          </p:cNvSpPr>
          <p:nvPr/>
        </p:nvSpPr>
        <p:spPr bwMode="auto">
          <a:xfrm>
            <a:off x="3897313" y="2892425"/>
            <a:ext cx="1131888" cy="239713"/>
          </a:xfrm>
          <a:custGeom>
            <a:avLst/>
            <a:gdLst>
              <a:gd name="T0" fmla="*/ 713 w 713"/>
              <a:gd name="T1" fmla="*/ 151 h 151"/>
              <a:gd name="T2" fmla="*/ 468 w 713"/>
              <a:gd name="T3" fmla="*/ 0 h 151"/>
              <a:gd name="T4" fmla="*/ 0 w 713"/>
              <a:gd name="T5" fmla="*/ 0 h 151"/>
            </a:gdLst>
            <a:ahLst/>
            <a:cxnLst>
              <a:cxn ang="0">
                <a:pos x="T0" y="T1"/>
              </a:cxn>
              <a:cxn ang="0">
                <a:pos x="T2" y="T3"/>
              </a:cxn>
              <a:cxn ang="0">
                <a:pos x="T4" y="T5"/>
              </a:cxn>
            </a:cxnLst>
            <a:rect l="0" t="0" r="r" b="b"/>
            <a:pathLst>
              <a:path w="713" h="151">
                <a:moveTo>
                  <a:pt x="713" y="151"/>
                </a:moveTo>
                <a:lnTo>
                  <a:pt x="468" y="0"/>
                </a:lnTo>
                <a:lnTo>
                  <a:pt x="0" y="0"/>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8" name="Freeform 37">
            <a:extLst>
              <a:ext uri="{FF2B5EF4-FFF2-40B4-BE49-F238E27FC236}">
                <a16:creationId xmlns:a16="http://schemas.microsoft.com/office/drawing/2014/main" id="{F35000A8-8E36-40AD-BA28-6FF124A6B80E}"/>
              </a:ext>
            </a:extLst>
          </p:cNvPr>
          <p:cNvSpPr>
            <a:spLocks/>
          </p:cNvSpPr>
          <p:nvPr/>
        </p:nvSpPr>
        <p:spPr bwMode="auto">
          <a:xfrm>
            <a:off x="3897313" y="3725863"/>
            <a:ext cx="1131888" cy="239713"/>
          </a:xfrm>
          <a:custGeom>
            <a:avLst/>
            <a:gdLst>
              <a:gd name="T0" fmla="*/ 713 w 713"/>
              <a:gd name="T1" fmla="*/ 0 h 151"/>
              <a:gd name="T2" fmla="*/ 468 w 713"/>
              <a:gd name="T3" fmla="*/ 151 h 151"/>
              <a:gd name="T4" fmla="*/ 0 w 713"/>
              <a:gd name="T5" fmla="*/ 151 h 151"/>
            </a:gdLst>
            <a:ahLst/>
            <a:cxnLst>
              <a:cxn ang="0">
                <a:pos x="T0" y="T1"/>
              </a:cxn>
              <a:cxn ang="0">
                <a:pos x="T2" y="T3"/>
              </a:cxn>
              <a:cxn ang="0">
                <a:pos x="T4" y="T5"/>
              </a:cxn>
            </a:cxnLst>
            <a:rect l="0" t="0" r="r" b="b"/>
            <a:pathLst>
              <a:path w="713" h="151">
                <a:moveTo>
                  <a:pt x="713" y="0"/>
                </a:moveTo>
                <a:lnTo>
                  <a:pt x="468" y="151"/>
                </a:lnTo>
                <a:lnTo>
                  <a:pt x="0" y="151"/>
                </a:lnTo>
              </a:path>
            </a:pathLst>
          </a:custGeom>
          <a:noFill/>
          <a:ln w="14288"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9" name="Oval 38">
            <a:extLst>
              <a:ext uri="{FF2B5EF4-FFF2-40B4-BE49-F238E27FC236}">
                <a16:creationId xmlns:a16="http://schemas.microsoft.com/office/drawing/2014/main" id="{948C642F-3B03-492E-A79E-143612BB91C1}"/>
              </a:ext>
            </a:extLst>
          </p:cNvPr>
          <p:cNvSpPr>
            <a:spLocks noChangeArrowheads="1"/>
          </p:cNvSpPr>
          <p:nvPr/>
        </p:nvSpPr>
        <p:spPr bwMode="auto">
          <a:xfrm>
            <a:off x="5202238" y="2678113"/>
            <a:ext cx="85725" cy="825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40" name="Oval 39">
            <a:extLst>
              <a:ext uri="{FF2B5EF4-FFF2-40B4-BE49-F238E27FC236}">
                <a16:creationId xmlns:a16="http://schemas.microsoft.com/office/drawing/2014/main" id="{3CFAC2B9-5162-4B41-A0E0-FB18B26A0970}"/>
              </a:ext>
            </a:extLst>
          </p:cNvPr>
          <p:cNvSpPr>
            <a:spLocks noChangeArrowheads="1"/>
          </p:cNvSpPr>
          <p:nvPr/>
        </p:nvSpPr>
        <p:spPr bwMode="auto">
          <a:xfrm>
            <a:off x="3856038" y="1776413"/>
            <a:ext cx="85725" cy="825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41" name="Oval 40">
            <a:extLst>
              <a:ext uri="{FF2B5EF4-FFF2-40B4-BE49-F238E27FC236}">
                <a16:creationId xmlns:a16="http://schemas.microsoft.com/office/drawing/2014/main" id="{34D4B079-3904-41DB-AF74-E813451D1B23}"/>
              </a:ext>
            </a:extLst>
          </p:cNvPr>
          <p:cNvSpPr>
            <a:spLocks noChangeArrowheads="1"/>
          </p:cNvSpPr>
          <p:nvPr/>
        </p:nvSpPr>
        <p:spPr bwMode="auto">
          <a:xfrm>
            <a:off x="3856038" y="2851150"/>
            <a:ext cx="85725" cy="82550"/>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42" name="Oval 41">
            <a:extLst>
              <a:ext uri="{FF2B5EF4-FFF2-40B4-BE49-F238E27FC236}">
                <a16:creationId xmlns:a16="http://schemas.microsoft.com/office/drawing/2014/main" id="{14B75E63-88E9-420E-9D09-270EAA89FF1F}"/>
              </a:ext>
            </a:extLst>
          </p:cNvPr>
          <p:cNvSpPr>
            <a:spLocks noChangeArrowheads="1"/>
          </p:cNvSpPr>
          <p:nvPr/>
        </p:nvSpPr>
        <p:spPr bwMode="auto">
          <a:xfrm>
            <a:off x="3856038" y="3924300"/>
            <a:ext cx="85725" cy="8255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43" name="Oval 42">
            <a:extLst>
              <a:ext uri="{FF2B5EF4-FFF2-40B4-BE49-F238E27FC236}">
                <a16:creationId xmlns:a16="http://schemas.microsoft.com/office/drawing/2014/main" id="{09788187-48D5-44E8-995E-DA37A02782BA}"/>
              </a:ext>
            </a:extLst>
          </p:cNvPr>
          <p:cNvSpPr>
            <a:spLocks noChangeArrowheads="1"/>
          </p:cNvSpPr>
          <p:nvPr/>
        </p:nvSpPr>
        <p:spPr bwMode="auto">
          <a:xfrm>
            <a:off x="3856038" y="4999038"/>
            <a:ext cx="85725" cy="82550"/>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44" name="Oval 43">
            <a:extLst>
              <a:ext uri="{FF2B5EF4-FFF2-40B4-BE49-F238E27FC236}">
                <a16:creationId xmlns:a16="http://schemas.microsoft.com/office/drawing/2014/main" id="{0263FA42-FB91-43F9-B8C8-8DE3981225BA}"/>
              </a:ext>
            </a:extLst>
          </p:cNvPr>
          <p:cNvSpPr>
            <a:spLocks noChangeArrowheads="1"/>
          </p:cNvSpPr>
          <p:nvPr/>
        </p:nvSpPr>
        <p:spPr bwMode="auto">
          <a:xfrm>
            <a:off x="4987925" y="3090863"/>
            <a:ext cx="85725" cy="8572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45" name="Oval 44">
            <a:extLst>
              <a:ext uri="{FF2B5EF4-FFF2-40B4-BE49-F238E27FC236}">
                <a16:creationId xmlns:a16="http://schemas.microsoft.com/office/drawing/2014/main" id="{580D9DA4-DEA3-48B8-926E-263803B66B5F}"/>
              </a:ext>
            </a:extLst>
          </p:cNvPr>
          <p:cNvSpPr>
            <a:spLocks noChangeArrowheads="1"/>
          </p:cNvSpPr>
          <p:nvPr/>
        </p:nvSpPr>
        <p:spPr bwMode="auto">
          <a:xfrm>
            <a:off x="4987925" y="3681413"/>
            <a:ext cx="85725" cy="85725"/>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46" name="Oval 45">
            <a:extLst>
              <a:ext uri="{FF2B5EF4-FFF2-40B4-BE49-F238E27FC236}">
                <a16:creationId xmlns:a16="http://schemas.microsoft.com/office/drawing/2014/main" id="{34FCE6CB-B8B3-4447-94C6-92434A56B7B4}"/>
              </a:ext>
            </a:extLst>
          </p:cNvPr>
          <p:cNvSpPr>
            <a:spLocks noChangeArrowheads="1"/>
          </p:cNvSpPr>
          <p:nvPr/>
        </p:nvSpPr>
        <p:spPr bwMode="auto">
          <a:xfrm>
            <a:off x="5202238" y="4097338"/>
            <a:ext cx="82550" cy="82550"/>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48" name="Freeform 47">
            <a:extLst>
              <a:ext uri="{FF2B5EF4-FFF2-40B4-BE49-F238E27FC236}">
                <a16:creationId xmlns:a16="http://schemas.microsoft.com/office/drawing/2014/main" id="{725A327E-A584-4D92-A08B-A4E91C16E2DB}"/>
              </a:ext>
            </a:extLst>
          </p:cNvPr>
          <p:cNvSpPr>
            <a:spLocks/>
          </p:cNvSpPr>
          <p:nvPr/>
        </p:nvSpPr>
        <p:spPr bwMode="auto">
          <a:xfrm>
            <a:off x="962025" y="4581525"/>
            <a:ext cx="2020888" cy="917575"/>
          </a:xfrm>
          <a:custGeom>
            <a:avLst/>
            <a:gdLst>
              <a:gd name="T0" fmla="*/ 122 w 539"/>
              <a:gd name="T1" fmla="*/ 0 h 244"/>
              <a:gd name="T2" fmla="*/ 539 w 539"/>
              <a:gd name="T3" fmla="*/ 0 h 244"/>
              <a:gd name="T4" fmla="*/ 478 w 539"/>
              <a:gd name="T5" fmla="*/ 122 h 244"/>
              <a:gd name="T6" fmla="*/ 539 w 539"/>
              <a:gd name="T7" fmla="*/ 244 h 244"/>
              <a:gd name="T8" fmla="*/ 122 w 539"/>
              <a:gd name="T9" fmla="*/ 244 h 244"/>
              <a:gd name="T10" fmla="*/ 0 w 539"/>
              <a:gd name="T11" fmla="*/ 122 h 244"/>
              <a:gd name="T12" fmla="*/ 0 w 539"/>
              <a:gd name="T13" fmla="*/ 122 h 244"/>
              <a:gd name="T14" fmla="*/ 122 w 539"/>
              <a:gd name="T15" fmla="*/ 0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244">
                <a:moveTo>
                  <a:pt x="122" y="0"/>
                </a:moveTo>
                <a:cubicBezTo>
                  <a:pt x="539" y="0"/>
                  <a:pt x="539" y="0"/>
                  <a:pt x="539" y="0"/>
                </a:cubicBezTo>
                <a:cubicBezTo>
                  <a:pt x="502" y="28"/>
                  <a:pt x="478" y="72"/>
                  <a:pt x="478" y="122"/>
                </a:cubicBezTo>
                <a:cubicBezTo>
                  <a:pt x="478" y="172"/>
                  <a:pt x="502" y="216"/>
                  <a:pt x="539" y="244"/>
                </a:cubicBezTo>
                <a:cubicBezTo>
                  <a:pt x="122" y="244"/>
                  <a:pt x="122" y="244"/>
                  <a:pt x="122" y="244"/>
                </a:cubicBezTo>
                <a:cubicBezTo>
                  <a:pt x="55" y="244"/>
                  <a:pt x="0" y="190"/>
                  <a:pt x="0" y="122"/>
                </a:cubicBezTo>
                <a:cubicBezTo>
                  <a:pt x="0" y="122"/>
                  <a:pt x="0" y="122"/>
                  <a:pt x="0" y="122"/>
                </a:cubicBezTo>
                <a:cubicBezTo>
                  <a:pt x="0" y="55"/>
                  <a:pt x="55" y="0"/>
                  <a:pt x="122" y="0"/>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50" name="Freeform 49">
            <a:extLst>
              <a:ext uri="{FF2B5EF4-FFF2-40B4-BE49-F238E27FC236}">
                <a16:creationId xmlns:a16="http://schemas.microsoft.com/office/drawing/2014/main" id="{62DC9DCC-138E-46F3-8253-748B5BE1103A}"/>
              </a:ext>
            </a:extLst>
          </p:cNvPr>
          <p:cNvSpPr>
            <a:spLocks/>
          </p:cNvSpPr>
          <p:nvPr/>
        </p:nvSpPr>
        <p:spPr bwMode="auto">
          <a:xfrm>
            <a:off x="962025" y="3508375"/>
            <a:ext cx="2020888" cy="915988"/>
          </a:xfrm>
          <a:custGeom>
            <a:avLst/>
            <a:gdLst>
              <a:gd name="T0" fmla="*/ 122 w 539"/>
              <a:gd name="T1" fmla="*/ 0 h 244"/>
              <a:gd name="T2" fmla="*/ 539 w 539"/>
              <a:gd name="T3" fmla="*/ 0 h 244"/>
              <a:gd name="T4" fmla="*/ 478 w 539"/>
              <a:gd name="T5" fmla="*/ 122 h 244"/>
              <a:gd name="T6" fmla="*/ 539 w 539"/>
              <a:gd name="T7" fmla="*/ 244 h 244"/>
              <a:gd name="T8" fmla="*/ 122 w 539"/>
              <a:gd name="T9" fmla="*/ 244 h 244"/>
              <a:gd name="T10" fmla="*/ 0 w 539"/>
              <a:gd name="T11" fmla="*/ 122 h 244"/>
              <a:gd name="T12" fmla="*/ 0 w 539"/>
              <a:gd name="T13" fmla="*/ 122 h 244"/>
              <a:gd name="T14" fmla="*/ 122 w 539"/>
              <a:gd name="T15" fmla="*/ 0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244">
                <a:moveTo>
                  <a:pt x="122" y="0"/>
                </a:moveTo>
                <a:cubicBezTo>
                  <a:pt x="539" y="0"/>
                  <a:pt x="539" y="0"/>
                  <a:pt x="539" y="0"/>
                </a:cubicBezTo>
                <a:cubicBezTo>
                  <a:pt x="502" y="28"/>
                  <a:pt x="478" y="72"/>
                  <a:pt x="478" y="122"/>
                </a:cubicBezTo>
                <a:cubicBezTo>
                  <a:pt x="478" y="172"/>
                  <a:pt x="502" y="216"/>
                  <a:pt x="539" y="244"/>
                </a:cubicBezTo>
                <a:cubicBezTo>
                  <a:pt x="122" y="244"/>
                  <a:pt x="122" y="244"/>
                  <a:pt x="122" y="244"/>
                </a:cubicBezTo>
                <a:cubicBezTo>
                  <a:pt x="55" y="244"/>
                  <a:pt x="0" y="190"/>
                  <a:pt x="0" y="122"/>
                </a:cubicBezTo>
                <a:cubicBezTo>
                  <a:pt x="0" y="122"/>
                  <a:pt x="0" y="122"/>
                  <a:pt x="0" y="122"/>
                </a:cubicBezTo>
                <a:cubicBezTo>
                  <a:pt x="0" y="55"/>
                  <a:pt x="55" y="0"/>
                  <a:pt x="122"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52" name="Freeform 51">
            <a:extLst>
              <a:ext uri="{FF2B5EF4-FFF2-40B4-BE49-F238E27FC236}">
                <a16:creationId xmlns:a16="http://schemas.microsoft.com/office/drawing/2014/main" id="{3845D97C-B62D-4CDB-A97C-37E8A66744B8}"/>
              </a:ext>
            </a:extLst>
          </p:cNvPr>
          <p:cNvSpPr>
            <a:spLocks/>
          </p:cNvSpPr>
          <p:nvPr/>
        </p:nvSpPr>
        <p:spPr bwMode="auto">
          <a:xfrm>
            <a:off x="962025" y="2433638"/>
            <a:ext cx="2020888" cy="915988"/>
          </a:xfrm>
          <a:custGeom>
            <a:avLst/>
            <a:gdLst>
              <a:gd name="T0" fmla="*/ 122 w 539"/>
              <a:gd name="T1" fmla="*/ 0 h 244"/>
              <a:gd name="T2" fmla="*/ 539 w 539"/>
              <a:gd name="T3" fmla="*/ 0 h 244"/>
              <a:gd name="T4" fmla="*/ 478 w 539"/>
              <a:gd name="T5" fmla="*/ 122 h 244"/>
              <a:gd name="T6" fmla="*/ 539 w 539"/>
              <a:gd name="T7" fmla="*/ 244 h 244"/>
              <a:gd name="T8" fmla="*/ 122 w 539"/>
              <a:gd name="T9" fmla="*/ 244 h 244"/>
              <a:gd name="T10" fmla="*/ 0 w 539"/>
              <a:gd name="T11" fmla="*/ 122 h 244"/>
              <a:gd name="T12" fmla="*/ 0 w 539"/>
              <a:gd name="T13" fmla="*/ 122 h 244"/>
              <a:gd name="T14" fmla="*/ 122 w 539"/>
              <a:gd name="T15" fmla="*/ 0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244">
                <a:moveTo>
                  <a:pt x="122" y="0"/>
                </a:moveTo>
                <a:cubicBezTo>
                  <a:pt x="539" y="0"/>
                  <a:pt x="539" y="0"/>
                  <a:pt x="539" y="0"/>
                </a:cubicBezTo>
                <a:cubicBezTo>
                  <a:pt x="502" y="28"/>
                  <a:pt x="478" y="72"/>
                  <a:pt x="478" y="122"/>
                </a:cubicBezTo>
                <a:cubicBezTo>
                  <a:pt x="478" y="172"/>
                  <a:pt x="502" y="216"/>
                  <a:pt x="539" y="244"/>
                </a:cubicBezTo>
                <a:cubicBezTo>
                  <a:pt x="122" y="244"/>
                  <a:pt x="122" y="244"/>
                  <a:pt x="122" y="244"/>
                </a:cubicBezTo>
                <a:cubicBezTo>
                  <a:pt x="55" y="244"/>
                  <a:pt x="0" y="189"/>
                  <a:pt x="0" y="122"/>
                </a:cubicBezTo>
                <a:cubicBezTo>
                  <a:pt x="0" y="122"/>
                  <a:pt x="0" y="122"/>
                  <a:pt x="0" y="122"/>
                </a:cubicBezTo>
                <a:cubicBezTo>
                  <a:pt x="0" y="54"/>
                  <a:pt x="55" y="0"/>
                  <a:pt x="122"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54" name="Freeform 53">
            <a:extLst>
              <a:ext uri="{FF2B5EF4-FFF2-40B4-BE49-F238E27FC236}">
                <a16:creationId xmlns:a16="http://schemas.microsoft.com/office/drawing/2014/main" id="{02466723-D3D4-4C69-B95D-2882A54D367F}"/>
              </a:ext>
            </a:extLst>
          </p:cNvPr>
          <p:cNvSpPr>
            <a:spLocks/>
          </p:cNvSpPr>
          <p:nvPr/>
        </p:nvSpPr>
        <p:spPr bwMode="auto">
          <a:xfrm>
            <a:off x="962025" y="1358900"/>
            <a:ext cx="2020888" cy="917575"/>
          </a:xfrm>
          <a:custGeom>
            <a:avLst/>
            <a:gdLst>
              <a:gd name="T0" fmla="*/ 122 w 539"/>
              <a:gd name="T1" fmla="*/ 0 h 244"/>
              <a:gd name="T2" fmla="*/ 539 w 539"/>
              <a:gd name="T3" fmla="*/ 0 h 244"/>
              <a:gd name="T4" fmla="*/ 478 w 539"/>
              <a:gd name="T5" fmla="*/ 122 h 244"/>
              <a:gd name="T6" fmla="*/ 539 w 539"/>
              <a:gd name="T7" fmla="*/ 244 h 244"/>
              <a:gd name="T8" fmla="*/ 122 w 539"/>
              <a:gd name="T9" fmla="*/ 244 h 244"/>
              <a:gd name="T10" fmla="*/ 0 w 539"/>
              <a:gd name="T11" fmla="*/ 122 h 244"/>
              <a:gd name="T12" fmla="*/ 0 w 539"/>
              <a:gd name="T13" fmla="*/ 122 h 244"/>
              <a:gd name="T14" fmla="*/ 122 w 539"/>
              <a:gd name="T15" fmla="*/ 0 h 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244">
                <a:moveTo>
                  <a:pt x="122" y="0"/>
                </a:moveTo>
                <a:cubicBezTo>
                  <a:pt x="539" y="0"/>
                  <a:pt x="539" y="0"/>
                  <a:pt x="539" y="0"/>
                </a:cubicBezTo>
                <a:cubicBezTo>
                  <a:pt x="502" y="28"/>
                  <a:pt x="478" y="72"/>
                  <a:pt x="478" y="122"/>
                </a:cubicBezTo>
                <a:cubicBezTo>
                  <a:pt x="478" y="172"/>
                  <a:pt x="502" y="216"/>
                  <a:pt x="539" y="244"/>
                </a:cubicBezTo>
                <a:cubicBezTo>
                  <a:pt x="122" y="244"/>
                  <a:pt x="122" y="244"/>
                  <a:pt x="122" y="244"/>
                </a:cubicBezTo>
                <a:cubicBezTo>
                  <a:pt x="55" y="244"/>
                  <a:pt x="0" y="189"/>
                  <a:pt x="0" y="122"/>
                </a:cubicBezTo>
                <a:cubicBezTo>
                  <a:pt x="0" y="122"/>
                  <a:pt x="0" y="122"/>
                  <a:pt x="0" y="122"/>
                </a:cubicBezTo>
                <a:cubicBezTo>
                  <a:pt x="0" y="54"/>
                  <a:pt x="55" y="0"/>
                  <a:pt x="122"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2" name="Group 1">
            <a:extLst>
              <a:ext uri="{FF2B5EF4-FFF2-40B4-BE49-F238E27FC236}">
                <a16:creationId xmlns:a16="http://schemas.microsoft.com/office/drawing/2014/main" id="{DB601D3F-10CB-42C1-8770-1FBB1B9A1C65}"/>
              </a:ext>
            </a:extLst>
          </p:cNvPr>
          <p:cNvGrpSpPr/>
          <p:nvPr/>
        </p:nvGrpSpPr>
        <p:grpSpPr>
          <a:xfrm>
            <a:off x="2870200" y="1358900"/>
            <a:ext cx="914400" cy="917575"/>
            <a:chOff x="2870200" y="1358900"/>
            <a:chExt cx="914400" cy="917575"/>
          </a:xfrm>
        </p:grpSpPr>
        <p:sp>
          <p:nvSpPr>
            <p:cNvPr id="53" name="Oval 52">
              <a:extLst>
                <a:ext uri="{FF2B5EF4-FFF2-40B4-BE49-F238E27FC236}">
                  <a16:creationId xmlns:a16="http://schemas.microsoft.com/office/drawing/2014/main" id="{97EBA211-1007-4B1A-8A1E-DEE031B51242}"/>
                </a:ext>
              </a:extLst>
            </p:cNvPr>
            <p:cNvSpPr>
              <a:spLocks noChangeArrowheads="1"/>
            </p:cNvSpPr>
            <p:nvPr/>
          </p:nvSpPr>
          <p:spPr bwMode="auto">
            <a:xfrm>
              <a:off x="2870200" y="1358900"/>
              <a:ext cx="914400" cy="91757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76" name="Group 75">
              <a:extLst>
                <a:ext uri="{FF2B5EF4-FFF2-40B4-BE49-F238E27FC236}">
                  <a16:creationId xmlns:a16="http://schemas.microsoft.com/office/drawing/2014/main" id="{C413A27C-B171-4B7C-9B71-9971E3FBFFFC}"/>
                </a:ext>
              </a:extLst>
            </p:cNvPr>
            <p:cNvGrpSpPr/>
            <p:nvPr/>
          </p:nvGrpSpPr>
          <p:grpSpPr>
            <a:xfrm>
              <a:off x="2998787" y="1486694"/>
              <a:ext cx="661193" cy="662214"/>
              <a:chOff x="6345238" y="4948238"/>
              <a:chExt cx="1027113" cy="1028700"/>
            </a:xfrm>
            <a:effectLst>
              <a:outerShdw blurRad="152400" dist="127000" dir="2700000" sx="102000" sy="102000" algn="tl" rotWithShape="0">
                <a:prstClr val="black">
                  <a:alpha val="47000"/>
                </a:prstClr>
              </a:outerShdw>
            </a:effectLst>
          </p:grpSpPr>
          <p:sp>
            <p:nvSpPr>
              <p:cNvPr id="77" name="Oval 56">
                <a:extLst>
                  <a:ext uri="{FF2B5EF4-FFF2-40B4-BE49-F238E27FC236}">
                    <a16:creationId xmlns:a16="http://schemas.microsoft.com/office/drawing/2014/main" id="{DDD3E8CE-123F-4F2A-AFFC-551138EEE31C}"/>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78" name="Oval 57">
                <a:extLst>
                  <a:ext uri="{FF2B5EF4-FFF2-40B4-BE49-F238E27FC236}">
                    <a16:creationId xmlns:a16="http://schemas.microsoft.com/office/drawing/2014/main" id="{55D15B5D-0E9A-4B17-9651-39F0524BDAA8}"/>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3" name="Group 2">
            <a:extLst>
              <a:ext uri="{FF2B5EF4-FFF2-40B4-BE49-F238E27FC236}">
                <a16:creationId xmlns:a16="http://schemas.microsoft.com/office/drawing/2014/main" id="{1B348FAB-59C9-459D-AD32-141FF21FA73D}"/>
              </a:ext>
            </a:extLst>
          </p:cNvPr>
          <p:cNvGrpSpPr/>
          <p:nvPr/>
        </p:nvGrpSpPr>
        <p:grpSpPr>
          <a:xfrm>
            <a:off x="2870200" y="2433638"/>
            <a:ext cx="914400" cy="915988"/>
            <a:chOff x="2870200" y="2433638"/>
            <a:chExt cx="914400" cy="915988"/>
          </a:xfrm>
        </p:grpSpPr>
        <p:sp>
          <p:nvSpPr>
            <p:cNvPr id="51" name="Oval 50">
              <a:extLst>
                <a:ext uri="{FF2B5EF4-FFF2-40B4-BE49-F238E27FC236}">
                  <a16:creationId xmlns:a16="http://schemas.microsoft.com/office/drawing/2014/main" id="{3ECB5B2F-2D73-46A3-8104-5F62FE5D17E0}"/>
                </a:ext>
              </a:extLst>
            </p:cNvPr>
            <p:cNvSpPr>
              <a:spLocks noChangeArrowheads="1"/>
            </p:cNvSpPr>
            <p:nvPr/>
          </p:nvSpPr>
          <p:spPr bwMode="auto">
            <a:xfrm>
              <a:off x="2870200" y="2433638"/>
              <a:ext cx="914400" cy="915988"/>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79" name="Group 78">
              <a:extLst>
                <a:ext uri="{FF2B5EF4-FFF2-40B4-BE49-F238E27FC236}">
                  <a16:creationId xmlns:a16="http://schemas.microsoft.com/office/drawing/2014/main" id="{AB146B77-2DDA-4CE5-B0D2-D21248F6E4C0}"/>
                </a:ext>
              </a:extLst>
            </p:cNvPr>
            <p:cNvGrpSpPr/>
            <p:nvPr/>
          </p:nvGrpSpPr>
          <p:grpSpPr>
            <a:xfrm>
              <a:off x="2998787" y="2563019"/>
              <a:ext cx="661193" cy="662214"/>
              <a:chOff x="6345238" y="4948238"/>
              <a:chExt cx="1027113" cy="1028700"/>
            </a:xfrm>
            <a:effectLst>
              <a:outerShdw blurRad="152400" dist="127000" dir="2700000" sx="102000" sy="102000" algn="tl" rotWithShape="0">
                <a:prstClr val="black">
                  <a:alpha val="47000"/>
                </a:prstClr>
              </a:outerShdw>
            </a:effectLst>
          </p:grpSpPr>
          <p:sp>
            <p:nvSpPr>
              <p:cNvPr id="80" name="Oval 56">
                <a:extLst>
                  <a:ext uri="{FF2B5EF4-FFF2-40B4-BE49-F238E27FC236}">
                    <a16:creationId xmlns:a16="http://schemas.microsoft.com/office/drawing/2014/main" id="{6A58C4CE-A595-446A-8356-D4ADF71C44B7}"/>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81" name="Oval 57">
                <a:extLst>
                  <a:ext uri="{FF2B5EF4-FFF2-40B4-BE49-F238E27FC236}">
                    <a16:creationId xmlns:a16="http://schemas.microsoft.com/office/drawing/2014/main" id="{3E9CB057-AB45-47E1-B367-1A3CA671923E}"/>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4" name="Group 3">
            <a:extLst>
              <a:ext uri="{FF2B5EF4-FFF2-40B4-BE49-F238E27FC236}">
                <a16:creationId xmlns:a16="http://schemas.microsoft.com/office/drawing/2014/main" id="{4EFBC935-D243-44A0-94DC-22FD3122E9DE}"/>
              </a:ext>
            </a:extLst>
          </p:cNvPr>
          <p:cNvGrpSpPr/>
          <p:nvPr/>
        </p:nvGrpSpPr>
        <p:grpSpPr>
          <a:xfrm>
            <a:off x="2870200" y="3508375"/>
            <a:ext cx="914400" cy="915988"/>
            <a:chOff x="2870200" y="3508375"/>
            <a:chExt cx="914400" cy="915988"/>
          </a:xfrm>
        </p:grpSpPr>
        <p:sp>
          <p:nvSpPr>
            <p:cNvPr id="49" name="Oval 48">
              <a:extLst>
                <a:ext uri="{FF2B5EF4-FFF2-40B4-BE49-F238E27FC236}">
                  <a16:creationId xmlns:a16="http://schemas.microsoft.com/office/drawing/2014/main" id="{D86A8BA4-AE42-44B2-9C5F-7C54E9D84430}"/>
                </a:ext>
              </a:extLst>
            </p:cNvPr>
            <p:cNvSpPr>
              <a:spLocks noChangeArrowheads="1"/>
            </p:cNvSpPr>
            <p:nvPr/>
          </p:nvSpPr>
          <p:spPr bwMode="auto">
            <a:xfrm>
              <a:off x="2870200" y="3508375"/>
              <a:ext cx="914400" cy="91598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82" name="Group 81">
              <a:extLst>
                <a:ext uri="{FF2B5EF4-FFF2-40B4-BE49-F238E27FC236}">
                  <a16:creationId xmlns:a16="http://schemas.microsoft.com/office/drawing/2014/main" id="{37897163-E8DE-4837-8291-5DD394108DFC}"/>
                </a:ext>
              </a:extLst>
            </p:cNvPr>
            <p:cNvGrpSpPr/>
            <p:nvPr/>
          </p:nvGrpSpPr>
          <p:grpSpPr>
            <a:xfrm>
              <a:off x="2998787" y="3636737"/>
              <a:ext cx="661193" cy="662214"/>
              <a:chOff x="6345238" y="4948238"/>
              <a:chExt cx="1027113" cy="1028700"/>
            </a:xfrm>
            <a:effectLst>
              <a:outerShdw blurRad="152400" dist="127000" dir="2700000" sx="102000" sy="102000" algn="tl" rotWithShape="0">
                <a:prstClr val="black">
                  <a:alpha val="47000"/>
                </a:prstClr>
              </a:outerShdw>
            </a:effectLst>
          </p:grpSpPr>
          <p:sp>
            <p:nvSpPr>
              <p:cNvPr id="83" name="Oval 56">
                <a:extLst>
                  <a:ext uri="{FF2B5EF4-FFF2-40B4-BE49-F238E27FC236}">
                    <a16:creationId xmlns:a16="http://schemas.microsoft.com/office/drawing/2014/main" id="{F134027D-77FB-4585-A284-1689ED25A4BB}"/>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84" name="Oval 57">
                <a:extLst>
                  <a:ext uri="{FF2B5EF4-FFF2-40B4-BE49-F238E27FC236}">
                    <a16:creationId xmlns:a16="http://schemas.microsoft.com/office/drawing/2014/main" id="{91A218BF-FD3C-410F-B03B-E4C395EC8C64}"/>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5" name="Group 4">
            <a:extLst>
              <a:ext uri="{FF2B5EF4-FFF2-40B4-BE49-F238E27FC236}">
                <a16:creationId xmlns:a16="http://schemas.microsoft.com/office/drawing/2014/main" id="{461E6EC8-63BF-401D-8C13-2814BF63BBBE}"/>
              </a:ext>
            </a:extLst>
          </p:cNvPr>
          <p:cNvGrpSpPr/>
          <p:nvPr/>
        </p:nvGrpSpPr>
        <p:grpSpPr>
          <a:xfrm>
            <a:off x="2870200" y="4581525"/>
            <a:ext cx="914400" cy="917575"/>
            <a:chOff x="2870200" y="4581525"/>
            <a:chExt cx="914400" cy="917575"/>
          </a:xfrm>
        </p:grpSpPr>
        <p:sp>
          <p:nvSpPr>
            <p:cNvPr id="47" name="Oval 46">
              <a:extLst>
                <a:ext uri="{FF2B5EF4-FFF2-40B4-BE49-F238E27FC236}">
                  <a16:creationId xmlns:a16="http://schemas.microsoft.com/office/drawing/2014/main" id="{BE7139C8-51C2-464B-AA8C-4E1590157CF5}"/>
                </a:ext>
              </a:extLst>
            </p:cNvPr>
            <p:cNvSpPr>
              <a:spLocks noChangeArrowheads="1"/>
            </p:cNvSpPr>
            <p:nvPr/>
          </p:nvSpPr>
          <p:spPr bwMode="auto">
            <a:xfrm>
              <a:off x="2870200" y="4581525"/>
              <a:ext cx="914400" cy="917575"/>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85" name="Group 84">
              <a:extLst>
                <a:ext uri="{FF2B5EF4-FFF2-40B4-BE49-F238E27FC236}">
                  <a16:creationId xmlns:a16="http://schemas.microsoft.com/office/drawing/2014/main" id="{E22B0F6E-FE97-4AD1-B904-EA86833488EA}"/>
                </a:ext>
              </a:extLst>
            </p:cNvPr>
            <p:cNvGrpSpPr/>
            <p:nvPr/>
          </p:nvGrpSpPr>
          <p:grpSpPr>
            <a:xfrm>
              <a:off x="2998787" y="4708298"/>
              <a:ext cx="661193" cy="662214"/>
              <a:chOff x="6345238" y="4948238"/>
              <a:chExt cx="1027113" cy="1028700"/>
            </a:xfrm>
            <a:effectLst>
              <a:outerShdw blurRad="152400" dist="127000" dir="2700000" sx="102000" sy="102000" algn="tl" rotWithShape="0">
                <a:prstClr val="black">
                  <a:alpha val="47000"/>
                </a:prstClr>
              </a:outerShdw>
            </a:effectLst>
          </p:grpSpPr>
          <p:sp>
            <p:nvSpPr>
              <p:cNvPr id="86" name="Oval 56">
                <a:extLst>
                  <a:ext uri="{FF2B5EF4-FFF2-40B4-BE49-F238E27FC236}">
                    <a16:creationId xmlns:a16="http://schemas.microsoft.com/office/drawing/2014/main" id="{2D6CAB09-51CF-4915-B99D-B86C77FCD914}"/>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87" name="Oval 57">
                <a:extLst>
                  <a:ext uri="{FF2B5EF4-FFF2-40B4-BE49-F238E27FC236}">
                    <a16:creationId xmlns:a16="http://schemas.microsoft.com/office/drawing/2014/main" id="{16DBF2EF-26AB-4D1F-B9C0-5164D5646D8D}"/>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21" name="Group 20">
            <a:extLst>
              <a:ext uri="{FF2B5EF4-FFF2-40B4-BE49-F238E27FC236}">
                <a16:creationId xmlns:a16="http://schemas.microsoft.com/office/drawing/2014/main" id="{910B36E1-0809-4F59-A53A-51F26413765F}"/>
              </a:ext>
            </a:extLst>
          </p:cNvPr>
          <p:cNvGrpSpPr/>
          <p:nvPr/>
        </p:nvGrpSpPr>
        <p:grpSpPr>
          <a:xfrm>
            <a:off x="8402638" y="1358900"/>
            <a:ext cx="915988" cy="917575"/>
            <a:chOff x="8402638" y="1358900"/>
            <a:chExt cx="915988" cy="917575"/>
          </a:xfrm>
        </p:grpSpPr>
        <p:sp>
          <p:nvSpPr>
            <p:cNvPr id="28" name="Oval 27">
              <a:extLst>
                <a:ext uri="{FF2B5EF4-FFF2-40B4-BE49-F238E27FC236}">
                  <a16:creationId xmlns:a16="http://schemas.microsoft.com/office/drawing/2014/main" id="{807C96BD-7AB3-4113-8465-5F45154EB5A6}"/>
                </a:ext>
              </a:extLst>
            </p:cNvPr>
            <p:cNvSpPr>
              <a:spLocks noChangeArrowheads="1"/>
            </p:cNvSpPr>
            <p:nvPr/>
          </p:nvSpPr>
          <p:spPr bwMode="auto">
            <a:xfrm>
              <a:off x="8402638" y="1358900"/>
              <a:ext cx="915988" cy="91757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88" name="Group 87">
              <a:extLst>
                <a:ext uri="{FF2B5EF4-FFF2-40B4-BE49-F238E27FC236}">
                  <a16:creationId xmlns:a16="http://schemas.microsoft.com/office/drawing/2014/main" id="{A74C360E-4C9D-40A9-A72A-7EAC65299821}"/>
                </a:ext>
              </a:extLst>
            </p:cNvPr>
            <p:cNvGrpSpPr/>
            <p:nvPr/>
          </p:nvGrpSpPr>
          <p:grpSpPr>
            <a:xfrm>
              <a:off x="8527257" y="1486694"/>
              <a:ext cx="661193" cy="662214"/>
              <a:chOff x="6345238" y="4948238"/>
              <a:chExt cx="1027113" cy="1028700"/>
            </a:xfrm>
            <a:effectLst>
              <a:outerShdw blurRad="152400" dist="127000" dir="2700000" sx="102000" sy="102000" algn="tl" rotWithShape="0">
                <a:prstClr val="black">
                  <a:alpha val="47000"/>
                </a:prstClr>
              </a:outerShdw>
            </a:effectLst>
          </p:grpSpPr>
          <p:sp>
            <p:nvSpPr>
              <p:cNvPr id="89" name="Oval 56">
                <a:extLst>
                  <a:ext uri="{FF2B5EF4-FFF2-40B4-BE49-F238E27FC236}">
                    <a16:creationId xmlns:a16="http://schemas.microsoft.com/office/drawing/2014/main" id="{3A460C73-9B0F-4414-83D9-D770DB86C562}"/>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90" name="Oval 57">
                <a:extLst>
                  <a:ext uri="{FF2B5EF4-FFF2-40B4-BE49-F238E27FC236}">
                    <a16:creationId xmlns:a16="http://schemas.microsoft.com/office/drawing/2014/main" id="{D646D2FD-9F5D-42B6-8F5D-DC12F8E36F29}"/>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24" name="Group 23">
            <a:extLst>
              <a:ext uri="{FF2B5EF4-FFF2-40B4-BE49-F238E27FC236}">
                <a16:creationId xmlns:a16="http://schemas.microsoft.com/office/drawing/2014/main" id="{50FB67DB-BDF8-4079-A540-77B12BE68F77}"/>
              </a:ext>
            </a:extLst>
          </p:cNvPr>
          <p:cNvGrpSpPr/>
          <p:nvPr/>
        </p:nvGrpSpPr>
        <p:grpSpPr>
          <a:xfrm>
            <a:off x="8402638" y="2433638"/>
            <a:ext cx="915988" cy="915988"/>
            <a:chOff x="8402638" y="2433638"/>
            <a:chExt cx="915988" cy="915988"/>
          </a:xfrm>
        </p:grpSpPr>
        <p:sp>
          <p:nvSpPr>
            <p:cNvPr id="25" name="Oval 24">
              <a:extLst>
                <a:ext uri="{FF2B5EF4-FFF2-40B4-BE49-F238E27FC236}">
                  <a16:creationId xmlns:a16="http://schemas.microsoft.com/office/drawing/2014/main" id="{A7C92542-C764-4376-A556-4AE8E6D86E1B}"/>
                </a:ext>
              </a:extLst>
            </p:cNvPr>
            <p:cNvSpPr>
              <a:spLocks noChangeArrowheads="1"/>
            </p:cNvSpPr>
            <p:nvPr/>
          </p:nvSpPr>
          <p:spPr bwMode="auto">
            <a:xfrm>
              <a:off x="8402638" y="2433638"/>
              <a:ext cx="915988" cy="915988"/>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91" name="Group 90">
              <a:extLst>
                <a:ext uri="{FF2B5EF4-FFF2-40B4-BE49-F238E27FC236}">
                  <a16:creationId xmlns:a16="http://schemas.microsoft.com/office/drawing/2014/main" id="{678EB619-4CC4-4B23-84F0-3D0B8D255C9D}"/>
                </a:ext>
              </a:extLst>
            </p:cNvPr>
            <p:cNvGrpSpPr/>
            <p:nvPr/>
          </p:nvGrpSpPr>
          <p:grpSpPr>
            <a:xfrm>
              <a:off x="8527257" y="2563019"/>
              <a:ext cx="661193" cy="662214"/>
              <a:chOff x="6345238" y="4948238"/>
              <a:chExt cx="1027113" cy="1028700"/>
            </a:xfrm>
            <a:effectLst>
              <a:outerShdw blurRad="152400" dist="127000" dir="2700000" sx="102000" sy="102000" algn="tl" rotWithShape="0">
                <a:prstClr val="black">
                  <a:alpha val="47000"/>
                </a:prstClr>
              </a:outerShdw>
            </a:effectLst>
          </p:grpSpPr>
          <p:sp>
            <p:nvSpPr>
              <p:cNvPr id="92" name="Oval 56">
                <a:extLst>
                  <a:ext uri="{FF2B5EF4-FFF2-40B4-BE49-F238E27FC236}">
                    <a16:creationId xmlns:a16="http://schemas.microsoft.com/office/drawing/2014/main" id="{0A21092C-E373-495B-A54D-C46235658807}"/>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93" name="Oval 57">
                <a:extLst>
                  <a:ext uri="{FF2B5EF4-FFF2-40B4-BE49-F238E27FC236}">
                    <a16:creationId xmlns:a16="http://schemas.microsoft.com/office/drawing/2014/main" id="{9832731B-1150-482E-BEA5-1789A96AF41A}"/>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27" name="Group 26">
            <a:extLst>
              <a:ext uri="{FF2B5EF4-FFF2-40B4-BE49-F238E27FC236}">
                <a16:creationId xmlns:a16="http://schemas.microsoft.com/office/drawing/2014/main" id="{936B68E8-D145-49AA-A846-FB338529CC3D}"/>
              </a:ext>
            </a:extLst>
          </p:cNvPr>
          <p:cNvGrpSpPr/>
          <p:nvPr/>
        </p:nvGrpSpPr>
        <p:grpSpPr>
          <a:xfrm>
            <a:off x="8402638" y="3508375"/>
            <a:ext cx="915988" cy="915988"/>
            <a:chOff x="8402638" y="3508375"/>
            <a:chExt cx="915988" cy="915988"/>
          </a:xfrm>
        </p:grpSpPr>
        <p:sp>
          <p:nvSpPr>
            <p:cNvPr id="22" name="Oval 21">
              <a:extLst>
                <a:ext uri="{FF2B5EF4-FFF2-40B4-BE49-F238E27FC236}">
                  <a16:creationId xmlns:a16="http://schemas.microsoft.com/office/drawing/2014/main" id="{3138B065-8A35-4FFF-9740-8C0A1BCFC9FD}"/>
                </a:ext>
              </a:extLst>
            </p:cNvPr>
            <p:cNvSpPr>
              <a:spLocks noChangeArrowheads="1"/>
            </p:cNvSpPr>
            <p:nvPr/>
          </p:nvSpPr>
          <p:spPr bwMode="auto">
            <a:xfrm>
              <a:off x="8402638" y="3508375"/>
              <a:ext cx="915988" cy="91598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94" name="Group 93">
              <a:extLst>
                <a:ext uri="{FF2B5EF4-FFF2-40B4-BE49-F238E27FC236}">
                  <a16:creationId xmlns:a16="http://schemas.microsoft.com/office/drawing/2014/main" id="{6E19538F-DD21-450C-9473-6ACD7C33A101}"/>
                </a:ext>
              </a:extLst>
            </p:cNvPr>
            <p:cNvGrpSpPr/>
            <p:nvPr/>
          </p:nvGrpSpPr>
          <p:grpSpPr>
            <a:xfrm>
              <a:off x="8527257" y="3636737"/>
              <a:ext cx="661193" cy="662214"/>
              <a:chOff x="6345238" y="4948238"/>
              <a:chExt cx="1027113" cy="1028700"/>
            </a:xfrm>
            <a:effectLst>
              <a:outerShdw blurRad="152400" dist="127000" dir="2700000" sx="102000" sy="102000" algn="tl" rotWithShape="0">
                <a:prstClr val="black">
                  <a:alpha val="47000"/>
                </a:prstClr>
              </a:outerShdw>
            </a:effectLst>
          </p:grpSpPr>
          <p:sp>
            <p:nvSpPr>
              <p:cNvPr id="95" name="Oval 56">
                <a:extLst>
                  <a:ext uri="{FF2B5EF4-FFF2-40B4-BE49-F238E27FC236}">
                    <a16:creationId xmlns:a16="http://schemas.microsoft.com/office/drawing/2014/main" id="{12B257C2-B24A-4DBF-B6AD-B4A8E0A55887}"/>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96" name="Oval 57">
                <a:extLst>
                  <a:ext uri="{FF2B5EF4-FFF2-40B4-BE49-F238E27FC236}">
                    <a16:creationId xmlns:a16="http://schemas.microsoft.com/office/drawing/2014/main" id="{96ECEB4B-79B5-4F6A-91B1-62652C1CBA36}"/>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30" name="Group 29">
            <a:extLst>
              <a:ext uri="{FF2B5EF4-FFF2-40B4-BE49-F238E27FC236}">
                <a16:creationId xmlns:a16="http://schemas.microsoft.com/office/drawing/2014/main" id="{A1F58B8C-D59A-4CC8-AAA1-82CAD1B7E956}"/>
              </a:ext>
            </a:extLst>
          </p:cNvPr>
          <p:cNvGrpSpPr/>
          <p:nvPr/>
        </p:nvGrpSpPr>
        <p:grpSpPr>
          <a:xfrm>
            <a:off x="8402638" y="4581525"/>
            <a:ext cx="915988" cy="917575"/>
            <a:chOff x="8402638" y="4581525"/>
            <a:chExt cx="915988" cy="917575"/>
          </a:xfrm>
        </p:grpSpPr>
        <p:sp>
          <p:nvSpPr>
            <p:cNvPr id="19" name="Oval 18">
              <a:extLst>
                <a:ext uri="{FF2B5EF4-FFF2-40B4-BE49-F238E27FC236}">
                  <a16:creationId xmlns:a16="http://schemas.microsoft.com/office/drawing/2014/main" id="{75D22F7D-5BF5-4A01-AD01-9361CD1486B4}"/>
                </a:ext>
              </a:extLst>
            </p:cNvPr>
            <p:cNvSpPr>
              <a:spLocks noChangeArrowheads="1"/>
            </p:cNvSpPr>
            <p:nvPr/>
          </p:nvSpPr>
          <p:spPr bwMode="auto">
            <a:xfrm>
              <a:off x="8402638" y="4581525"/>
              <a:ext cx="915988" cy="917575"/>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97" name="Group 96">
              <a:extLst>
                <a:ext uri="{FF2B5EF4-FFF2-40B4-BE49-F238E27FC236}">
                  <a16:creationId xmlns:a16="http://schemas.microsoft.com/office/drawing/2014/main" id="{BBA911B3-00ED-4C3D-9E99-4F2EF784D6EE}"/>
                </a:ext>
              </a:extLst>
            </p:cNvPr>
            <p:cNvGrpSpPr/>
            <p:nvPr/>
          </p:nvGrpSpPr>
          <p:grpSpPr>
            <a:xfrm>
              <a:off x="8527257" y="4708298"/>
              <a:ext cx="661193" cy="662214"/>
              <a:chOff x="6345238" y="4948238"/>
              <a:chExt cx="1027113" cy="1028700"/>
            </a:xfrm>
            <a:effectLst>
              <a:outerShdw blurRad="152400" dist="127000" dir="2700000" sx="102000" sy="102000" algn="tl" rotWithShape="0">
                <a:prstClr val="black">
                  <a:alpha val="47000"/>
                </a:prstClr>
              </a:outerShdw>
            </a:effectLst>
          </p:grpSpPr>
          <p:sp>
            <p:nvSpPr>
              <p:cNvPr id="98" name="Oval 56">
                <a:extLst>
                  <a:ext uri="{FF2B5EF4-FFF2-40B4-BE49-F238E27FC236}">
                    <a16:creationId xmlns:a16="http://schemas.microsoft.com/office/drawing/2014/main" id="{FA9D150A-2151-4560-8AE8-2840D455BD70}"/>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99" name="Oval 57">
                <a:extLst>
                  <a:ext uri="{FF2B5EF4-FFF2-40B4-BE49-F238E27FC236}">
                    <a16:creationId xmlns:a16="http://schemas.microsoft.com/office/drawing/2014/main" id="{A7AE29D9-E279-444E-A529-3A961780973E}"/>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grpSp>
        <p:nvGrpSpPr>
          <p:cNvPr id="101" name="Group 100">
            <a:extLst>
              <a:ext uri="{FF2B5EF4-FFF2-40B4-BE49-F238E27FC236}">
                <a16:creationId xmlns:a16="http://schemas.microsoft.com/office/drawing/2014/main" id="{11F508A0-7363-4459-8BCD-CA74AA9F399D}"/>
              </a:ext>
            </a:extLst>
          </p:cNvPr>
          <p:cNvGrpSpPr/>
          <p:nvPr/>
        </p:nvGrpSpPr>
        <p:grpSpPr>
          <a:xfrm>
            <a:off x="5341941" y="2676953"/>
            <a:ext cx="1501774" cy="1504093"/>
            <a:chOff x="6345238" y="4948238"/>
            <a:chExt cx="1027113" cy="1028700"/>
          </a:xfrm>
          <a:effectLst>
            <a:outerShdw blurRad="279400" dist="330200" dir="2700000" sx="99000" sy="99000" algn="tl" rotWithShape="0">
              <a:prstClr val="black">
                <a:alpha val="45000"/>
              </a:prstClr>
            </a:outerShdw>
          </a:effectLst>
        </p:grpSpPr>
        <p:sp>
          <p:nvSpPr>
            <p:cNvPr id="102" name="Oval 56">
              <a:extLst>
                <a:ext uri="{FF2B5EF4-FFF2-40B4-BE49-F238E27FC236}">
                  <a16:creationId xmlns:a16="http://schemas.microsoft.com/office/drawing/2014/main" id="{0DBC404B-423A-4B63-A802-A4BC56210CCF}"/>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103" name="Oval 57">
              <a:extLst>
                <a:ext uri="{FF2B5EF4-FFF2-40B4-BE49-F238E27FC236}">
                  <a16:creationId xmlns:a16="http://schemas.microsoft.com/office/drawing/2014/main" id="{974892DB-E3F6-439D-B660-9CB71E8AD88D}"/>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104" name="Freeform 78">
            <a:extLst>
              <a:ext uri="{FF2B5EF4-FFF2-40B4-BE49-F238E27FC236}">
                <a16:creationId xmlns:a16="http://schemas.microsoft.com/office/drawing/2014/main" id="{B5B1CC17-163E-4DEC-AFDE-F61B48B7491F}"/>
              </a:ext>
            </a:extLst>
          </p:cNvPr>
          <p:cNvSpPr>
            <a:spLocks noEditPoints="1"/>
          </p:cNvSpPr>
          <p:nvPr/>
        </p:nvSpPr>
        <p:spPr bwMode="auto">
          <a:xfrm>
            <a:off x="5858368" y="2946466"/>
            <a:ext cx="466398" cy="522882"/>
          </a:xfrm>
          <a:custGeom>
            <a:avLst/>
            <a:gdLst>
              <a:gd name="T0" fmla="*/ 39 w 122"/>
              <a:gd name="T1" fmla="*/ 107 h 137"/>
              <a:gd name="T2" fmla="*/ 29 w 122"/>
              <a:gd name="T3" fmla="*/ 82 h 137"/>
              <a:gd name="T4" fmla="*/ 23 w 122"/>
              <a:gd name="T5" fmla="*/ 62 h 137"/>
              <a:gd name="T6" fmla="*/ 61 w 122"/>
              <a:gd name="T7" fmla="*/ 24 h 137"/>
              <a:gd name="T8" fmla="*/ 99 w 122"/>
              <a:gd name="T9" fmla="*/ 62 h 137"/>
              <a:gd name="T10" fmla="*/ 93 w 122"/>
              <a:gd name="T11" fmla="*/ 82 h 137"/>
              <a:gd name="T12" fmla="*/ 83 w 122"/>
              <a:gd name="T13" fmla="*/ 103 h 137"/>
              <a:gd name="T14" fmla="*/ 61 w 122"/>
              <a:gd name="T15" fmla="*/ 38 h 137"/>
              <a:gd name="T16" fmla="*/ 38 w 122"/>
              <a:gd name="T17" fmla="*/ 61 h 137"/>
              <a:gd name="T18" fmla="*/ 61 w 122"/>
              <a:gd name="T19" fmla="*/ 84 h 137"/>
              <a:gd name="T20" fmla="*/ 84 w 122"/>
              <a:gd name="T21" fmla="*/ 61 h 137"/>
              <a:gd name="T22" fmla="*/ 61 w 122"/>
              <a:gd name="T23" fmla="*/ 38 h 137"/>
              <a:gd name="T24" fmla="*/ 52 w 122"/>
              <a:gd name="T25" fmla="*/ 65 h 137"/>
              <a:gd name="T26" fmla="*/ 59 w 122"/>
              <a:gd name="T27" fmla="*/ 73 h 137"/>
              <a:gd name="T28" fmla="*/ 70 w 122"/>
              <a:gd name="T29" fmla="*/ 54 h 137"/>
              <a:gd name="T30" fmla="*/ 61 w 122"/>
              <a:gd name="T31" fmla="*/ 12 h 137"/>
              <a:gd name="T32" fmla="*/ 61 w 122"/>
              <a:gd name="T33" fmla="*/ 0 h 137"/>
              <a:gd name="T34" fmla="*/ 37 w 122"/>
              <a:gd name="T35" fmla="*/ 18 h 137"/>
              <a:gd name="T36" fmla="*/ 31 w 122"/>
              <a:gd name="T37" fmla="*/ 8 h 137"/>
              <a:gd name="T38" fmla="*/ 8 w 122"/>
              <a:gd name="T39" fmla="*/ 30 h 137"/>
              <a:gd name="T40" fmla="*/ 19 w 122"/>
              <a:gd name="T41" fmla="*/ 36 h 137"/>
              <a:gd name="T42" fmla="*/ 0 w 122"/>
              <a:gd name="T43" fmla="*/ 61 h 137"/>
              <a:gd name="T44" fmla="*/ 12 w 122"/>
              <a:gd name="T45" fmla="*/ 61 h 137"/>
              <a:gd name="T46" fmla="*/ 91 w 122"/>
              <a:gd name="T47" fmla="*/ 8 h 137"/>
              <a:gd name="T48" fmla="*/ 85 w 122"/>
              <a:gd name="T49" fmla="*/ 18 h 137"/>
              <a:gd name="T50" fmla="*/ 114 w 122"/>
              <a:gd name="T51" fmla="*/ 30 h 137"/>
              <a:gd name="T52" fmla="*/ 103 w 122"/>
              <a:gd name="T53" fmla="*/ 36 h 137"/>
              <a:gd name="T54" fmla="*/ 110 w 122"/>
              <a:gd name="T55" fmla="*/ 61 h 137"/>
              <a:gd name="T56" fmla="*/ 122 w 122"/>
              <a:gd name="T57" fmla="*/ 61 h 137"/>
              <a:gd name="T58" fmla="*/ 75 w 122"/>
              <a:gd name="T59" fmla="*/ 110 h 137"/>
              <a:gd name="T60" fmla="*/ 45 w 122"/>
              <a:gd name="T61" fmla="*/ 119 h 137"/>
              <a:gd name="T62" fmla="*/ 41 w 122"/>
              <a:gd name="T63" fmla="*/ 123 h 137"/>
              <a:gd name="T64" fmla="*/ 46 w 122"/>
              <a:gd name="T65" fmla="*/ 129 h 137"/>
              <a:gd name="T66" fmla="*/ 48 w 122"/>
              <a:gd name="T67" fmla="*/ 128 h 137"/>
              <a:gd name="T68" fmla="*/ 75 w 122"/>
              <a:gd name="T69" fmla="*/ 121 h 137"/>
              <a:gd name="T70" fmla="*/ 75 w 122"/>
              <a:gd name="T71" fmla="*/ 121 h 137"/>
              <a:gd name="T72" fmla="*/ 76 w 122"/>
              <a:gd name="T73" fmla="*/ 121 h 137"/>
              <a:gd name="T74" fmla="*/ 81 w 122"/>
              <a:gd name="T75" fmla="*/ 126 h 137"/>
              <a:gd name="T76" fmla="*/ 77 w 122"/>
              <a:gd name="T77" fmla="*/ 130 h 137"/>
              <a:gd name="T78" fmla="*/ 52 w 122"/>
              <a:gd name="T79"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2" h="137">
                <a:moveTo>
                  <a:pt x="39" y="107"/>
                </a:moveTo>
                <a:cubicBezTo>
                  <a:pt x="40" y="101"/>
                  <a:pt x="37" y="95"/>
                  <a:pt x="29" y="82"/>
                </a:cubicBezTo>
                <a:cubicBezTo>
                  <a:pt x="25" y="76"/>
                  <a:pt x="23" y="69"/>
                  <a:pt x="23" y="62"/>
                </a:cubicBezTo>
                <a:cubicBezTo>
                  <a:pt x="23" y="41"/>
                  <a:pt x="40" y="24"/>
                  <a:pt x="61" y="24"/>
                </a:cubicBezTo>
                <a:cubicBezTo>
                  <a:pt x="82" y="24"/>
                  <a:pt x="99" y="41"/>
                  <a:pt x="99" y="62"/>
                </a:cubicBezTo>
                <a:cubicBezTo>
                  <a:pt x="99" y="69"/>
                  <a:pt x="97" y="76"/>
                  <a:pt x="93" y="82"/>
                </a:cubicBezTo>
                <a:cubicBezTo>
                  <a:pt x="86" y="92"/>
                  <a:pt x="84" y="98"/>
                  <a:pt x="83" y="103"/>
                </a:cubicBezTo>
                <a:moveTo>
                  <a:pt x="61" y="38"/>
                </a:moveTo>
                <a:cubicBezTo>
                  <a:pt x="48" y="38"/>
                  <a:pt x="38" y="48"/>
                  <a:pt x="38" y="61"/>
                </a:cubicBezTo>
                <a:cubicBezTo>
                  <a:pt x="38" y="74"/>
                  <a:pt x="48" y="84"/>
                  <a:pt x="61" y="84"/>
                </a:cubicBezTo>
                <a:cubicBezTo>
                  <a:pt x="74" y="84"/>
                  <a:pt x="84" y="74"/>
                  <a:pt x="84" y="61"/>
                </a:cubicBezTo>
                <a:cubicBezTo>
                  <a:pt x="84" y="48"/>
                  <a:pt x="74" y="38"/>
                  <a:pt x="61" y="38"/>
                </a:cubicBezTo>
                <a:close/>
                <a:moveTo>
                  <a:pt x="52" y="65"/>
                </a:moveTo>
                <a:cubicBezTo>
                  <a:pt x="59" y="73"/>
                  <a:pt x="59" y="73"/>
                  <a:pt x="59" y="73"/>
                </a:cubicBezTo>
                <a:cubicBezTo>
                  <a:pt x="70" y="54"/>
                  <a:pt x="70" y="54"/>
                  <a:pt x="70" y="54"/>
                </a:cubicBezTo>
                <a:moveTo>
                  <a:pt x="61" y="12"/>
                </a:moveTo>
                <a:cubicBezTo>
                  <a:pt x="61" y="0"/>
                  <a:pt x="61" y="0"/>
                  <a:pt x="61" y="0"/>
                </a:cubicBezTo>
                <a:moveTo>
                  <a:pt x="37" y="18"/>
                </a:moveTo>
                <a:cubicBezTo>
                  <a:pt x="31" y="8"/>
                  <a:pt x="31" y="8"/>
                  <a:pt x="31" y="8"/>
                </a:cubicBezTo>
                <a:moveTo>
                  <a:pt x="8" y="30"/>
                </a:moveTo>
                <a:cubicBezTo>
                  <a:pt x="19" y="36"/>
                  <a:pt x="19" y="36"/>
                  <a:pt x="19" y="36"/>
                </a:cubicBezTo>
                <a:moveTo>
                  <a:pt x="0" y="61"/>
                </a:moveTo>
                <a:cubicBezTo>
                  <a:pt x="12" y="61"/>
                  <a:pt x="12" y="61"/>
                  <a:pt x="12" y="61"/>
                </a:cubicBezTo>
                <a:moveTo>
                  <a:pt x="91" y="8"/>
                </a:moveTo>
                <a:cubicBezTo>
                  <a:pt x="85" y="18"/>
                  <a:pt x="85" y="18"/>
                  <a:pt x="85" y="18"/>
                </a:cubicBezTo>
                <a:moveTo>
                  <a:pt x="114" y="30"/>
                </a:moveTo>
                <a:cubicBezTo>
                  <a:pt x="103" y="36"/>
                  <a:pt x="103" y="36"/>
                  <a:pt x="103" y="36"/>
                </a:cubicBezTo>
                <a:moveTo>
                  <a:pt x="110" y="61"/>
                </a:moveTo>
                <a:cubicBezTo>
                  <a:pt x="122" y="61"/>
                  <a:pt x="122" y="61"/>
                  <a:pt x="122" y="61"/>
                </a:cubicBezTo>
                <a:moveTo>
                  <a:pt x="75" y="110"/>
                </a:moveTo>
                <a:cubicBezTo>
                  <a:pt x="75" y="110"/>
                  <a:pt x="45" y="119"/>
                  <a:pt x="45" y="119"/>
                </a:cubicBezTo>
                <a:cubicBezTo>
                  <a:pt x="43" y="119"/>
                  <a:pt x="41" y="121"/>
                  <a:pt x="41" y="123"/>
                </a:cubicBezTo>
                <a:cubicBezTo>
                  <a:pt x="41" y="126"/>
                  <a:pt x="43" y="129"/>
                  <a:pt x="46" y="129"/>
                </a:cubicBezTo>
                <a:cubicBezTo>
                  <a:pt x="47" y="129"/>
                  <a:pt x="48" y="128"/>
                  <a:pt x="48" y="128"/>
                </a:cubicBezTo>
                <a:cubicBezTo>
                  <a:pt x="75" y="121"/>
                  <a:pt x="75" y="121"/>
                  <a:pt x="75" y="121"/>
                </a:cubicBezTo>
                <a:cubicBezTo>
                  <a:pt x="75" y="121"/>
                  <a:pt x="75" y="121"/>
                  <a:pt x="75" y="121"/>
                </a:cubicBezTo>
                <a:cubicBezTo>
                  <a:pt x="75" y="121"/>
                  <a:pt x="75" y="121"/>
                  <a:pt x="76" y="121"/>
                </a:cubicBezTo>
                <a:cubicBezTo>
                  <a:pt x="79" y="121"/>
                  <a:pt x="81" y="123"/>
                  <a:pt x="81" y="126"/>
                </a:cubicBezTo>
                <a:cubicBezTo>
                  <a:pt x="81" y="128"/>
                  <a:pt x="79" y="130"/>
                  <a:pt x="77" y="130"/>
                </a:cubicBezTo>
                <a:cubicBezTo>
                  <a:pt x="52" y="137"/>
                  <a:pt x="52" y="137"/>
                  <a:pt x="52" y="137"/>
                </a:cubicBezTo>
              </a:path>
            </a:pathLst>
          </a:custGeom>
          <a:noFill/>
          <a:ln w="190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05" name="Text Placeholder 33">
            <a:extLst>
              <a:ext uri="{FF2B5EF4-FFF2-40B4-BE49-F238E27FC236}">
                <a16:creationId xmlns:a16="http://schemas.microsoft.com/office/drawing/2014/main" id="{0351CDEB-92C6-42A9-AD61-94C6E5A602BC}"/>
              </a:ext>
            </a:extLst>
          </p:cNvPr>
          <p:cNvSpPr txBox="1">
            <a:spLocks/>
          </p:cNvSpPr>
          <p:nvPr/>
        </p:nvSpPr>
        <p:spPr>
          <a:xfrm>
            <a:off x="5553970" y="3539878"/>
            <a:ext cx="1100015" cy="38974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800"/>
              <a:t>Lorem ipsum dolor sit amet, consectetur adi</a:t>
            </a:r>
          </a:p>
        </p:txBody>
      </p:sp>
      <p:sp>
        <p:nvSpPr>
          <p:cNvPr id="67" name="Freeform 66">
            <a:extLst>
              <a:ext uri="{FF2B5EF4-FFF2-40B4-BE49-F238E27FC236}">
                <a16:creationId xmlns:a16="http://schemas.microsoft.com/office/drawing/2014/main" id="{46B1ECD1-A90D-42FF-94FD-407CF06C9E6C}"/>
              </a:ext>
            </a:extLst>
          </p:cNvPr>
          <p:cNvSpPr>
            <a:spLocks noEditPoints="1"/>
          </p:cNvSpPr>
          <p:nvPr/>
        </p:nvSpPr>
        <p:spPr bwMode="auto">
          <a:xfrm>
            <a:off x="3178175" y="4872038"/>
            <a:ext cx="300038" cy="311150"/>
          </a:xfrm>
          <a:custGeom>
            <a:avLst/>
            <a:gdLst>
              <a:gd name="T0" fmla="*/ 30 w 80"/>
              <a:gd name="T1" fmla="*/ 9 h 83"/>
              <a:gd name="T2" fmla="*/ 70 w 80"/>
              <a:gd name="T3" fmla="*/ 33 h 83"/>
              <a:gd name="T4" fmla="*/ 80 w 80"/>
              <a:gd name="T5" fmla="*/ 53 h 83"/>
              <a:gd name="T6" fmla="*/ 72 w 80"/>
              <a:gd name="T7" fmla="*/ 53 h 83"/>
              <a:gd name="T8" fmla="*/ 72 w 80"/>
              <a:gd name="T9" fmla="*/ 67 h 83"/>
              <a:gd name="T10" fmla="*/ 68 w 80"/>
              <a:gd name="T11" fmla="*/ 72 h 83"/>
              <a:gd name="T12" fmla="*/ 58 w 80"/>
              <a:gd name="T13" fmla="*/ 72 h 83"/>
              <a:gd name="T14" fmla="*/ 58 w 80"/>
              <a:gd name="T15" fmla="*/ 83 h 83"/>
              <a:gd name="T16" fmla="*/ 22 w 80"/>
              <a:gd name="T17" fmla="*/ 83 h 83"/>
              <a:gd name="T18" fmla="*/ 22 w 80"/>
              <a:gd name="T19" fmla="*/ 71 h 83"/>
              <a:gd name="T20" fmla="*/ 18 w 80"/>
              <a:gd name="T21" fmla="*/ 63 h 83"/>
              <a:gd name="T22" fmla="*/ 45 w 80"/>
              <a:gd name="T23" fmla="*/ 38 h 83"/>
              <a:gd name="T24" fmla="*/ 45 w 80"/>
              <a:gd name="T25" fmla="*/ 32 h 83"/>
              <a:gd name="T26" fmla="*/ 38 w 80"/>
              <a:gd name="T27" fmla="*/ 29 h 83"/>
              <a:gd name="T28" fmla="*/ 38 w 80"/>
              <a:gd name="T29" fmla="*/ 27 h 83"/>
              <a:gd name="T30" fmla="*/ 40 w 80"/>
              <a:gd name="T31" fmla="*/ 21 h 83"/>
              <a:gd name="T32" fmla="*/ 36 w 80"/>
              <a:gd name="T33" fmla="*/ 17 h 83"/>
              <a:gd name="T34" fmla="*/ 30 w 80"/>
              <a:gd name="T35" fmla="*/ 20 h 83"/>
              <a:gd name="T36" fmla="*/ 28 w 80"/>
              <a:gd name="T37" fmla="*/ 19 h 83"/>
              <a:gd name="T38" fmla="*/ 25 w 80"/>
              <a:gd name="T39" fmla="*/ 12 h 83"/>
              <a:gd name="T40" fmla="*/ 20 w 80"/>
              <a:gd name="T41" fmla="*/ 12 h 83"/>
              <a:gd name="T42" fmla="*/ 17 w 80"/>
              <a:gd name="T43" fmla="*/ 19 h 83"/>
              <a:gd name="T44" fmla="*/ 15 w 80"/>
              <a:gd name="T45" fmla="*/ 20 h 83"/>
              <a:gd name="T46" fmla="*/ 9 w 80"/>
              <a:gd name="T47" fmla="*/ 17 h 83"/>
              <a:gd name="T48" fmla="*/ 5 w 80"/>
              <a:gd name="T49" fmla="*/ 21 h 83"/>
              <a:gd name="T50" fmla="*/ 7 w 80"/>
              <a:gd name="T51" fmla="*/ 27 h 83"/>
              <a:gd name="T52" fmla="*/ 6 w 80"/>
              <a:gd name="T53" fmla="*/ 29 h 83"/>
              <a:gd name="T54" fmla="*/ 0 w 80"/>
              <a:gd name="T55" fmla="*/ 32 h 83"/>
              <a:gd name="T56" fmla="*/ 0 w 80"/>
              <a:gd name="T57" fmla="*/ 38 h 83"/>
              <a:gd name="T58" fmla="*/ 6 w 80"/>
              <a:gd name="T59" fmla="*/ 40 h 83"/>
              <a:gd name="T60" fmla="*/ 7 w 80"/>
              <a:gd name="T61" fmla="*/ 42 h 83"/>
              <a:gd name="T62" fmla="*/ 5 w 80"/>
              <a:gd name="T63" fmla="*/ 49 h 83"/>
              <a:gd name="T64" fmla="*/ 9 w 80"/>
              <a:gd name="T65" fmla="*/ 53 h 83"/>
              <a:gd name="T66" fmla="*/ 15 w 80"/>
              <a:gd name="T67" fmla="*/ 50 h 83"/>
              <a:gd name="T68" fmla="*/ 17 w 80"/>
              <a:gd name="T69" fmla="*/ 51 h 83"/>
              <a:gd name="T70" fmla="*/ 20 w 80"/>
              <a:gd name="T71" fmla="*/ 57 h 83"/>
              <a:gd name="T72" fmla="*/ 25 w 80"/>
              <a:gd name="T73" fmla="*/ 57 h 83"/>
              <a:gd name="T74" fmla="*/ 28 w 80"/>
              <a:gd name="T75" fmla="*/ 51 h 83"/>
              <a:gd name="T76" fmla="*/ 30 w 80"/>
              <a:gd name="T77" fmla="*/ 50 h 83"/>
              <a:gd name="T78" fmla="*/ 36 w 80"/>
              <a:gd name="T79" fmla="*/ 53 h 83"/>
              <a:gd name="T80" fmla="*/ 40 w 80"/>
              <a:gd name="T81" fmla="*/ 49 h 83"/>
              <a:gd name="T82" fmla="*/ 38 w 80"/>
              <a:gd name="T83" fmla="*/ 42 h 83"/>
              <a:gd name="T84" fmla="*/ 38 w 80"/>
              <a:gd name="T85" fmla="*/ 40 h 83"/>
              <a:gd name="T86" fmla="*/ 45 w 80"/>
              <a:gd name="T87" fmla="*/ 38 h 83"/>
              <a:gd name="T88" fmla="*/ 22 w 80"/>
              <a:gd name="T89" fmla="*/ 25 h 83"/>
              <a:gd name="T90" fmla="*/ 13 w 80"/>
              <a:gd name="T91" fmla="*/ 35 h 83"/>
              <a:gd name="T92" fmla="*/ 22 w 80"/>
              <a:gd name="T93" fmla="*/ 44 h 83"/>
              <a:gd name="T94" fmla="*/ 32 w 80"/>
              <a:gd name="T95" fmla="*/ 35 h 83"/>
              <a:gd name="T96" fmla="*/ 22 w 80"/>
              <a:gd name="T97" fmla="*/ 25 h 83"/>
              <a:gd name="T98" fmla="*/ 58 w 80"/>
              <a:gd name="T99" fmla="*/ 72 h 83"/>
              <a:gd name="T100" fmla="*/ 53 w 80"/>
              <a:gd name="T101"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 h="83">
                <a:moveTo>
                  <a:pt x="30" y="9"/>
                </a:moveTo>
                <a:cubicBezTo>
                  <a:pt x="74" y="0"/>
                  <a:pt x="70" y="33"/>
                  <a:pt x="70" y="33"/>
                </a:cubicBezTo>
                <a:cubicBezTo>
                  <a:pt x="80" y="53"/>
                  <a:pt x="80" y="53"/>
                  <a:pt x="80" y="53"/>
                </a:cubicBezTo>
                <a:cubicBezTo>
                  <a:pt x="72" y="53"/>
                  <a:pt x="72" y="53"/>
                  <a:pt x="72" y="53"/>
                </a:cubicBezTo>
                <a:cubicBezTo>
                  <a:pt x="72" y="67"/>
                  <a:pt x="72" y="67"/>
                  <a:pt x="72" y="67"/>
                </a:cubicBezTo>
                <a:cubicBezTo>
                  <a:pt x="72" y="70"/>
                  <a:pt x="70" y="72"/>
                  <a:pt x="68" y="72"/>
                </a:cubicBezTo>
                <a:cubicBezTo>
                  <a:pt x="58" y="72"/>
                  <a:pt x="58" y="72"/>
                  <a:pt x="58" y="72"/>
                </a:cubicBezTo>
                <a:cubicBezTo>
                  <a:pt x="58" y="83"/>
                  <a:pt x="58" y="83"/>
                  <a:pt x="58" y="83"/>
                </a:cubicBezTo>
                <a:moveTo>
                  <a:pt x="22" y="83"/>
                </a:moveTo>
                <a:cubicBezTo>
                  <a:pt x="22" y="71"/>
                  <a:pt x="22" y="71"/>
                  <a:pt x="22" y="71"/>
                </a:cubicBezTo>
                <a:cubicBezTo>
                  <a:pt x="18" y="63"/>
                  <a:pt x="18" y="63"/>
                  <a:pt x="18" y="63"/>
                </a:cubicBezTo>
                <a:moveTo>
                  <a:pt x="45" y="38"/>
                </a:moveTo>
                <a:cubicBezTo>
                  <a:pt x="45" y="32"/>
                  <a:pt x="45" y="32"/>
                  <a:pt x="45" y="32"/>
                </a:cubicBezTo>
                <a:cubicBezTo>
                  <a:pt x="38" y="29"/>
                  <a:pt x="38" y="29"/>
                  <a:pt x="38" y="29"/>
                </a:cubicBezTo>
                <a:cubicBezTo>
                  <a:pt x="38" y="29"/>
                  <a:pt x="38" y="28"/>
                  <a:pt x="38" y="27"/>
                </a:cubicBezTo>
                <a:cubicBezTo>
                  <a:pt x="40" y="21"/>
                  <a:pt x="40" y="21"/>
                  <a:pt x="40" y="21"/>
                </a:cubicBezTo>
                <a:cubicBezTo>
                  <a:pt x="36" y="17"/>
                  <a:pt x="36" y="17"/>
                  <a:pt x="36" y="17"/>
                </a:cubicBezTo>
                <a:cubicBezTo>
                  <a:pt x="30" y="20"/>
                  <a:pt x="30" y="20"/>
                  <a:pt x="30" y="20"/>
                </a:cubicBezTo>
                <a:cubicBezTo>
                  <a:pt x="29" y="19"/>
                  <a:pt x="29" y="19"/>
                  <a:pt x="28" y="19"/>
                </a:cubicBezTo>
                <a:cubicBezTo>
                  <a:pt x="25" y="12"/>
                  <a:pt x="25" y="12"/>
                  <a:pt x="25" y="12"/>
                </a:cubicBezTo>
                <a:cubicBezTo>
                  <a:pt x="20" y="12"/>
                  <a:pt x="20" y="12"/>
                  <a:pt x="20" y="12"/>
                </a:cubicBezTo>
                <a:cubicBezTo>
                  <a:pt x="17" y="19"/>
                  <a:pt x="17" y="19"/>
                  <a:pt x="17" y="19"/>
                </a:cubicBezTo>
                <a:cubicBezTo>
                  <a:pt x="16" y="19"/>
                  <a:pt x="16" y="19"/>
                  <a:pt x="15" y="20"/>
                </a:cubicBezTo>
                <a:cubicBezTo>
                  <a:pt x="9" y="17"/>
                  <a:pt x="9" y="17"/>
                  <a:pt x="9" y="17"/>
                </a:cubicBezTo>
                <a:cubicBezTo>
                  <a:pt x="5" y="21"/>
                  <a:pt x="5" y="21"/>
                  <a:pt x="5" y="21"/>
                </a:cubicBezTo>
                <a:cubicBezTo>
                  <a:pt x="7" y="27"/>
                  <a:pt x="7" y="27"/>
                  <a:pt x="7" y="27"/>
                </a:cubicBezTo>
                <a:cubicBezTo>
                  <a:pt x="7" y="28"/>
                  <a:pt x="7" y="29"/>
                  <a:pt x="6" y="29"/>
                </a:cubicBezTo>
                <a:cubicBezTo>
                  <a:pt x="0" y="32"/>
                  <a:pt x="0" y="32"/>
                  <a:pt x="0" y="32"/>
                </a:cubicBezTo>
                <a:cubicBezTo>
                  <a:pt x="0" y="38"/>
                  <a:pt x="0" y="38"/>
                  <a:pt x="0" y="38"/>
                </a:cubicBezTo>
                <a:cubicBezTo>
                  <a:pt x="6" y="40"/>
                  <a:pt x="6" y="40"/>
                  <a:pt x="6" y="40"/>
                </a:cubicBezTo>
                <a:cubicBezTo>
                  <a:pt x="7" y="41"/>
                  <a:pt x="7" y="42"/>
                  <a:pt x="7" y="42"/>
                </a:cubicBezTo>
                <a:cubicBezTo>
                  <a:pt x="5" y="49"/>
                  <a:pt x="5" y="49"/>
                  <a:pt x="5" y="49"/>
                </a:cubicBezTo>
                <a:cubicBezTo>
                  <a:pt x="9" y="53"/>
                  <a:pt x="9" y="53"/>
                  <a:pt x="9" y="53"/>
                </a:cubicBezTo>
                <a:cubicBezTo>
                  <a:pt x="15" y="50"/>
                  <a:pt x="15" y="50"/>
                  <a:pt x="15" y="50"/>
                </a:cubicBezTo>
                <a:cubicBezTo>
                  <a:pt x="16" y="50"/>
                  <a:pt x="16" y="51"/>
                  <a:pt x="17" y="51"/>
                </a:cubicBezTo>
                <a:cubicBezTo>
                  <a:pt x="20" y="57"/>
                  <a:pt x="20" y="57"/>
                  <a:pt x="20" y="57"/>
                </a:cubicBezTo>
                <a:cubicBezTo>
                  <a:pt x="25" y="57"/>
                  <a:pt x="25" y="57"/>
                  <a:pt x="25" y="57"/>
                </a:cubicBezTo>
                <a:cubicBezTo>
                  <a:pt x="28" y="51"/>
                  <a:pt x="28" y="51"/>
                  <a:pt x="28" y="51"/>
                </a:cubicBezTo>
                <a:cubicBezTo>
                  <a:pt x="29" y="51"/>
                  <a:pt x="29" y="50"/>
                  <a:pt x="30" y="50"/>
                </a:cubicBezTo>
                <a:cubicBezTo>
                  <a:pt x="36" y="53"/>
                  <a:pt x="36" y="53"/>
                  <a:pt x="36" y="53"/>
                </a:cubicBezTo>
                <a:cubicBezTo>
                  <a:pt x="40" y="49"/>
                  <a:pt x="40" y="49"/>
                  <a:pt x="40" y="49"/>
                </a:cubicBezTo>
                <a:cubicBezTo>
                  <a:pt x="38" y="42"/>
                  <a:pt x="38" y="42"/>
                  <a:pt x="38" y="42"/>
                </a:cubicBezTo>
                <a:cubicBezTo>
                  <a:pt x="38" y="42"/>
                  <a:pt x="38" y="41"/>
                  <a:pt x="38" y="40"/>
                </a:cubicBezTo>
                <a:lnTo>
                  <a:pt x="45" y="38"/>
                </a:lnTo>
                <a:close/>
                <a:moveTo>
                  <a:pt x="22" y="25"/>
                </a:moveTo>
                <a:cubicBezTo>
                  <a:pt x="17" y="25"/>
                  <a:pt x="13" y="30"/>
                  <a:pt x="13" y="35"/>
                </a:cubicBezTo>
                <a:cubicBezTo>
                  <a:pt x="13" y="40"/>
                  <a:pt x="17" y="44"/>
                  <a:pt x="22" y="44"/>
                </a:cubicBezTo>
                <a:cubicBezTo>
                  <a:pt x="28" y="44"/>
                  <a:pt x="32" y="40"/>
                  <a:pt x="32" y="35"/>
                </a:cubicBezTo>
                <a:cubicBezTo>
                  <a:pt x="32" y="30"/>
                  <a:pt x="28" y="25"/>
                  <a:pt x="22" y="25"/>
                </a:cubicBezTo>
                <a:close/>
                <a:moveTo>
                  <a:pt x="58" y="72"/>
                </a:moveTo>
                <a:cubicBezTo>
                  <a:pt x="53" y="72"/>
                  <a:pt x="53" y="72"/>
                  <a:pt x="53" y="72"/>
                </a:cubicBezTo>
              </a:path>
            </a:pathLst>
          </a:custGeom>
          <a:noFill/>
          <a:ln w="63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68" name="Freeform 67">
            <a:extLst>
              <a:ext uri="{FF2B5EF4-FFF2-40B4-BE49-F238E27FC236}">
                <a16:creationId xmlns:a16="http://schemas.microsoft.com/office/drawing/2014/main" id="{ADEAAF7F-4229-4161-B941-E11023893366}"/>
              </a:ext>
            </a:extLst>
          </p:cNvPr>
          <p:cNvSpPr>
            <a:spLocks noEditPoints="1"/>
          </p:cNvSpPr>
          <p:nvPr/>
        </p:nvSpPr>
        <p:spPr bwMode="auto">
          <a:xfrm>
            <a:off x="3132138" y="2779713"/>
            <a:ext cx="393700" cy="225425"/>
          </a:xfrm>
          <a:custGeom>
            <a:avLst/>
            <a:gdLst>
              <a:gd name="T0" fmla="*/ 24 w 105"/>
              <a:gd name="T1" fmla="*/ 49 h 60"/>
              <a:gd name="T2" fmla="*/ 24 w 105"/>
              <a:gd name="T3" fmla="*/ 44 h 60"/>
              <a:gd name="T4" fmla="*/ 30 w 105"/>
              <a:gd name="T5" fmla="*/ 39 h 60"/>
              <a:gd name="T6" fmla="*/ 34 w 105"/>
              <a:gd name="T7" fmla="*/ 42 h 60"/>
              <a:gd name="T8" fmla="*/ 29 w 105"/>
              <a:gd name="T9" fmla="*/ 48 h 60"/>
              <a:gd name="T10" fmla="*/ 63 w 105"/>
              <a:gd name="T11" fmla="*/ 43 h 60"/>
              <a:gd name="T12" fmla="*/ 76 w 105"/>
              <a:gd name="T13" fmla="*/ 49 h 60"/>
              <a:gd name="T14" fmla="*/ 77 w 105"/>
              <a:gd name="T15" fmla="*/ 43 h 60"/>
              <a:gd name="T16" fmla="*/ 64 w 105"/>
              <a:gd name="T17" fmla="*/ 53 h 60"/>
              <a:gd name="T18" fmla="*/ 70 w 105"/>
              <a:gd name="T19" fmla="*/ 53 h 60"/>
              <a:gd name="T20" fmla="*/ 71 w 105"/>
              <a:gd name="T21" fmla="*/ 49 h 60"/>
              <a:gd name="T22" fmla="*/ 57 w 105"/>
              <a:gd name="T23" fmla="*/ 57 h 60"/>
              <a:gd name="T24" fmla="*/ 63 w 105"/>
              <a:gd name="T25" fmla="*/ 57 h 60"/>
              <a:gd name="T26" fmla="*/ 64 w 105"/>
              <a:gd name="T27" fmla="*/ 53 h 60"/>
              <a:gd name="T28" fmla="*/ 49 w 105"/>
              <a:gd name="T29" fmla="*/ 58 h 60"/>
              <a:gd name="T30" fmla="*/ 55 w 105"/>
              <a:gd name="T31" fmla="*/ 58 h 60"/>
              <a:gd name="T32" fmla="*/ 33 w 105"/>
              <a:gd name="T33" fmla="*/ 53 h 60"/>
              <a:gd name="T34" fmla="*/ 40 w 105"/>
              <a:gd name="T35" fmla="*/ 41 h 60"/>
              <a:gd name="T36" fmla="*/ 35 w 105"/>
              <a:gd name="T37" fmla="*/ 41 h 60"/>
              <a:gd name="T38" fmla="*/ 28 w 105"/>
              <a:gd name="T39" fmla="*/ 53 h 60"/>
              <a:gd name="T40" fmla="*/ 33 w 105"/>
              <a:gd name="T41" fmla="*/ 53 h 60"/>
              <a:gd name="T42" fmla="*/ 46 w 105"/>
              <a:gd name="T43" fmla="*/ 49 h 60"/>
              <a:gd name="T44" fmla="*/ 43 w 105"/>
              <a:gd name="T45" fmla="*/ 43 h 60"/>
              <a:gd name="T46" fmla="*/ 34 w 105"/>
              <a:gd name="T47" fmla="*/ 52 h 60"/>
              <a:gd name="T48" fmla="*/ 37 w 105"/>
              <a:gd name="T49" fmla="*/ 57 h 60"/>
              <a:gd name="T50" fmla="*/ 48 w 105"/>
              <a:gd name="T51" fmla="*/ 55 h 60"/>
              <a:gd name="T52" fmla="*/ 49 w 105"/>
              <a:gd name="T53" fmla="*/ 50 h 60"/>
              <a:gd name="T54" fmla="*/ 44 w 105"/>
              <a:gd name="T55" fmla="*/ 50 h 60"/>
              <a:gd name="T56" fmla="*/ 41 w 105"/>
              <a:gd name="T57" fmla="*/ 59 h 60"/>
              <a:gd name="T58" fmla="*/ 45 w 105"/>
              <a:gd name="T59" fmla="*/ 58 h 60"/>
              <a:gd name="T60" fmla="*/ 90 w 105"/>
              <a:gd name="T61" fmla="*/ 1 h 60"/>
              <a:gd name="T62" fmla="*/ 87 w 105"/>
              <a:gd name="T63" fmla="*/ 36 h 60"/>
              <a:gd name="T64" fmla="*/ 105 w 105"/>
              <a:gd name="T65" fmla="*/ 28 h 60"/>
              <a:gd name="T66" fmla="*/ 56 w 105"/>
              <a:gd name="T67" fmla="*/ 16 h 60"/>
              <a:gd name="T68" fmla="*/ 51 w 105"/>
              <a:gd name="T69" fmla="*/ 16 h 60"/>
              <a:gd name="T70" fmla="*/ 36 w 105"/>
              <a:gd name="T71" fmla="*/ 23 h 60"/>
              <a:gd name="T72" fmla="*/ 49 w 105"/>
              <a:gd name="T73" fmla="*/ 27 h 60"/>
              <a:gd name="T74" fmla="*/ 77 w 105"/>
              <a:gd name="T75" fmla="*/ 43 h 60"/>
              <a:gd name="T76" fmla="*/ 81 w 105"/>
              <a:gd name="T77" fmla="*/ 37 h 60"/>
              <a:gd name="T78" fmla="*/ 77 w 105"/>
              <a:gd name="T79" fmla="*/ 43 h 60"/>
              <a:gd name="T80" fmla="*/ 26 w 105"/>
              <a:gd name="T81" fmla="*/ 42 h 60"/>
              <a:gd name="T82" fmla="*/ 15 w 105"/>
              <a:gd name="T83" fmla="*/ 39 h 60"/>
              <a:gd name="T84" fmla="*/ 21 w 105"/>
              <a:gd name="T85" fmla="*/ 0 h 60"/>
              <a:gd name="T86" fmla="*/ 25 w 105"/>
              <a:gd name="T87" fmla="*/ 43 h 60"/>
              <a:gd name="T88" fmla="*/ 34 w 105"/>
              <a:gd name="T89"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60">
                <a:moveTo>
                  <a:pt x="27" y="49"/>
                </a:moveTo>
                <a:cubicBezTo>
                  <a:pt x="26" y="50"/>
                  <a:pt x="25" y="49"/>
                  <a:pt x="24" y="49"/>
                </a:cubicBezTo>
                <a:cubicBezTo>
                  <a:pt x="24" y="48"/>
                  <a:pt x="23" y="47"/>
                  <a:pt x="23" y="46"/>
                </a:cubicBezTo>
                <a:cubicBezTo>
                  <a:pt x="23" y="46"/>
                  <a:pt x="23" y="45"/>
                  <a:pt x="24" y="44"/>
                </a:cubicBezTo>
                <a:cubicBezTo>
                  <a:pt x="28" y="40"/>
                  <a:pt x="28" y="40"/>
                  <a:pt x="28" y="40"/>
                </a:cubicBezTo>
                <a:cubicBezTo>
                  <a:pt x="29" y="39"/>
                  <a:pt x="29" y="39"/>
                  <a:pt x="30" y="39"/>
                </a:cubicBezTo>
                <a:cubicBezTo>
                  <a:pt x="31" y="38"/>
                  <a:pt x="32" y="39"/>
                  <a:pt x="33" y="39"/>
                </a:cubicBezTo>
                <a:cubicBezTo>
                  <a:pt x="33" y="40"/>
                  <a:pt x="34" y="41"/>
                  <a:pt x="34" y="42"/>
                </a:cubicBezTo>
                <a:cubicBezTo>
                  <a:pt x="34" y="42"/>
                  <a:pt x="33" y="43"/>
                  <a:pt x="33" y="44"/>
                </a:cubicBezTo>
                <a:cubicBezTo>
                  <a:pt x="29" y="48"/>
                  <a:pt x="29" y="48"/>
                  <a:pt x="29" y="48"/>
                </a:cubicBezTo>
                <a:cubicBezTo>
                  <a:pt x="28" y="49"/>
                  <a:pt x="28" y="49"/>
                  <a:pt x="27" y="49"/>
                </a:cubicBezTo>
                <a:close/>
                <a:moveTo>
                  <a:pt x="63" y="43"/>
                </a:moveTo>
                <a:cubicBezTo>
                  <a:pt x="63" y="43"/>
                  <a:pt x="71" y="50"/>
                  <a:pt x="73" y="50"/>
                </a:cubicBezTo>
                <a:cubicBezTo>
                  <a:pt x="75" y="50"/>
                  <a:pt x="75" y="50"/>
                  <a:pt x="76" y="49"/>
                </a:cubicBezTo>
                <a:cubicBezTo>
                  <a:pt x="77" y="48"/>
                  <a:pt x="78" y="47"/>
                  <a:pt x="77" y="46"/>
                </a:cubicBezTo>
                <a:cubicBezTo>
                  <a:pt x="77" y="45"/>
                  <a:pt x="77" y="44"/>
                  <a:pt x="77" y="43"/>
                </a:cubicBezTo>
                <a:moveTo>
                  <a:pt x="57" y="47"/>
                </a:moveTo>
                <a:cubicBezTo>
                  <a:pt x="64" y="53"/>
                  <a:pt x="64" y="53"/>
                  <a:pt x="64" y="53"/>
                </a:cubicBezTo>
                <a:cubicBezTo>
                  <a:pt x="65" y="54"/>
                  <a:pt x="66" y="54"/>
                  <a:pt x="67" y="54"/>
                </a:cubicBezTo>
                <a:cubicBezTo>
                  <a:pt x="68" y="54"/>
                  <a:pt x="69" y="54"/>
                  <a:pt x="70" y="53"/>
                </a:cubicBezTo>
                <a:cubicBezTo>
                  <a:pt x="71" y="52"/>
                  <a:pt x="71" y="51"/>
                  <a:pt x="71" y="50"/>
                </a:cubicBezTo>
                <a:cubicBezTo>
                  <a:pt x="71" y="50"/>
                  <a:pt x="71" y="49"/>
                  <a:pt x="71" y="49"/>
                </a:cubicBezTo>
                <a:moveTo>
                  <a:pt x="54" y="54"/>
                </a:moveTo>
                <a:cubicBezTo>
                  <a:pt x="57" y="57"/>
                  <a:pt x="57" y="57"/>
                  <a:pt x="57" y="57"/>
                </a:cubicBezTo>
                <a:cubicBezTo>
                  <a:pt x="57" y="58"/>
                  <a:pt x="58" y="58"/>
                  <a:pt x="60" y="58"/>
                </a:cubicBezTo>
                <a:cubicBezTo>
                  <a:pt x="61" y="59"/>
                  <a:pt x="62" y="58"/>
                  <a:pt x="63" y="57"/>
                </a:cubicBezTo>
                <a:cubicBezTo>
                  <a:pt x="64" y="57"/>
                  <a:pt x="64" y="55"/>
                  <a:pt x="64" y="54"/>
                </a:cubicBezTo>
                <a:cubicBezTo>
                  <a:pt x="64" y="54"/>
                  <a:pt x="64" y="53"/>
                  <a:pt x="64" y="53"/>
                </a:cubicBezTo>
                <a:moveTo>
                  <a:pt x="46" y="57"/>
                </a:moveTo>
                <a:cubicBezTo>
                  <a:pt x="49" y="58"/>
                  <a:pt x="49" y="58"/>
                  <a:pt x="49" y="58"/>
                </a:cubicBezTo>
                <a:cubicBezTo>
                  <a:pt x="49" y="59"/>
                  <a:pt x="51" y="59"/>
                  <a:pt x="52" y="59"/>
                </a:cubicBezTo>
                <a:cubicBezTo>
                  <a:pt x="54" y="59"/>
                  <a:pt x="55" y="58"/>
                  <a:pt x="55" y="58"/>
                </a:cubicBezTo>
                <a:cubicBezTo>
                  <a:pt x="56" y="57"/>
                  <a:pt x="56" y="57"/>
                  <a:pt x="56" y="57"/>
                </a:cubicBezTo>
                <a:moveTo>
                  <a:pt x="33" y="53"/>
                </a:moveTo>
                <a:cubicBezTo>
                  <a:pt x="40" y="45"/>
                  <a:pt x="40" y="45"/>
                  <a:pt x="40" y="45"/>
                </a:cubicBezTo>
                <a:cubicBezTo>
                  <a:pt x="41" y="44"/>
                  <a:pt x="41" y="42"/>
                  <a:pt x="40" y="41"/>
                </a:cubicBezTo>
                <a:cubicBezTo>
                  <a:pt x="39" y="40"/>
                  <a:pt x="38" y="40"/>
                  <a:pt x="37" y="40"/>
                </a:cubicBezTo>
                <a:cubicBezTo>
                  <a:pt x="37" y="40"/>
                  <a:pt x="36" y="40"/>
                  <a:pt x="35" y="41"/>
                </a:cubicBezTo>
                <a:cubicBezTo>
                  <a:pt x="28" y="49"/>
                  <a:pt x="28" y="49"/>
                  <a:pt x="28" y="49"/>
                </a:cubicBezTo>
                <a:cubicBezTo>
                  <a:pt x="27" y="50"/>
                  <a:pt x="27" y="52"/>
                  <a:pt x="28" y="53"/>
                </a:cubicBezTo>
                <a:cubicBezTo>
                  <a:pt x="29" y="54"/>
                  <a:pt x="30" y="54"/>
                  <a:pt x="31" y="54"/>
                </a:cubicBezTo>
                <a:cubicBezTo>
                  <a:pt x="32" y="54"/>
                  <a:pt x="32" y="54"/>
                  <a:pt x="33" y="53"/>
                </a:cubicBezTo>
                <a:close/>
                <a:moveTo>
                  <a:pt x="39" y="56"/>
                </a:moveTo>
                <a:cubicBezTo>
                  <a:pt x="46" y="49"/>
                  <a:pt x="46" y="49"/>
                  <a:pt x="46" y="49"/>
                </a:cubicBezTo>
                <a:cubicBezTo>
                  <a:pt x="47" y="47"/>
                  <a:pt x="47" y="45"/>
                  <a:pt x="45" y="44"/>
                </a:cubicBezTo>
                <a:cubicBezTo>
                  <a:pt x="45" y="43"/>
                  <a:pt x="44" y="43"/>
                  <a:pt x="43" y="43"/>
                </a:cubicBezTo>
                <a:cubicBezTo>
                  <a:pt x="42" y="43"/>
                  <a:pt x="41" y="44"/>
                  <a:pt x="41" y="44"/>
                </a:cubicBezTo>
                <a:cubicBezTo>
                  <a:pt x="34" y="52"/>
                  <a:pt x="34" y="52"/>
                  <a:pt x="34" y="52"/>
                </a:cubicBezTo>
                <a:cubicBezTo>
                  <a:pt x="33" y="53"/>
                  <a:pt x="33" y="55"/>
                  <a:pt x="34" y="56"/>
                </a:cubicBezTo>
                <a:cubicBezTo>
                  <a:pt x="35" y="57"/>
                  <a:pt x="36" y="57"/>
                  <a:pt x="37" y="57"/>
                </a:cubicBezTo>
                <a:cubicBezTo>
                  <a:pt x="38" y="57"/>
                  <a:pt x="38" y="57"/>
                  <a:pt x="39" y="56"/>
                </a:cubicBezTo>
                <a:close/>
                <a:moveTo>
                  <a:pt x="48" y="55"/>
                </a:moveTo>
                <a:cubicBezTo>
                  <a:pt x="49" y="54"/>
                  <a:pt x="49" y="54"/>
                  <a:pt x="49" y="54"/>
                </a:cubicBezTo>
                <a:cubicBezTo>
                  <a:pt x="50" y="53"/>
                  <a:pt x="50" y="51"/>
                  <a:pt x="49" y="50"/>
                </a:cubicBezTo>
                <a:cubicBezTo>
                  <a:pt x="48" y="49"/>
                  <a:pt x="47" y="49"/>
                  <a:pt x="46" y="49"/>
                </a:cubicBezTo>
                <a:cubicBezTo>
                  <a:pt x="45" y="49"/>
                  <a:pt x="45" y="49"/>
                  <a:pt x="44" y="50"/>
                </a:cubicBezTo>
                <a:cubicBezTo>
                  <a:pt x="40" y="54"/>
                  <a:pt x="40" y="54"/>
                  <a:pt x="40" y="54"/>
                </a:cubicBezTo>
                <a:cubicBezTo>
                  <a:pt x="39" y="55"/>
                  <a:pt x="39" y="57"/>
                  <a:pt x="41" y="59"/>
                </a:cubicBezTo>
                <a:cubicBezTo>
                  <a:pt x="41" y="59"/>
                  <a:pt x="42" y="60"/>
                  <a:pt x="43" y="59"/>
                </a:cubicBezTo>
                <a:cubicBezTo>
                  <a:pt x="44" y="59"/>
                  <a:pt x="45" y="59"/>
                  <a:pt x="45" y="58"/>
                </a:cubicBezTo>
                <a:lnTo>
                  <a:pt x="48" y="55"/>
                </a:lnTo>
                <a:close/>
                <a:moveTo>
                  <a:pt x="90" y="1"/>
                </a:moveTo>
                <a:cubicBezTo>
                  <a:pt x="83" y="4"/>
                  <a:pt x="73" y="9"/>
                  <a:pt x="72" y="10"/>
                </a:cubicBezTo>
                <a:cubicBezTo>
                  <a:pt x="73" y="12"/>
                  <a:pt x="79" y="23"/>
                  <a:pt x="87" y="36"/>
                </a:cubicBezTo>
                <a:cubicBezTo>
                  <a:pt x="88" y="37"/>
                  <a:pt x="88" y="37"/>
                  <a:pt x="88" y="37"/>
                </a:cubicBezTo>
                <a:cubicBezTo>
                  <a:pt x="105" y="28"/>
                  <a:pt x="105" y="28"/>
                  <a:pt x="105" y="28"/>
                </a:cubicBezTo>
                <a:moveTo>
                  <a:pt x="74" y="14"/>
                </a:moveTo>
                <a:cubicBezTo>
                  <a:pt x="66" y="11"/>
                  <a:pt x="61" y="16"/>
                  <a:pt x="56" y="16"/>
                </a:cubicBezTo>
                <a:cubicBezTo>
                  <a:pt x="54" y="16"/>
                  <a:pt x="53" y="16"/>
                  <a:pt x="52" y="16"/>
                </a:cubicBezTo>
                <a:cubicBezTo>
                  <a:pt x="51" y="16"/>
                  <a:pt x="51" y="16"/>
                  <a:pt x="51" y="16"/>
                </a:cubicBezTo>
                <a:cubicBezTo>
                  <a:pt x="51" y="16"/>
                  <a:pt x="50" y="16"/>
                  <a:pt x="50" y="16"/>
                </a:cubicBezTo>
                <a:cubicBezTo>
                  <a:pt x="36" y="23"/>
                  <a:pt x="36" y="23"/>
                  <a:pt x="36" y="23"/>
                </a:cubicBezTo>
                <a:cubicBezTo>
                  <a:pt x="29" y="27"/>
                  <a:pt x="36" y="32"/>
                  <a:pt x="38" y="31"/>
                </a:cubicBezTo>
                <a:cubicBezTo>
                  <a:pt x="40" y="31"/>
                  <a:pt x="46" y="28"/>
                  <a:pt x="49" y="27"/>
                </a:cubicBezTo>
                <a:cubicBezTo>
                  <a:pt x="52" y="26"/>
                  <a:pt x="54" y="26"/>
                  <a:pt x="56" y="28"/>
                </a:cubicBezTo>
                <a:cubicBezTo>
                  <a:pt x="63" y="32"/>
                  <a:pt x="76" y="42"/>
                  <a:pt x="77" y="43"/>
                </a:cubicBezTo>
                <a:moveTo>
                  <a:pt x="86" y="34"/>
                </a:moveTo>
                <a:cubicBezTo>
                  <a:pt x="85" y="35"/>
                  <a:pt x="82" y="37"/>
                  <a:pt x="81" y="37"/>
                </a:cubicBezTo>
                <a:cubicBezTo>
                  <a:pt x="81" y="38"/>
                  <a:pt x="80" y="38"/>
                  <a:pt x="80" y="39"/>
                </a:cubicBezTo>
                <a:cubicBezTo>
                  <a:pt x="79" y="41"/>
                  <a:pt x="78" y="43"/>
                  <a:pt x="77" y="43"/>
                </a:cubicBezTo>
                <a:moveTo>
                  <a:pt x="26" y="42"/>
                </a:moveTo>
                <a:cubicBezTo>
                  <a:pt x="26" y="42"/>
                  <a:pt x="26" y="42"/>
                  <a:pt x="26" y="42"/>
                </a:cubicBezTo>
                <a:moveTo>
                  <a:pt x="0" y="27"/>
                </a:moveTo>
                <a:cubicBezTo>
                  <a:pt x="15" y="39"/>
                  <a:pt x="15" y="39"/>
                  <a:pt x="15" y="39"/>
                </a:cubicBezTo>
                <a:cubicBezTo>
                  <a:pt x="36" y="13"/>
                  <a:pt x="36" y="13"/>
                  <a:pt x="36" y="13"/>
                </a:cubicBezTo>
                <a:cubicBezTo>
                  <a:pt x="21" y="0"/>
                  <a:pt x="21" y="0"/>
                  <a:pt x="21" y="0"/>
                </a:cubicBezTo>
                <a:moveTo>
                  <a:pt x="16" y="38"/>
                </a:moveTo>
                <a:cubicBezTo>
                  <a:pt x="21" y="41"/>
                  <a:pt x="25" y="43"/>
                  <a:pt x="25" y="43"/>
                </a:cubicBezTo>
                <a:moveTo>
                  <a:pt x="45" y="19"/>
                </a:moveTo>
                <a:cubicBezTo>
                  <a:pt x="43" y="18"/>
                  <a:pt x="38" y="16"/>
                  <a:pt x="34" y="15"/>
                </a:cubicBezTo>
              </a:path>
            </a:pathLst>
          </a:custGeom>
          <a:noFill/>
          <a:ln w="63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69" name="Freeform 68">
            <a:extLst>
              <a:ext uri="{FF2B5EF4-FFF2-40B4-BE49-F238E27FC236}">
                <a16:creationId xmlns:a16="http://schemas.microsoft.com/office/drawing/2014/main" id="{78AABCC8-EFB7-4E01-AA75-21BD9FF22EB2}"/>
              </a:ext>
            </a:extLst>
          </p:cNvPr>
          <p:cNvSpPr>
            <a:spLocks noEditPoints="1"/>
          </p:cNvSpPr>
          <p:nvPr/>
        </p:nvSpPr>
        <p:spPr bwMode="auto">
          <a:xfrm>
            <a:off x="3170238" y="1660525"/>
            <a:ext cx="314325" cy="314325"/>
          </a:xfrm>
          <a:custGeom>
            <a:avLst/>
            <a:gdLst>
              <a:gd name="T0" fmla="*/ 72 w 84"/>
              <a:gd name="T1" fmla="*/ 52 h 84"/>
              <a:gd name="T2" fmla="*/ 70 w 84"/>
              <a:gd name="T3" fmla="*/ 56 h 84"/>
              <a:gd name="T4" fmla="*/ 76 w 84"/>
              <a:gd name="T5" fmla="*/ 68 h 84"/>
              <a:gd name="T6" fmla="*/ 68 w 84"/>
              <a:gd name="T7" fmla="*/ 75 h 84"/>
              <a:gd name="T8" fmla="*/ 56 w 84"/>
              <a:gd name="T9" fmla="*/ 70 h 84"/>
              <a:gd name="T10" fmla="*/ 52 w 84"/>
              <a:gd name="T11" fmla="*/ 72 h 84"/>
              <a:gd name="T12" fmla="*/ 47 w 84"/>
              <a:gd name="T13" fmla="*/ 84 h 84"/>
              <a:gd name="T14" fmla="*/ 37 w 84"/>
              <a:gd name="T15" fmla="*/ 84 h 84"/>
              <a:gd name="T16" fmla="*/ 32 w 84"/>
              <a:gd name="T17" fmla="*/ 72 h 84"/>
              <a:gd name="T18" fmla="*/ 28 w 84"/>
              <a:gd name="T19" fmla="*/ 70 h 84"/>
              <a:gd name="T20" fmla="*/ 16 w 84"/>
              <a:gd name="T21" fmla="*/ 75 h 84"/>
              <a:gd name="T22" fmla="*/ 9 w 84"/>
              <a:gd name="T23" fmla="*/ 68 h 84"/>
              <a:gd name="T24" fmla="*/ 14 w 84"/>
              <a:gd name="T25" fmla="*/ 56 h 84"/>
              <a:gd name="T26" fmla="*/ 12 w 84"/>
              <a:gd name="T27" fmla="*/ 52 h 84"/>
              <a:gd name="T28" fmla="*/ 0 w 84"/>
              <a:gd name="T29" fmla="*/ 47 h 84"/>
              <a:gd name="T30" fmla="*/ 0 w 84"/>
              <a:gd name="T31" fmla="*/ 36 h 84"/>
              <a:gd name="T32" fmla="*/ 12 w 84"/>
              <a:gd name="T33" fmla="*/ 32 h 84"/>
              <a:gd name="T34" fmla="*/ 14 w 84"/>
              <a:gd name="T35" fmla="*/ 28 h 84"/>
              <a:gd name="T36" fmla="*/ 9 w 84"/>
              <a:gd name="T37" fmla="*/ 16 h 84"/>
              <a:gd name="T38" fmla="*/ 16 w 84"/>
              <a:gd name="T39" fmla="*/ 8 h 84"/>
              <a:gd name="T40" fmla="*/ 28 w 84"/>
              <a:gd name="T41" fmla="*/ 14 h 84"/>
              <a:gd name="T42" fmla="*/ 32 w 84"/>
              <a:gd name="T43" fmla="*/ 12 h 84"/>
              <a:gd name="T44" fmla="*/ 37 w 84"/>
              <a:gd name="T45" fmla="*/ 0 h 84"/>
              <a:gd name="T46" fmla="*/ 47 w 84"/>
              <a:gd name="T47" fmla="*/ 0 h 84"/>
              <a:gd name="T48" fmla="*/ 52 w 84"/>
              <a:gd name="T49" fmla="*/ 12 h 84"/>
              <a:gd name="T50" fmla="*/ 56 w 84"/>
              <a:gd name="T51" fmla="*/ 14 h 84"/>
              <a:gd name="T52" fmla="*/ 68 w 84"/>
              <a:gd name="T53" fmla="*/ 8 h 84"/>
              <a:gd name="T54" fmla="*/ 76 w 84"/>
              <a:gd name="T55" fmla="*/ 16 h 84"/>
              <a:gd name="T56" fmla="*/ 70 w 84"/>
              <a:gd name="T57" fmla="*/ 28 h 84"/>
              <a:gd name="T58" fmla="*/ 72 w 84"/>
              <a:gd name="T59" fmla="*/ 32 h 84"/>
              <a:gd name="T60" fmla="*/ 84 w 84"/>
              <a:gd name="T61" fmla="*/ 36 h 84"/>
              <a:gd name="T62" fmla="*/ 84 w 84"/>
              <a:gd name="T63" fmla="*/ 47 h 84"/>
              <a:gd name="T64" fmla="*/ 72 w 84"/>
              <a:gd name="T65" fmla="*/ 52 h 84"/>
              <a:gd name="T66" fmla="*/ 38 w 84"/>
              <a:gd name="T67" fmla="*/ 43 h 84"/>
              <a:gd name="T68" fmla="*/ 16 w 84"/>
              <a:gd name="T69" fmla="*/ 36 h 84"/>
              <a:gd name="T70" fmla="*/ 16 w 84"/>
              <a:gd name="T71" fmla="*/ 42 h 84"/>
              <a:gd name="T72" fmla="*/ 24 w 84"/>
              <a:gd name="T73" fmla="*/ 61 h 84"/>
              <a:gd name="T74" fmla="*/ 38 w 84"/>
              <a:gd name="T75" fmla="*/ 43 h 84"/>
              <a:gd name="T76" fmla="*/ 39 w 84"/>
              <a:gd name="T77" fmla="*/ 38 h 84"/>
              <a:gd name="T78" fmla="*/ 39 w 84"/>
              <a:gd name="T79" fmla="*/ 15 h 84"/>
              <a:gd name="T80" fmla="*/ 18 w 84"/>
              <a:gd name="T81" fmla="*/ 31 h 84"/>
              <a:gd name="T82" fmla="*/ 39 w 84"/>
              <a:gd name="T83" fmla="*/ 38 h 84"/>
              <a:gd name="T84" fmla="*/ 45 w 84"/>
              <a:gd name="T85" fmla="*/ 38 h 84"/>
              <a:gd name="T86" fmla="*/ 66 w 84"/>
              <a:gd name="T87" fmla="*/ 31 h 84"/>
              <a:gd name="T88" fmla="*/ 45 w 84"/>
              <a:gd name="T89" fmla="*/ 15 h 84"/>
              <a:gd name="T90" fmla="*/ 45 w 84"/>
              <a:gd name="T91" fmla="*/ 38 h 84"/>
              <a:gd name="T92" fmla="*/ 60 w 84"/>
              <a:gd name="T93" fmla="*/ 61 h 84"/>
              <a:gd name="T94" fmla="*/ 69 w 84"/>
              <a:gd name="T95" fmla="*/ 42 h 84"/>
              <a:gd name="T96" fmla="*/ 68 w 84"/>
              <a:gd name="T97" fmla="*/ 36 h 84"/>
              <a:gd name="T98" fmla="*/ 46 w 84"/>
              <a:gd name="T99" fmla="*/ 43 h 84"/>
              <a:gd name="T100" fmla="*/ 60 w 84"/>
              <a:gd name="T101" fmla="*/ 61 h 84"/>
              <a:gd name="T102" fmla="*/ 55 w 84"/>
              <a:gd name="T103" fmla="*/ 65 h 84"/>
              <a:gd name="T104" fmla="*/ 42 w 84"/>
              <a:gd name="T105" fmla="*/ 46 h 84"/>
              <a:gd name="T106" fmla="*/ 29 w 84"/>
              <a:gd name="T107" fmla="*/ 65 h 84"/>
              <a:gd name="T108" fmla="*/ 42 w 84"/>
              <a:gd name="T109" fmla="*/ 68 h 84"/>
              <a:gd name="T110" fmla="*/ 55 w 84"/>
              <a:gd name="T111" fmla="*/ 6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84">
                <a:moveTo>
                  <a:pt x="72" y="52"/>
                </a:moveTo>
                <a:cubicBezTo>
                  <a:pt x="72" y="53"/>
                  <a:pt x="71" y="55"/>
                  <a:pt x="70" y="56"/>
                </a:cubicBezTo>
                <a:cubicBezTo>
                  <a:pt x="76" y="68"/>
                  <a:pt x="76" y="68"/>
                  <a:pt x="76" y="68"/>
                </a:cubicBezTo>
                <a:cubicBezTo>
                  <a:pt x="68" y="75"/>
                  <a:pt x="68" y="75"/>
                  <a:pt x="68" y="75"/>
                </a:cubicBezTo>
                <a:cubicBezTo>
                  <a:pt x="56" y="70"/>
                  <a:pt x="56" y="70"/>
                  <a:pt x="56" y="70"/>
                </a:cubicBezTo>
                <a:cubicBezTo>
                  <a:pt x="55" y="71"/>
                  <a:pt x="54" y="71"/>
                  <a:pt x="52" y="72"/>
                </a:cubicBezTo>
                <a:cubicBezTo>
                  <a:pt x="47" y="84"/>
                  <a:pt x="47" y="84"/>
                  <a:pt x="47" y="84"/>
                </a:cubicBezTo>
                <a:cubicBezTo>
                  <a:pt x="37" y="84"/>
                  <a:pt x="37" y="84"/>
                  <a:pt x="37" y="84"/>
                </a:cubicBezTo>
                <a:cubicBezTo>
                  <a:pt x="32" y="72"/>
                  <a:pt x="32" y="72"/>
                  <a:pt x="32" y="72"/>
                </a:cubicBezTo>
                <a:cubicBezTo>
                  <a:pt x="31" y="71"/>
                  <a:pt x="29" y="71"/>
                  <a:pt x="28" y="70"/>
                </a:cubicBezTo>
                <a:cubicBezTo>
                  <a:pt x="16" y="75"/>
                  <a:pt x="16" y="75"/>
                  <a:pt x="16" y="75"/>
                </a:cubicBezTo>
                <a:cubicBezTo>
                  <a:pt x="9" y="68"/>
                  <a:pt x="9" y="68"/>
                  <a:pt x="9" y="68"/>
                </a:cubicBezTo>
                <a:cubicBezTo>
                  <a:pt x="14" y="56"/>
                  <a:pt x="14" y="56"/>
                  <a:pt x="14" y="56"/>
                </a:cubicBezTo>
                <a:cubicBezTo>
                  <a:pt x="13" y="55"/>
                  <a:pt x="13" y="53"/>
                  <a:pt x="12" y="52"/>
                </a:cubicBezTo>
                <a:cubicBezTo>
                  <a:pt x="0" y="47"/>
                  <a:pt x="0" y="47"/>
                  <a:pt x="0" y="47"/>
                </a:cubicBezTo>
                <a:cubicBezTo>
                  <a:pt x="0" y="36"/>
                  <a:pt x="0" y="36"/>
                  <a:pt x="0" y="36"/>
                </a:cubicBezTo>
                <a:cubicBezTo>
                  <a:pt x="12" y="32"/>
                  <a:pt x="12" y="32"/>
                  <a:pt x="12" y="32"/>
                </a:cubicBezTo>
                <a:cubicBezTo>
                  <a:pt x="13" y="30"/>
                  <a:pt x="13" y="29"/>
                  <a:pt x="14" y="28"/>
                </a:cubicBezTo>
                <a:cubicBezTo>
                  <a:pt x="9" y="16"/>
                  <a:pt x="9" y="16"/>
                  <a:pt x="9" y="16"/>
                </a:cubicBezTo>
                <a:cubicBezTo>
                  <a:pt x="16" y="8"/>
                  <a:pt x="16" y="8"/>
                  <a:pt x="16" y="8"/>
                </a:cubicBezTo>
                <a:cubicBezTo>
                  <a:pt x="28" y="14"/>
                  <a:pt x="28" y="14"/>
                  <a:pt x="28" y="14"/>
                </a:cubicBezTo>
                <a:cubicBezTo>
                  <a:pt x="29" y="13"/>
                  <a:pt x="31" y="12"/>
                  <a:pt x="32" y="12"/>
                </a:cubicBezTo>
                <a:cubicBezTo>
                  <a:pt x="37" y="0"/>
                  <a:pt x="37" y="0"/>
                  <a:pt x="37" y="0"/>
                </a:cubicBezTo>
                <a:cubicBezTo>
                  <a:pt x="47" y="0"/>
                  <a:pt x="47" y="0"/>
                  <a:pt x="47" y="0"/>
                </a:cubicBezTo>
                <a:cubicBezTo>
                  <a:pt x="52" y="12"/>
                  <a:pt x="52" y="12"/>
                  <a:pt x="52" y="12"/>
                </a:cubicBezTo>
                <a:cubicBezTo>
                  <a:pt x="54" y="12"/>
                  <a:pt x="55" y="13"/>
                  <a:pt x="56" y="14"/>
                </a:cubicBezTo>
                <a:cubicBezTo>
                  <a:pt x="68" y="8"/>
                  <a:pt x="68" y="8"/>
                  <a:pt x="68" y="8"/>
                </a:cubicBezTo>
                <a:cubicBezTo>
                  <a:pt x="76" y="16"/>
                  <a:pt x="76" y="16"/>
                  <a:pt x="76" y="16"/>
                </a:cubicBezTo>
                <a:cubicBezTo>
                  <a:pt x="70" y="28"/>
                  <a:pt x="70" y="28"/>
                  <a:pt x="70" y="28"/>
                </a:cubicBezTo>
                <a:cubicBezTo>
                  <a:pt x="71" y="29"/>
                  <a:pt x="72" y="30"/>
                  <a:pt x="72" y="32"/>
                </a:cubicBezTo>
                <a:cubicBezTo>
                  <a:pt x="84" y="36"/>
                  <a:pt x="84" y="36"/>
                  <a:pt x="84" y="36"/>
                </a:cubicBezTo>
                <a:cubicBezTo>
                  <a:pt x="84" y="47"/>
                  <a:pt x="84" y="47"/>
                  <a:pt x="84" y="47"/>
                </a:cubicBezTo>
                <a:lnTo>
                  <a:pt x="72" y="52"/>
                </a:lnTo>
                <a:close/>
                <a:moveTo>
                  <a:pt x="38" y="43"/>
                </a:moveTo>
                <a:cubicBezTo>
                  <a:pt x="16" y="36"/>
                  <a:pt x="16" y="36"/>
                  <a:pt x="16" y="36"/>
                </a:cubicBezTo>
                <a:cubicBezTo>
                  <a:pt x="16" y="38"/>
                  <a:pt x="16" y="40"/>
                  <a:pt x="16" y="42"/>
                </a:cubicBezTo>
                <a:cubicBezTo>
                  <a:pt x="16" y="49"/>
                  <a:pt x="19" y="56"/>
                  <a:pt x="24" y="61"/>
                </a:cubicBezTo>
                <a:lnTo>
                  <a:pt x="38" y="43"/>
                </a:lnTo>
                <a:close/>
                <a:moveTo>
                  <a:pt x="39" y="38"/>
                </a:moveTo>
                <a:cubicBezTo>
                  <a:pt x="39" y="15"/>
                  <a:pt x="39" y="15"/>
                  <a:pt x="39" y="15"/>
                </a:cubicBezTo>
                <a:cubicBezTo>
                  <a:pt x="30" y="16"/>
                  <a:pt x="22" y="22"/>
                  <a:pt x="18" y="31"/>
                </a:cubicBezTo>
                <a:lnTo>
                  <a:pt x="39" y="38"/>
                </a:lnTo>
                <a:close/>
                <a:moveTo>
                  <a:pt x="45" y="38"/>
                </a:moveTo>
                <a:cubicBezTo>
                  <a:pt x="66" y="31"/>
                  <a:pt x="66" y="31"/>
                  <a:pt x="66" y="31"/>
                </a:cubicBezTo>
                <a:cubicBezTo>
                  <a:pt x="62" y="22"/>
                  <a:pt x="54" y="16"/>
                  <a:pt x="45" y="15"/>
                </a:cubicBezTo>
                <a:lnTo>
                  <a:pt x="45" y="38"/>
                </a:lnTo>
                <a:close/>
                <a:moveTo>
                  <a:pt x="60" y="61"/>
                </a:moveTo>
                <a:cubicBezTo>
                  <a:pt x="65" y="56"/>
                  <a:pt x="69" y="49"/>
                  <a:pt x="69" y="42"/>
                </a:cubicBezTo>
                <a:cubicBezTo>
                  <a:pt x="69" y="40"/>
                  <a:pt x="68" y="38"/>
                  <a:pt x="68" y="36"/>
                </a:cubicBezTo>
                <a:cubicBezTo>
                  <a:pt x="46" y="43"/>
                  <a:pt x="46" y="43"/>
                  <a:pt x="46" y="43"/>
                </a:cubicBezTo>
                <a:lnTo>
                  <a:pt x="60" y="61"/>
                </a:lnTo>
                <a:close/>
                <a:moveTo>
                  <a:pt x="55" y="65"/>
                </a:moveTo>
                <a:cubicBezTo>
                  <a:pt x="42" y="46"/>
                  <a:pt x="42" y="46"/>
                  <a:pt x="42" y="46"/>
                </a:cubicBezTo>
                <a:cubicBezTo>
                  <a:pt x="29" y="65"/>
                  <a:pt x="29" y="65"/>
                  <a:pt x="29" y="65"/>
                </a:cubicBezTo>
                <a:cubicBezTo>
                  <a:pt x="33" y="67"/>
                  <a:pt x="37" y="68"/>
                  <a:pt x="42" y="68"/>
                </a:cubicBezTo>
                <a:cubicBezTo>
                  <a:pt x="47" y="68"/>
                  <a:pt x="51" y="67"/>
                  <a:pt x="55" y="65"/>
                </a:cubicBezTo>
                <a:close/>
              </a:path>
            </a:pathLst>
          </a:custGeom>
          <a:noFill/>
          <a:ln w="63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71" name="Freeform 70">
            <a:extLst>
              <a:ext uri="{FF2B5EF4-FFF2-40B4-BE49-F238E27FC236}">
                <a16:creationId xmlns:a16="http://schemas.microsoft.com/office/drawing/2014/main" id="{90D497C8-D65A-4E01-B638-105C33C3DCB7}"/>
              </a:ext>
            </a:extLst>
          </p:cNvPr>
          <p:cNvSpPr>
            <a:spLocks noEditPoints="1"/>
          </p:cNvSpPr>
          <p:nvPr/>
        </p:nvSpPr>
        <p:spPr bwMode="auto">
          <a:xfrm>
            <a:off x="3170238" y="3819525"/>
            <a:ext cx="314325" cy="293688"/>
          </a:xfrm>
          <a:custGeom>
            <a:avLst/>
            <a:gdLst>
              <a:gd name="T0" fmla="*/ 0 w 84"/>
              <a:gd name="T1" fmla="*/ 73 h 78"/>
              <a:gd name="T2" fmla="*/ 8 w 84"/>
              <a:gd name="T3" fmla="*/ 9 h 78"/>
              <a:gd name="T4" fmla="*/ 70 w 84"/>
              <a:gd name="T5" fmla="*/ 9 h 78"/>
              <a:gd name="T6" fmla="*/ 52 w 84"/>
              <a:gd name="T7" fmla="*/ 9 h 78"/>
              <a:gd name="T8" fmla="*/ 0 w 84"/>
              <a:gd name="T9" fmla="*/ 23 h 78"/>
              <a:gd name="T10" fmla="*/ 18 w 84"/>
              <a:gd name="T11" fmla="*/ 13 h 78"/>
              <a:gd name="T12" fmla="*/ 13 w 84"/>
              <a:gd name="T13" fmla="*/ 0 h 78"/>
              <a:gd name="T14" fmla="*/ 8 w 84"/>
              <a:gd name="T15" fmla="*/ 5 h 78"/>
              <a:gd name="T16" fmla="*/ 13 w 84"/>
              <a:gd name="T17" fmla="*/ 18 h 78"/>
              <a:gd name="T18" fmla="*/ 18 w 84"/>
              <a:gd name="T19" fmla="*/ 13 h 78"/>
              <a:gd name="T20" fmla="*/ 57 w 84"/>
              <a:gd name="T21" fmla="*/ 18 h 78"/>
              <a:gd name="T22" fmla="*/ 63 w 84"/>
              <a:gd name="T23" fmla="*/ 5 h 78"/>
              <a:gd name="T24" fmla="*/ 57 w 84"/>
              <a:gd name="T25" fmla="*/ 0 h 78"/>
              <a:gd name="T26" fmla="*/ 52 w 84"/>
              <a:gd name="T27" fmla="*/ 13 h 78"/>
              <a:gd name="T28" fmla="*/ 17 w 84"/>
              <a:gd name="T29" fmla="*/ 28 h 78"/>
              <a:gd name="T30" fmla="*/ 7 w 84"/>
              <a:gd name="T31" fmla="*/ 38 h 78"/>
              <a:gd name="T32" fmla="*/ 17 w 84"/>
              <a:gd name="T33" fmla="*/ 28 h 78"/>
              <a:gd name="T34" fmla="*/ 23 w 84"/>
              <a:gd name="T35" fmla="*/ 28 h 78"/>
              <a:gd name="T36" fmla="*/ 33 w 84"/>
              <a:gd name="T37" fmla="*/ 38 h 78"/>
              <a:gd name="T38" fmla="*/ 48 w 84"/>
              <a:gd name="T39" fmla="*/ 28 h 78"/>
              <a:gd name="T40" fmla="*/ 38 w 84"/>
              <a:gd name="T41" fmla="*/ 38 h 78"/>
              <a:gd name="T42" fmla="*/ 48 w 84"/>
              <a:gd name="T43" fmla="*/ 28 h 78"/>
              <a:gd name="T44" fmla="*/ 63 w 84"/>
              <a:gd name="T45" fmla="*/ 28 h 78"/>
              <a:gd name="T46" fmla="*/ 53 w 84"/>
              <a:gd name="T47" fmla="*/ 37 h 78"/>
              <a:gd name="T48" fmla="*/ 7 w 84"/>
              <a:gd name="T49" fmla="*/ 42 h 78"/>
              <a:gd name="T50" fmla="*/ 17 w 84"/>
              <a:gd name="T51" fmla="*/ 52 h 78"/>
              <a:gd name="T52" fmla="*/ 33 w 84"/>
              <a:gd name="T53" fmla="*/ 42 h 78"/>
              <a:gd name="T54" fmla="*/ 23 w 84"/>
              <a:gd name="T55" fmla="*/ 52 h 78"/>
              <a:gd name="T56" fmla="*/ 33 w 84"/>
              <a:gd name="T57" fmla="*/ 42 h 78"/>
              <a:gd name="T58" fmla="*/ 38 w 84"/>
              <a:gd name="T59" fmla="*/ 42 h 78"/>
              <a:gd name="T60" fmla="*/ 41 w 84"/>
              <a:gd name="T61" fmla="*/ 52 h 78"/>
              <a:gd name="T62" fmla="*/ 7 w 84"/>
              <a:gd name="T63" fmla="*/ 56 h 78"/>
              <a:gd name="T64" fmla="*/ 17 w 84"/>
              <a:gd name="T65" fmla="*/ 66 h 78"/>
              <a:gd name="T66" fmla="*/ 33 w 84"/>
              <a:gd name="T67" fmla="*/ 56 h 78"/>
              <a:gd name="T68" fmla="*/ 23 w 84"/>
              <a:gd name="T69" fmla="*/ 66 h 78"/>
              <a:gd name="T70" fmla="*/ 33 w 84"/>
              <a:gd name="T71" fmla="*/ 56 h 78"/>
              <a:gd name="T72" fmla="*/ 38 w 84"/>
              <a:gd name="T73" fmla="*/ 56 h 78"/>
              <a:gd name="T74" fmla="*/ 43 w 84"/>
              <a:gd name="T75" fmla="*/ 66 h 78"/>
              <a:gd name="T76" fmla="*/ 43 w 84"/>
              <a:gd name="T77" fmla="*/ 57 h 78"/>
              <a:gd name="T78" fmla="*/ 84 w 84"/>
              <a:gd name="T79" fmla="*/ 57 h 78"/>
              <a:gd name="T80" fmla="*/ 54 w 84"/>
              <a:gd name="T81" fmla="*/ 60 h 78"/>
              <a:gd name="T82" fmla="*/ 74 w 84"/>
              <a:gd name="T83" fmla="*/ 4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4" h="78">
                <a:moveTo>
                  <a:pt x="44" y="73"/>
                </a:moveTo>
                <a:cubicBezTo>
                  <a:pt x="0" y="73"/>
                  <a:pt x="0" y="73"/>
                  <a:pt x="0" y="73"/>
                </a:cubicBezTo>
                <a:cubicBezTo>
                  <a:pt x="0" y="9"/>
                  <a:pt x="0" y="9"/>
                  <a:pt x="0" y="9"/>
                </a:cubicBezTo>
                <a:cubicBezTo>
                  <a:pt x="8" y="9"/>
                  <a:pt x="8" y="9"/>
                  <a:pt x="8" y="9"/>
                </a:cubicBezTo>
                <a:moveTo>
                  <a:pt x="70" y="34"/>
                </a:moveTo>
                <a:cubicBezTo>
                  <a:pt x="70" y="9"/>
                  <a:pt x="70" y="9"/>
                  <a:pt x="70" y="9"/>
                </a:cubicBezTo>
                <a:cubicBezTo>
                  <a:pt x="63" y="9"/>
                  <a:pt x="63" y="9"/>
                  <a:pt x="63" y="9"/>
                </a:cubicBezTo>
                <a:moveTo>
                  <a:pt x="52" y="9"/>
                </a:moveTo>
                <a:cubicBezTo>
                  <a:pt x="18" y="9"/>
                  <a:pt x="18" y="9"/>
                  <a:pt x="18" y="9"/>
                </a:cubicBezTo>
                <a:moveTo>
                  <a:pt x="0" y="23"/>
                </a:moveTo>
                <a:cubicBezTo>
                  <a:pt x="70" y="23"/>
                  <a:pt x="70" y="23"/>
                  <a:pt x="70" y="23"/>
                </a:cubicBezTo>
                <a:moveTo>
                  <a:pt x="18" y="13"/>
                </a:moveTo>
                <a:cubicBezTo>
                  <a:pt x="18" y="5"/>
                  <a:pt x="18" y="5"/>
                  <a:pt x="18" y="5"/>
                </a:cubicBezTo>
                <a:cubicBezTo>
                  <a:pt x="18" y="3"/>
                  <a:pt x="16" y="0"/>
                  <a:pt x="13" y="0"/>
                </a:cubicBezTo>
                <a:cubicBezTo>
                  <a:pt x="13" y="0"/>
                  <a:pt x="13" y="0"/>
                  <a:pt x="13" y="0"/>
                </a:cubicBezTo>
                <a:cubicBezTo>
                  <a:pt x="11" y="0"/>
                  <a:pt x="8" y="3"/>
                  <a:pt x="8" y="5"/>
                </a:cubicBezTo>
                <a:cubicBezTo>
                  <a:pt x="8" y="13"/>
                  <a:pt x="8" y="13"/>
                  <a:pt x="8" y="13"/>
                </a:cubicBezTo>
                <a:cubicBezTo>
                  <a:pt x="8" y="16"/>
                  <a:pt x="11" y="18"/>
                  <a:pt x="13" y="18"/>
                </a:cubicBezTo>
                <a:cubicBezTo>
                  <a:pt x="13" y="18"/>
                  <a:pt x="13" y="18"/>
                  <a:pt x="13" y="18"/>
                </a:cubicBezTo>
                <a:cubicBezTo>
                  <a:pt x="16" y="18"/>
                  <a:pt x="18" y="16"/>
                  <a:pt x="18" y="13"/>
                </a:cubicBezTo>
                <a:close/>
                <a:moveTo>
                  <a:pt x="57" y="18"/>
                </a:moveTo>
                <a:cubicBezTo>
                  <a:pt x="57" y="18"/>
                  <a:pt x="57" y="18"/>
                  <a:pt x="57" y="18"/>
                </a:cubicBezTo>
                <a:cubicBezTo>
                  <a:pt x="60" y="18"/>
                  <a:pt x="63" y="16"/>
                  <a:pt x="63" y="13"/>
                </a:cubicBezTo>
                <a:cubicBezTo>
                  <a:pt x="63" y="5"/>
                  <a:pt x="63" y="5"/>
                  <a:pt x="63" y="5"/>
                </a:cubicBezTo>
                <a:cubicBezTo>
                  <a:pt x="63" y="3"/>
                  <a:pt x="60" y="0"/>
                  <a:pt x="57" y="0"/>
                </a:cubicBezTo>
                <a:cubicBezTo>
                  <a:pt x="57" y="0"/>
                  <a:pt x="57" y="0"/>
                  <a:pt x="57" y="0"/>
                </a:cubicBezTo>
                <a:cubicBezTo>
                  <a:pt x="55" y="0"/>
                  <a:pt x="52" y="3"/>
                  <a:pt x="52" y="5"/>
                </a:cubicBezTo>
                <a:cubicBezTo>
                  <a:pt x="52" y="13"/>
                  <a:pt x="52" y="13"/>
                  <a:pt x="52" y="13"/>
                </a:cubicBezTo>
                <a:cubicBezTo>
                  <a:pt x="52" y="16"/>
                  <a:pt x="55" y="18"/>
                  <a:pt x="57" y="18"/>
                </a:cubicBezTo>
                <a:close/>
                <a:moveTo>
                  <a:pt x="17" y="28"/>
                </a:moveTo>
                <a:cubicBezTo>
                  <a:pt x="7" y="28"/>
                  <a:pt x="7" y="28"/>
                  <a:pt x="7" y="28"/>
                </a:cubicBezTo>
                <a:cubicBezTo>
                  <a:pt x="7" y="38"/>
                  <a:pt x="7" y="38"/>
                  <a:pt x="7" y="38"/>
                </a:cubicBezTo>
                <a:cubicBezTo>
                  <a:pt x="17" y="38"/>
                  <a:pt x="17" y="38"/>
                  <a:pt x="17" y="38"/>
                </a:cubicBezTo>
                <a:lnTo>
                  <a:pt x="17" y="28"/>
                </a:lnTo>
                <a:close/>
                <a:moveTo>
                  <a:pt x="33" y="28"/>
                </a:moveTo>
                <a:cubicBezTo>
                  <a:pt x="23" y="28"/>
                  <a:pt x="23" y="28"/>
                  <a:pt x="23" y="28"/>
                </a:cubicBezTo>
                <a:cubicBezTo>
                  <a:pt x="23" y="38"/>
                  <a:pt x="23" y="38"/>
                  <a:pt x="23" y="38"/>
                </a:cubicBezTo>
                <a:cubicBezTo>
                  <a:pt x="33" y="38"/>
                  <a:pt x="33" y="38"/>
                  <a:pt x="33" y="38"/>
                </a:cubicBezTo>
                <a:lnTo>
                  <a:pt x="33" y="28"/>
                </a:lnTo>
                <a:close/>
                <a:moveTo>
                  <a:pt x="48" y="28"/>
                </a:moveTo>
                <a:cubicBezTo>
                  <a:pt x="38" y="28"/>
                  <a:pt x="38" y="28"/>
                  <a:pt x="38" y="28"/>
                </a:cubicBezTo>
                <a:cubicBezTo>
                  <a:pt x="38" y="38"/>
                  <a:pt x="38" y="38"/>
                  <a:pt x="38" y="38"/>
                </a:cubicBezTo>
                <a:cubicBezTo>
                  <a:pt x="48" y="38"/>
                  <a:pt x="48" y="38"/>
                  <a:pt x="48" y="38"/>
                </a:cubicBezTo>
                <a:lnTo>
                  <a:pt x="48" y="28"/>
                </a:lnTo>
                <a:close/>
                <a:moveTo>
                  <a:pt x="63" y="35"/>
                </a:moveTo>
                <a:cubicBezTo>
                  <a:pt x="63" y="28"/>
                  <a:pt x="63" y="28"/>
                  <a:pt x="63" y="28"/>
                </a:cubicBezTo>
                <a:cubicBezTo>
                  <a:pt x="53" y="28"/>
                  <a:pt x="53" y="28"/>
                  <a:pt x="53" y="28"/>
                </a:cubicBezTo>
                <a:cubicBezTo>
                  <a:pt x="53" y="37"/>
                  <a:pt x="53" y="37"/>
                  <a:pt x="53" y="37"/>
                </a:cubicBezTo>
                <a:moveTo>
                  <a:pt x="17" y="42"/>
                </a:moveTo>
                <a:cubicBezTo>
                  <a:pt x="7" y="42"/>
                  <a:pt x="7" y="42"/>
                  <a:pt x="7" y="42"/>
                </a:cubicBezTo>
                <a:cubicBezTo>
                  <a:pt x="7" y="52"/>
                  <a:pt x="7" y="52"/>
                  <a:pt x="7" y="52"/>
                </a:cubicBezTo>
                <a:cubicBezTo>
                  <a:pt x="17" y="52"/>
                  <a:pt x="17" y="52"/>
                  <a:pt x="17" y="52"/>
                </a:cubicBezTo>
                <a:lnTo>
                  <a:pt x="17" y="42"/>
                </a:lnTo>
                <a:close/>
                <a:moveTo>
                  <a:pt x="33" y="42"/>
                </a:moveTo>
                <a:cubicBezTo>
                  <a:pt x="23" y="42"/>
                  <a:pt x="23" y="42"/>
                  <a:pt x="23" y="42"/>
                </a:cubicBezTo>
                <a:cubicBezTo>
                  <a:pt x="23" y="52"/>
                  <a:pt x="23" y="52"/>
                  <a:pt x="23" y="52"/>
                </a:cubicBezTo>
                <a:cubicBezTo>
                  <a:pt x="33" y="52"/>
                  <a:pt x="33" y="52"/>
                  <a:pt x="33" y="52"/>
                </a:cubicBezTo>
                <a:lnTo>
                  <a:pt x="33" y="42"/>
                </a:lnTo>
                <a:close/>
                <a:moveTo>
                  <a:pt x="47" y="42"/>
                </a:moveTo>
                <a:cubicBezTo>
                  <a:pt x="38" y="42"/>
                  <a:pt x="38" y="42"/>
                  <a:pt x="38" y="42"/>
                </a:cubicBezTo>
                <a:cubicBezTo>
                  <a:pt x="38" y="52"/>
                  <a:pt x="38" y="52"/>
                  <a:pt x="38" y="52"/>
                </a:cubicBezTo>
                <a:cubicBezTo>
                  <a:pt x="41" y="52"/>
                  <a:pt x="41" y="52"/>
                  <a:pt x="41" y="52"/>
                </a:cubicBezTo>
                <a:moveTo>
                  <a:pt x="17" y="56"/>
                </a:moveTo>
                <a:cubicBezTo>
                  <a:pt x="7" y="56"/>
                  <a:pt x="7" y="56"/>
                  <a:pt x="7" y="56"/>
                </a:cubicBezTo>
                <a:cubicBezTo>
                  <a:pt x="7" y="66"/>
                  <a:pt x="7" y="66"/>
                  <a:pt x="7" y="66"/>
                </a:cubicBezTo>
                <a:cubicBezTo>
                  <a:pt x="17" y="66"/>
                  <a:pt x="17" y="66"/>
                  <a:pt x="17" y="66"/>
                </a:cubicBezTo>
                <a:lnTo>
                  <a:pt x="17" y="56"/>
                </a:lnTo>
                <a:close/>
                <a:moveTo>
                  <a:pt x="33" y="56"/>
                </a:moveTo>
                <a:cubicBezTo>
                  <a:pt x="23" y="56"/>
                  <a:pt x="23" y="56"/>
                  <a:pt x="23" y="56"/>
                </a:cubicBezTo>
                <a:cubicBezTo>
                  <a:pt x="23" y="66"/>
                  <a:pt x="23" y="66"/>
                  <a:pt x="23" y="66"/>
                </a:cubicBezTo>
                <a:cubicBezTo>
                  <a:pt x="33" y="66"/>
                  <a:pt x="33" y="66"/>
                  <a:pt x="33" y="66"/>
                </a:cubicBezTo>
                <a:lnTo>
                  <a:pt x="33" y="56"/>
                </a:lnTo>
                <a:close/>
                <a:moveTo>
                  <a:pt x="41" y="56"/>
                </a:moveTo>
                <a:cubicBezTo>
                  <a:pt x="38" y="56"/>
                  <a:pt x="38" y="56"/>
                  <a:pt x="38" y="56"/>
                </a:cubicBezTo>
                <a:cubicBezTo>
                  <a:pt x="38" y="66"/>
                  <a:pt x="38" y="66"/>
                  <a:pt x="38" y="66"/>
                </a:cubicBezTo>
                <a:cubicBezTo>
                  <a:pt x="43" y="66"/>
                  <a:pt x="43" y="66"/>
                  <a:pt x="43" y="66"/>
                </a:cubicBezTo>
                <a:moveTo>
                  <a:pt x="63" y="37"/>
                </a:moveTo>
                <a:cubicBezTo>
                  <a:pt x="52" y="37"/>
                  <a:pt x="43" y="46"/>
                  <a:pt x="43" y="57"/>
                </a:cubicBezTo>
                <a:cubicBezTo>
                  <a:pt x="43" y="69"/>
                  <a:pt x="52" y="78"/>
                  <a:pt x="63" y="78"/>
                </a:cubicBezTo>
                <a:cubicBezTo>
                  <a:pt x="75" y="78"/>
                  <a:pt x="84" y="69"/>
                  <a:pt x="84" y="57"/>
                </a:cubicBezTo>
                <a:cubicBezTo>
                  <a:pt x="84" y="46"/>
                  <a:pt x="75" y="37"/>
                  <a:pt x="63" y="37"/>
                </a:cubicBezTo>
                <a:close/>
                <a:moveTo>
                  <a:pt x="54" y="60"/>
                </a:moveTo>
                <a:cubicBezTo>
                  <a:pt x="63" y="70"/>
                  <a:pt x="63" y="70"/>
                  <a:pt x="63" y="70"/>
                </a:cubicBezTo>
                <a:cubicBezTo>
                  <a:pt x="74" y="45"/>
                  <a:pt x="74" y="45"/>
                  <a:pt x="74" y="45"/>
                </a:cubicBezTo>
              </a:path>
            </a:pathLst>
          </a:custGeom>
          <a:noFill/>
          <a:ln w="63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64" name="Freeform 63">
            <a:extLst>
              <a:ext uri="{FF2B5EF4-FFF2-40B4-BE49-F238E27FC236}">
                <a16:creationId xmlns:a16="http://schemas.microsoft.com/office/drawing/2014/main" id="{6D1B38A9-2364-4FA9-BBF9-D254FBE6BB58}"/>
              </a:ext>
            </a:extLst>
          </p:cNvPr>
          <p:cNvSpPr>
            <a:spLocks noEditPoints="1"/>
          </p:cNvSpPr>
          <p:nvPr/>
        </p:nvSpPr>
        <p:spPr bwMode="auto">
          <a:xfrm>
            <a:off x="8737600" y="3819525"/>
            <a:ext cx="246063" cy="293688"/>
          </a:xfrm>
          <a:custGeom>
            <a:avLst/>
            <a:gdLst>
              <a:gd name="T0" fmla="*/ 155 w 155"/>
              <a:gd name="T1" fmla="*/ 76 h 185"/>
              <a:gd name="T2" fmla="*/ 155 w 155"/>
              <a:gd name="T3" fmla="*/ 185 h 185"/>
              <a:gd name="T4" fmla="*/ 0 w 155"/>
              <a:gd name="T5" fmla="*/ 185 h 185"/>
              <a:gd name="T6" fmla="*/ 0 w 155"/>
              <a:gd name="T7" fmla="*/ 76 h 185"/>
              <a:gd name="T8" fmla="*/ 155 w 155"/>
              <a:gd name="T9" fmla="*/ 185 h 185"/>
              <a:gd name="T10" fmla="*/ 77 w 155"/>
              <a:gd name="T11" fmla="*/ 130 h 185"/>
              <a:gd name="T12" fmla="*/ 0 w 155"/>
              <a:gd name="T13" fmla="*/ 185 h 185"/>
              <a:gd name="T14" fmla="*/ 155 w 155"/>
              <a:gd name="T15" fmla="*/ 76 h 185"/>
              <a:gd name="T16" fmla="*/ 103 w 155"/>
              <a:gd name="T17" fmla="*/ 130 h 185"/>
              <a:gd name="T18" fmla="*/ 0 w 155"/>
              <a:gd name="T19" fmla="*/ 76 h 185"/>
              <a:gd name="T20" fmla="*/ 52 w 155"/>
              <a:gd name="T21" fmla="*/ 130 h 185"/>
              <a:gd name="T22" fmla="*/ 137 w 155"/>
              <a:gd name="T23" fmla="*/ 73 h 185"/>
              <a:gd name="T24" fmla="*/ 137 w 155"/>
              <a:gd name="T25" fmla="*/ 36 h 185"/>
              <a:gd name="T26" fmla="*/ 101 w 155"/>
              <a:gd name="T27" fmla="*/ 0 h 185"/>
              <a:gd name="T28" fmla="*/ 18 w 155"/>
              <a:gd name="T29" fmla="*/ 0 h 185"/>
              <a:gd name="T30" fmla="*/ 18 w 155"/>
              <a:gd name="T31" fmla="*/ 73 h 185"/>
              <a:gd name="T32" fmla="*/ 137 w 155"/>
              <a:gd name="T33" fmla="*/ 36 h 185"/>
              <a:gd name="T34" fmla="*/ 101 w 155"/>
              <a:gd name="T35" fmla="*/ 0 h 185"/>
              <a:gd name="T36" fmla="*/ 101 w 155"/>
              <a:gd name="T37" fmla="*/ 36 h 185"/>
              <a:gd name="T38" fmla="*/ 137 w 155"/>
              <a:gd name="T39" fmla="*/ 36 h 185"/>
              <a:gd name="T40" fmla="*/ 52 w 155"/>
              <a:gd name="T41" fmla="*/ 54 h 185"/>
              <a:gd name="T42" fmla="*/ 35 w 155"/>
              <a:gd name="T43" fmla="*/ 54 h 185"/>
              <a:gd name="T44" fmla="*/ 115 w 155"/>
              <a:gd name="T45" fmla="*/ 54 h 185"/>
              <a:gd name="T46" fmla="*/ 68 w 155"/>
              <a:gd name="T47" fmla="*/ 54 h 185"/>
              <a:gd name="T48" fmla="*/ 35 w 155"/>
              <a:gd name="T49" fmla="*/ 71 h 185"/>
              <a:gd name="T50" fmla="*/ 80 w 155"/>
              <a:gd name="T51" fmla="*/ 71 h 185"/>
              <a:gd name="T52" fmla="*/ 115 w 155"/>
              <a:gd name="T53" fmla="*/ 71 h 185"/>
              <a:gd name="T54" fmla="*/ 96 w 155"/>
              <a:gd name="T55" fmla="*/ 7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5" h="185">
                <a:moveTo>
                  <a:pt x="155" y="76"/>
                </a:moveTo>
                <a:lnTo>
                  <a:pt x="155" y="185"/>
                </a:lnTo>
                <a:lnTo>
                  <a:pt x="0" y="185"/>
                </a:lnTo>
                <a:lnTo>
                  <a:pt x="0" y="76"/>
                </a:lnTo>
                <a:moveTo>
                  <a:pt x="155" y="185"/>
                </a:moveTo>
                <a:lnTo>
                  <a:pt x="77" y="130"/>
                </a:lnTo>
                <a:lnTo>
                  <a:pt x="0" y="185"/>
                </a:lnTo>
                <a:moveTo>
                  <a:pt x="155" y="76"/>
                </a:moveTo>
                <a:lnTo>
                  <a:pt x="103" y="130"/>
                </a:lnTo>
                <a:moveTo>
                  <a:pt x="0" y="76"/>
                </a:moveTo>
                <a:lnTo>
                  <a:pt x="52" y="130"/>
                </a:lnTo>
                <a:moveTo>
                  <a:pt x="137" y="73"/>
                </a:moveTo>
                <a:lnTo>
                  <a:pt x="137" y="36"/>
                </a:lnTo>
                <a:moveTo>
                  <a:pt x="101" y="0"/>
                </a:moveTo>
                <a:lnTo>
                  <a:pt x="18" y="0"/>
                </a:lnTo>
                <a:lnTo>
                  <a:pt x="18" y="73"/>
                </a:lnTo>
                <a:moveTo>
                  <a:pt x="137" y="36"/>
                </a:moveTo>
                <a:lnTo>
                  <a:pt x="101" y="0"/>
                </a:lnTo>
                <a:lnTo>
                  <a:pt x="101" y="36"/>
                </a:lnTo>
                <a:lnTo>
                  <a:pt x="137" y="36"/>
                </a:lnTo>
                <a:moveTo>
                  <a:pt x="52" y="54"/>
                </a:moveTo>
                <a:lnTo>
                  <a:pt x="35" y="54"/>
                </a:lnTo>
                <a:moveTo>
                  <a:pt x="115" y="54"/>
                </a:moveTo>
                <a:lnTo>
                  <a:pt x="68" y="54"/>
                </a:lnTo>
                <a:moveTo>
                  <a:pt x="35" y="71"/>
                </a:moveTo>
                <a:lnTo>
                  <a:pt x="80" y="71"/>
                </a:lnTo>
                <a:moveTo>
                  <a:pt x="115" y="71"/>
                </a:moveTo>
                <a:lnTo>
                  <a:pt x="96" y="71"/>
                </a:lnTo>
              </a:path>
            </a:pathLst>
          </a:custGeom>
          <a:noFill/>
          <a:ln w="63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66" name="Freeform 65">
            <a:extLst>
              <a:ext uri="{FF2B5EF4-FFF2-40B4-BE49-F238E27FC236}">
                <a16:creationId xmlns:a16="http://schemas.microsoft.com/office/drawing/2014/main" id="{9A8BD41F-7C9C-4637-84B1-2E51CAC6C74F}"/>
              </a:ext>
            </a:extLst>
          </p:cNvPr>
          <p:cNvSpPr>
            <a:spLocks noEditPoints="1"/>
          </p:cNvSpPr>
          <p:nvPr/>
        </p:nvSpPr>
        <p:spPr bwMode="auto">
          <a:xfrm>
            <a:off x="8713788" y="1671638"/>
            <a:ext cx="288925" cy="288925"/>
          </a:xfrm>
          <a:custGeom>
            <a:avLst/>
            <a:gdLst>
              <a:gd name="T0" fmla="*/ 66 w 77"/>
              <a:gd name="T1" fmla="*/ 21 h 77"/>
              <a:gd name="T2" fmla="*/ 72 w 77"/>
              <a:gd name="T3" fmla="*/ 41 h 77"/>
              <a:gd name="T4" fmla="*/ 36 w 77"/>
              <a:gd name="T5" fmla="*/ 77 h 77"/>
              <a:gd name="T6" fmla="*/ 0 w 77"/>
              <a:gd name="T7" fmla="*/ 41 h 77"/>
              <a:gd name="T8" fmla="*/ 36 w 77"/>
              <a:gd name="T9" fmla="*/ 5 h 77"/>
              <a:gd name="T10" fmla="*/ 56 w 77"/>
              <a:gd name="T11" fmla="*/ 11 h 77"/>
              <a:gd name="T12" fmla="*/ 50 w 77"/>
              <a:gd name="T13" fmla="*/ 18 h 77"/>
              <a:gd name="T14" fmla="*/ 36 w 77"/>
              <a:gd name="T15" fmla="*/ 14 h 77"/>
              <a:gd name="T16" fmla="*/ 9 w 77"/>
              <a:gd name="T17" fmla="*/ 41 h 77"/>
              <a:gd name="T18" fmla="*/ 36 w 77"/>
              <a:gd name="T19" fmla="*/ 68 h 77"/>
              <a:gd name="T20" fmla="*/ 64 w 77"/>
              <a:gd name="T21" fmla="*/ 41 h 77"/>
              <a:gd name="T22" fmla="*/ 60 w 77"/>
              <a:gd name="T23" fmla="*/ 27 h 77"/>
              <a:gd name="T24" fmla="*/ 43 w 77"/>
              <a:gd name="T25" fmla="*/ 25 h 77"/>
              <a:gd name="T26" fmla="*/ 36 w 77"/>
              <a:gd name="T27" fmla="*/ 23 h 77"/>
              <a:gd name="T28" fmla="*/ 19 w 77"/>
              <a:gd name="T29" fmla="*/ 41 h 77"/>
              <a:gd name="T30" fmla="*/ 36 w 77"/>
              <a:gd name="T31" fmla="*/ 59 h 77"/>
              <a:gd name="T32" fmla="*/ 54 w 77"/>
              <a:gd name="T33" fmla="*/ 41 h 77"/>
              <a:gd name="T34" fmla="*/ 52 w 77"/>
              <a:gd name="T35" fmla="*/ 33 h 77"/>
              <a:gd name="T36" fmla="*/ 36 w 77"/>
              <a:gd name="T37" fmla="*/ 41 h 77"/>
              <a:gd name="T38" fmla="*/ 75 w 77"/>
              <a:gd name="T39" fmla="*/ 2 h 77"/>
              <a:gd name="T40" fmla="*/ 66 w 77"/>
              <a:gd name="T41" fmla="*/ 0 h 77"/>
              <a:gd name="T42" fmla="*/ 66 w 77"/>
              <a:gd name="T43" fmla="*/ 12 h 77"/>
              <a:gd name="T44" fmla="*/ 77 w 77"/>
              <a:gd name="T45" fmla="*/ 12 h 77"/>
              <a:gd name="T46" fmla="*/ 6 w 77"/>
              <a:gd name="T47" fmla="*/ 77 h 77"/>
              <a:gd name="T48" fmla="*/ 14 w 77"/>
              <a:gd name="T49" fmla="*/ 69 h 77"/>
              <a:gd name="T50" fmla="*/ 59 w 77"/>
              <a:gd name="T51" fmla="*/ 69 h 77"/>
              <a:gd name="T52" fmla="*/ 66 w 77"/>
              <a:gd name="T53"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7" h="77">
                <a:moveTo>
                  <a:pt x="66" y="21"/>
                </a:moveTo>
                <a:cubicBezTo>
                  <a:pt x="70" y="27"/>
                  <a:pt x="72" y="34"/>
                  <a:pt x="72" y="41"/>
                </a:cubicBezTo>
                <a:cubicBezTo>
                  <a:pt x="72" y="61"/>
                  <a:pt x="56" y="77"/>
                  <a:pt x="36" y="77"/>
                </a:cubicBezTo>
                <a:cubicBezTo>
                  <a:pt x="17" y="77"/>
                  <a:pt x="0" y="61"/>
                  <a:pt x="0" y="41"/>
                </a:cubicBezTo>
                <a:cubicBezTo>
                  <a:pt x="0" y="21"/>
                  <a:pt x="17" y="5"/>
                  <a:pt x="36" y="5"/>
                </a:cubicBezTo>
                <a:cubicBezTo>
                  <a:pt x="44" y="5"/>
                  <a:pt x="50" y="7"/>
                  <a:pt x="56" y="11"/>
                </a:cubicBezTo>
                <a:moveTo>
                  <a:pt x="50" y="18"/>
                </a:moveTo>
                <a:cubicBezTo>
                  <a:pt x="46" y="15"/>
                  <a:pt x="41" y="14"/>
                  <a:pt x="36" y="14"/>
                </a:cubicBezTo>
                <a:cubicBezTo>
                  <a:pt x="21" y="14"/>
                  <a:pt x="9" y="26"/>
                  <a:pt x="9" y="41"/>
                </a:cubicBezTo>
                <a:cubicBezTo>
                  <a:pt x="9" y="56"/>
                  <a:pt x="21" y="68"/>
                  <a:pt x="36" y="68"/>
                </a:cubicBezTo>
                <a:cubicBezTo>
                  <a:pt x="51" y="68"/>
                  <a:pt x="64" y="56"/>
                  <a:pt x="64" y="41"/>
                </a:cubicBezTo>
                <a:cubicBezTo>
                  <a:pt x="64" y="36"/>
                  <a:pt x="62" y="31"/>
                  <a:pt x="60" y="27"/>
                </a:cubicBezTo>
                <a:moveTo>
                  <a:pt x="43" y="25"/>
                </a:moveTo>
                <a:cubicBezTo>
                  <a:pt x="41" y="24"/>
                  <a:pt x="39" y="23"/>
                  <a:pt x="36" y="23"/>
                </a:cubicBezTo>
                <a:cubicBezTo>
                  <a:pt x="27" y="23"/>
                  <a:pt x="19" y="31"/>
                  <a:pt x="19" y="41"/>
                </a:cubicBezTo>
                <a:cubicBezTo>
                  <a:pt x="19" y="51"/>
                  <a:pt x="27" y="59"/>
                  <a:pt x="36" y="59"/>
                </a:cubicBezTo>
                <a:cubicBezTo>
                  <a:pt x="46" y="59"/>
                  <a:pt x="54" y="51"/>
                  <a:pt x="54" y="41"/>
                </a:cubicBezTo>
                <a:cubicBezTo>
                  <a:pt x="54" y="38"/>
                  <a:pt x="53" y="36"/>
                  <a:pt x="52" y="33"/>
                </a:cubicBezTo>
                <a:moveTo>
                  <a:pt x="36" y="41"/>
                </a:moveTo>
                <a:cubicBezTo>
                  <a:pt x="75" y="2"/>
                  <a:pt x="75" y="2"/>
                  <a:pt x="75" y="2"/>
                </a:cubicBezTo>
                <a:moveTo>
                  <a:pt x="66" y="0"/>
                </a:moveTo>
                <a:cubicBezTo>
                  <a:pt x="66" y="12"/>
                  <a:pt x="66" y="12"/>
                  <a:pt x="66" y="12"/>
                </a:cubicBezTo>
                <a:cubicBezTo>
                  <a:pt x="77" y="12"/>
                  <a:pt x="77" y="12"/>
                  <a:pt x="77" y="12"/>
                </a:cubicBezTo>
                <a:moveTo>
                  <a:pt x="6" y="77"/>
                </a:moveTo>
                <a:cubicBezTo>
                  <a:pt x="14" y="69"/>
                  <a:pt x="14" y="69"/>
                  <a:pt x="14" y="69"/>
                </a:cubicBezTo>
                <a:moveTo>
                  <a:pt x="59" y="69"/>
                </a:moveTo>
                <a:cubicBezTo>
                  <a:pt x="66" y="77"/>
                  <a:pt x="66" y="77"/>
                  <a:pt x="66" y="77"/>
                </a:cubicBezTo>
              </a:path>
            </a:pathLst>
          </a:custGeom>
          <a:noFill/>
          <a:ln w="63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70" name="Freeform 69">
            <a:extLst>
              <a:ext uri="{FF2B5EF4-FFF2-40B4-BE49-F238E27FC236}">
                <a16:creationId xmlns:a16="http://schemas.microsoft.com/office/drawing/2014/main" id="{3E69276E-4B31-43FA-A417-33354C86905F}"/>
              </a:ext>
            </a:extLst>
          </p:cNvPr>
          <p:cNvSpPr>
            <a:spLocks noEditPoints="1"/>
          </p:cNvSpPr>
          <p:nvPr/>
        </p:nvSpPr>
        <p:spPr bwMode="auto">
          <a:xfrm>
            <a:off x="8710613" y="4919663"/>
            <a:ext cx="300038" cy="241300"/>
          </a:xfrm>
          <a:custGeom>
            <a:avLst/>
            <a:gdLst>
              <a:gd name="T0" fmla="*/ 80 w 80"/>
              <a:gd name="T1" fmla="*/ 64 h 64"/>
              <a:gd name="T2" fmla="*/ 0 w 80"/>
              <a:gd name="T3" fmla="*/ 64 h 64"/>
              <a:gd name="T4" fmla="*/ 19 w 80"/>
              <a:gd name="T5" fmla="*/ 47 h 64"/>
              <a:gd name="T6" fmla="*/ 8 w 80"/>
              <a:gd name="T7" fmla="*/ 47 h 64"/>
              <a:gd name="T8" fmla="*/ 8 w 80"/>
              <a:gd name="T9" fmla="*/ 64 h 64"/>
              <a:gd name="T10" fmla="*/ 19 w 80"/>
              <a:gd name="T11" fmla="*/ 64 h 64"/>
              <a:gd name="T12" fmla="*/ 19 w 80"/>
              <a:gd name="T13" fmla="*/ 47 h 64"/>
              <a:gd name="T14" fmla="*/ 37 w 80"/>
              <a:gd name="T15" fmla="*/ 30 h 64"/>
              <a:gd name="T16" fmla="*/ 26 w 80"/>
              <a:gd name="T17" fmla="*/ 30 h 64"/>
              <a:gd name="T18" fmla="*/ 26 w 80"/>
              <a:gd name="T19" fmla="*/ 64 h 64"/>
              <a:gd name="T20" fmla="*/ 37 w 80"/>
              <a:gd name="T21" fmla="*/ 64 h 64"/>
              <a:gd name="T22" fmla="*/ 37 w 80"/>
              <a:gd name="T23" fmla="*/ 30 h 64"/>
              <a:gd name="T24" fmla="*/ 54 w 80"/>
              <a:gd name="T25" fmla="*/ 37 h 64"/>
              <a:gd name="T26" fmla="*/ 43 w 80"/>
              <a:gd name="T27" fmla="*/ 37 h 64"/>
              <a:gd name="T28" fmla="*/ 43 w 80"/>
              <a:gd name="T29" fmla="*/ 64 h 64"/>
              <a:gd name="T30" fmla="*/ 54 w 80"/>
              <a:gd name="T31" fmla="*/ 64 h 64"/>
              <a:gd name="T32" fmla="*/ 54 w 80"/>
              <a:gd name="T33" fmla="*/ 37 h 64"/>
              <a:gd name="T34" fmla="*/ 71 w 80"/>
              <a:gd name="T35" fmla="*/ 20 h 64"/>
              <a:gd name="T36" fmla="*/ 60 w 80"/>
              <a:gd name="T37" fmla="*/ 20 h 64"/>
              <a:gd name="T38" fmla="*/ 60 w 80"/>
              <a:gd name="T39" fmla="*/ 64 h 64"/>
              <a:gd name="T40" fmla="*/ 71 w 80"/>
              <a:gd name="T41" fmla="*/ 64 h 64"/>
              <a:gd name="T42" fmla="*/ 71 w 80"/>
              <a:gd name="T43" fmla="*/ 20 h 64"/>
              <a:gd name="T44" fmla="*/ 14 w 80"/>
              <a:gd name="T45" fmla="*/ 28 h 64"/>
              <a:gd name="T46" fmla="*/ 11 w 80"/>
              <a:gd name="T47" fmla="*/ 31 h 64"/>
              <a:gd name="T48" fmla="*/ 14 w 80"/>
              <a:gd name="T49" fmla="*/ 34 h 64"/>
              <a:gd name="T50" fmla="*/ 17 w 80"/>
              <a:gd name="T51" fmla="*/ 31 h 64"/>
              <a:gd name="T52" fmla="*/ 14 w 80"/>
              <a:gd name="T53" fmla="*/ 28 h 64"/>
              <a:gd name="T54" fmla="*/ 31 w 80"/>
              <a:gd name="T55" fmla="*/ 12 h 64"/>
              <a:gd name="T56" fmla="*/ 28 w 80"/>
              <a:gd name="T57" fmla="*/ 15 h 64"/>
              <a:gd name="T58" fmla="*/ 31 w 80"/>
              <a:gd name="T59" fmla="*/ 18 h 64"/>
              <a:gd name="T60" fmla="*/ 34 w 80"/>
              <a:gd name="T61" fmla="*/ 15 h 64"/>
              <a:gd name="T62" fmla="*/ 31 w 80"/>
              <a:gd name="T63" fmla="*/ 12 h 64"/>
              <a:gd name="T64" fmla="*/ 48 w 80"/>
              <a:gd name="T65" fmla="*/ 20 h 64"/>
              <a:gd name="T66" fmla="*/ 45 w 80"/>
              <a:gd name="T67" fmla="*/ 23 h 64"/>
              <a:gd name="T68" fmla="*/ 48 w 80"/>
              <a:gd name="T69" fmla="*/ 26 h 64"/>
              <a:gd name="T70" fmla="*/ 52 w 80"/>
              <a:gd name="T71" fmla="*/ 23 h 64"/>
              <a:gd name="T72" fmla="*/ 48 w 80"/>
              <a:gd name="T73" fmla="*/ 20 h 64"/>
              <a:gd name="T74" fmla="*/ 66 w 80"/>
              <a:gd name="T75" fmla="*/ 0 h 64"/>
              <a:gd name="T76" fmla="*/ 63 w 80"/>
              <a:gd name="T77" fmla="*/ 3 h 64"/>
              <a:gd name="T78" fmla="*/ 66 w 80"/>
              <a:gd name="T79" fmla="*/ 6 h 64"/>
              <a:gd name="T80" fmla="*/ 69 w 80"/>
              <a:gd name="T81" fmla="*/ 3 h 64"/>
              <a:gd name="T82" fmla="*/ 66 w 80"/>
              <a:gd name="T83" fmla="*/ 0 h 64"/>
              <a:gd name="T84" fmla="*/ 50 w 80"/>
              <a:gd name="T85" fmla="*/ 21 h 64"/>
              <a:gd name="T86" fmla="*/ 64 w 80"/>
              <a:gd name="T87" fmla="*/ 6 h 64"/>
              <a:gd name="T88" fmla="*/ 34 w 80"/>
              <a:gd name="T89" fmla="*/ 16 h 64"/>
              <a:gd name="T90" fmla="*/ 46 w 80"/>
              <a:gd name="T91" fmla="*/ 22 h 64"/>
              <a:gd name="T92" fmla="*/ 29 w 80"/>
              <a:gd name="T93" fmla="*/ 17 h 64"/>
              <a:gd name="T94" fmla="*/ 16 w 80"/>
              <a:gd name="T95" fmla="*/ 2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64">
                <a:moveTo>
                  <a:pt x="80" y="64"/>
                </a:moveTo>
                <a:cubicBezTo>
                  <a:pt x="0" y="64"/>
                  <a:pt x="0" y="64"/>
                  <a:pt x="0" y="64"/>
                </a:cubicBezTo>
                <a:moveTo>
                  <a:pt x="19" y="47"/>
                </a:moveTo>
                <a:cubicBezTo>
                  <a:pt x="8" y="47"/>
                  <a:pt x="8" y="47"/>
                  <a:pt x="8" y="47"/>
                </a:cubicBezTo>
                <a:cubicBezTo>
                  <a:pt x="8" y="64"/>
                  <a:pt x="8" y="64"/>
                  <a:pt x="8" y="64"/>
                </a:cubicBezTo>
                <a:cubicBezTo>
                  <a:pt x="19" y="64"/>
                  <a:pt x="19" y="64"/>
                  <a:pt x="19" y="64"/>
                </a:cubicBezTo>
                <a:lnTo>
                  <a:pt x="19" y="47"/>
                </a:lnTo>
                <a:close/>
                <a:moveTo>
                  <a:pt x="37" y="30"/>
                </a:moveTo>
                <a:cubicBezTo>
                  <a:pt x="26" y="30"/>
                  <a:pt x="26" y="30"/>
                  <a:pt x="26" y="30"/>
                </a:cubicBezTo>
                <a:cubicBezTo>
                  <a:pt x="26" y="64"/>
                  <a:pt x="26" y="64"/>
                  <a:pt x="26" y="64"/>
                </a:cubicBezTo>
                <a:cubicBezTo>
                  <a:pt x="37" y="64"/>
                  <a:pt x="37" y="64"/>
                  <a:pt x="37" y="64"/>
                </a:cubicBezTo>
                <a:lnTo>
                  <a:pt x="37" y="30"/>
                </a:lnTo>
                <a:close/>
                <a:moveTo>
                  <a:pt x="54" y="37"/>
                </a:moveTo>
                <a:cubicBezTo>
                  <a:pt x="43" y="37"/>
                  <a:pt x="43" y="37"/>
                  <a:pt x="43" y="37"/>
                </a:cubicBezTo>
                <a:cubicBezTo>
                  <a:pt x="43" y="64"/>
                  <a:pt x="43" y="64"/>
                  <a:pt x="43" y="64"/>
                </a:cubicBezTo>
                <a:cubicBezTo>
                  <a:pt x="54" y="64"/>
                  <a:pt x="54" y="64"/>
                  <a:pt x="54" y="64"/>
                </a:cubicBezTo>
                <a:lnTo>
                  <a:pt x="54" y="37"/>
                </a:lnTo>
                <a:close/>
                <a:moveTo>
                  <a:pt x="71" y="20"/>
                </a:moveTo>
                <a:cubicBezTo>
                  <a:pt x="60" y="20"/>
                  <a:pt x="60" y="20"/>
                  <a:pt x="60" y="20"/>
                </a:cubicBezTo>
                <a:cubicBezTo>
                  <a:pt x="60" y="64"/>
                  <a:pt x="60" y="64"/>
                  <a:pt x="60" y="64"/>
                </a:cubicBezTo>
                <a:cubicBezTo>
                  <a:pt x="71" y="64"/>
                  <a:pt x="71" y="64"/>
                  <a:pt x="71" y="64"/>
                </a:cubicBezTo>
                <a:lnTo>
                  <a:pt x="71" y="20"/>
                </a:lnTo>
                <a:close/>
                <a:moveTo>
                  <a:pt x="14" y="28"/>
                </a:moveTo>
                <a:cubicBezTo>
                  <a:pt x="12" y="28"/>
                  <a:pt x="11" y="29"/>
                  <a:pt x="11" y="31"/>
                </a:cubicBezTo>
                <a:cubicBezTo>
                  <a:pt x="11" y="33"/>
                  <a:pt x="12" y="34"/>
                  <a:pt x="14" y="34"/>
                </a:cubicBezTo>
                <a:cubicBezTo>
                  <a:pt x="16" y="34"/>
                  <a:pt x="17" y="33"/>
                  <a:pt x="17" y="31"/>
                </a:cubicBezTo>
                <a:cubicBezTo>
                  <a:pt x="17" y="29"/>
                  <a:pt x="16" y="28"/>
                  <a:pt x="14" y="28"/>
                </a:cubicBezTo>
                <a:close/>
                <a:moveTo>
                  <a:pt x="31" y="12"/>
                </a:moveTo>
                <a:cubicBezTo>
                  <a:pt x="29" y="12"/>
                  <a:pt x="28" y="13"/>
                  <a:pt x="28" y="15"/>
                </a:cubicBezTo>
                <a:cubicBezTo>
                  <a:pt x="28" y="16"/>
                  <a:pt x="29" y="18"/>
                  <a:pt x="31" y="18"/>
                </a:cubicBezTo>
                <a:cubicBezTo>
                  <a:pt x="33" y="18"/>
                  <a:pt x="34" y="16"/>
                  <a:pt x="34" y="15"/>
                </a:cubicBezTo>
                <a:cubicBezTo>
                  <a:pt x="34" y="13"/>
                  <a:pt x="33" y="12"/>
                  <a:pt x="31" y="12"/>
                </a:cubicBezTo>
                <a:close/>
                <a:moveTo>
                  <a:pt x="48" y="20"/>
                </a:moveTo>
                <a:cubicBezTo>
                  <a:pt x="47" y="20"/>
                  <a:pt x="45" y="21"/>
                  <a:pt x="45" y="23"/>
                </a:cubicBezTo>
                <a:cubicBezTo>
                  <a:pt x="45" y="25"/>
                  <a:pt x="47" y="26"/>
                  <a:pt x="48" y="26"/>
                </a:cubicBezTo>
                <a:cubicBezTo>
                  <a:pt x="50" y="26"/>
                  <a:pt x="52" y="25"/>
                  <a:pt x="52" y="23"/>
                </a:cubicBezTo>
                <a:cubicBezTo>
                  <a:pt x="52" y="21"/>
                  <a:pt x="50" y="20"/>
                  <a:pt x="48" y="20"/>
                </a:cubicBezTo>
                <a:close/>
                <a:moveTo>
                  <a:pt x="66" y="0"/>
                </a:moveTo>
                <a:cubicBezTo>
                  <a:pt x="64" y="0"/>
                  <a:pt x="63" y="2"/>
                  <a:pt x="63" y="3"/>
                </a:cubicBezTo>
                <a:cubicBezTo>
                  <a:pt x="63" y="5"/>
                  <a:pt x="64" y="6"/>
                  <a:pt x="66" y="6"/>
                </a:cubicBezTo>
                <a:cubicBezTo>
                  <a:pt x="67" y="6"/>
                  <a:pt x="69" y="5"/>
                  <a:pt x="69" y="3"/>
                </a:cubicBezTo>
                <a:cubicBezTo>
                  <a:pt x="69" y="2"/>
                  <a:pt x="67" y="0"/>
                  <a:pt x="66" y="0"/>
                </a:cubicBezTo>
                <a:close/>
                <a:moveTo>
                  <a:pt x="50" y="21"/>
                </a:moveTo>
                <a:cubicBezTo>
                  <a:pt x="64" y="6"/>
                  <a:pt x="64" y="6"/>
                  <a:pt x="64" y="6"/>
                </a:cubicBezTo>
                <a:moveTo>
                  <a:pt x="34" y="16"/>
                </a:moveTo>
                <a:cubicBezTo>
                  <a:pt x="46" y="22"/>
                  <a:pt x="46" y="22"/>
                  <a:pt x="46" y="22"/>
                </a:cubicBezTo>
                <a:moveTo>
                  <a:pt x="29" y="17"/>
                </a:moveTo>
                <a:cubicBezTo>
                  <a:pt x="16" y="29"/>
                  <a:pt x="16" y="29"/>
                  <a:pt x="16" y="29"/>
                </a:cubicBezTo>
              </a:path>
            </a:pathLst>
          </a:custGeom>
          <a:noFill/>
          <a:ln w="63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72" name="Freeform 71">
            <a:extLst>
              <a:ext uri="{FF2B5EF4-FFF2-40B4-BE49-F238E27FC236}">
                <a16:creationId xmlns:a16="http://schemas.microsoft.com/office/drawing/2014/main" id="{71265F50-CC59-4458-874B-934A275E40BD}"/>
              </a:ext>
            </a:extLst>
          </p:cNvPr>
          <p:cNvSpPr>
            <a:spLocks noEditPoints="1"/>
          </p:cNvSpPr>
          <p:nvPr/>
        </p:nvSpPr>
        <p:spPr bwMode="auto">
          <a:xfrm>
            <a:off x="8729663" y="2741613"/>
            <a:ext cx="261938" cy="296863"/>
          </a:xfrm>
          <a:custGeom>
            <a:avLst/>
            <a:gdLst>
              <a:gd name="T0" fmla="*/ 37 w 70"/>
              <a:gd name="T1" fmla="*/ 19 h 79"/>
              <a:gd name="T2" fmla="*/ 25 w 70"/>
              <a:gd name="T3" fmla="*/ 31 h 79"/>
              <a:gd name="T4" fmla="*/ 13 w 70"/>
              <a:gd name="T5" fmla="*/ 19 h 79"/>
              <a:gd name="T6" fmla="*/ 25 w 70"/>
              <a:gd name="T7" fmla="*/ 7 h 79"/>
              <a:gd name="T8" fmla="*/ 37 w 70"/>
              <a:gd name="T9" fmla="*/ 19 h 79"/>
              <a:gd name="T10" fmla="*/ 42 w 70"/>
              <a:gd name="T11" fmla="*/ 35 h 79"/>
              <a:gd name="T12" fmla="*/ 42 w 70"/>
              <a:gd name="T13" fmla="*/ 35 h 79"/>
              <a:gd name="T14" fmla="*/ 38 w 70"/>
              <a:gd name="T15" fmla="*/ 31 h 79"/>
              <a:gd name="T16" fmla="*/ 12 w 70"/>
              <a:gd name="T17" fmla="*/ 31 h 79"/>
              <a:gd name="T18" fmla="*/ 8 w 70"/>
              <a:gd name="T19" fmla="*/ 35 h 79"/>
              <a:gd name="T20" fmla="*/ 8 w 70"/>
              <a:gd name="T21" fmla="*/ 35 h 79"/>
              <a:gd name="T22" fmla="*/ 12 w 70"/>
              <a:gd name="T23" fmla="*/ 39 h 79"/>
              <a:gd name="T24" fmla="*/ 38 w 70"/>
              <a:gd name="T25" fmla="*/ 39 h 79"/>
              <a:gd name="T26" fmla="*/ 42 w 70"/>
              <a:gd name="T27" fmla="*/ 35 h 79"/>
              <a:gd name="T28" fmla="*/ 50 w 70"/>
              <a:gd name="T29" fmla="*/ 75 h 79"/>
              <a:gd name="T30" fmla="*/ 50 w 70"/>
              <a:gd name="T31" fmla="*/ 75 h 79"/>
              <a:gd name="T32" fmla="*/ 46 w 70"/>
              <a:gd name="T33" fmla="*/ 72 h 79"/>
              <a:gd name="T34" fmla="*/ 4 w 70"/>
              <a:gd name="T35" fmla="*/ 72 h 79"/>
              <a:gd name="T36" fmla="*/ 0 w 70"/>
              <a:gd name="T37" fmla="*/ 75 h 79"/>
              <a:gd name="T38" fmla="*/ 0 w 70"/>
              <a:gd name="T39" fmla="*/ 75 h 79"/>
              <a:gd name="T40" fmla="*/ 4 w 70"/>
              <a:gd name="T41" fmla="*/ 79 h 79"/>
              <a:gd name="T42" fmla="*/ 46 w 70"/>
              <a:gd name="T43" fmla="*/ 79 h 79"/>
              <a:gd name="T44" fmla="*/ 50 w 70"/>
              <a:gd name="T45" fmla="*/ 75 h 79"/>
              <a:gd name="T46" fmla="*/ 44 w 70"/>
              <a:gd name="T47" fmla="*/ 67 h 79"/>
              <a:gd name="T48" fmla="*/ 6 w 70"/>
              <a:gd name="T49" fmla="*/ 67 h 79"/>
              <a:gd name="T50" fmla="*/ 6 w 70"/>
              <a:gd name="T51" fmla="*/ 72 h 79"/>
              <a:gd name="T52" fmla="*/ 44 w 70"/>
              <a:gd name="T53" fmla="*/ 72 h 79"/>
              <a:gd name="T54" fmla="*/ 44 w 70"/>
              <a:gd name="T55" fmla="*/ 67 h 79"/>
              <a:gd name="T56" fmla="*/ 6 w 70"/>
              <a:gd name="T57" fmla="*/ 67 h 79"/>
              <a:gd name="T58" fmla="*/ 14 w 70"/>
              <a:gd name="T59" fmla="*/ 39 h 79"/>
              <a:gd name="T60" fmla="*/ 36 w 70"/>
              <a:gd name="T61" fmla="*/ 39 h 79"/>
              <a:gd name="T62" fmla="*/ 44 w 70"/>
              <a:gd name="T63" fmla="*/ 67 h 79"/>
              <a:gd name="T64" fmla="*/ 45 w 70"/>
              <a:gd name="T65" fmla="*/ 66 h 79"/>
              <a:gd name="T66" fmla="*/ 62 w 70"/>
              <a:gd name="T67" fmla="*/ 66 h 79"/>
              <a:gd name="T68" fmla="*/ 57 w 70"/>
              <a:gd name="T69" fmla="*/ 19 h 79"/>
              <a:gd name="T70" fmla="*/ 38 w 70"/>
              <a:gd name="T71" fmla="*/ 19 h 79"/>
              <a:gd name="T72" fmla="*/ 50 w 70"/>
              <a:gd name="T73" fmla="*/ 79 h 79"/>
              <a:gd name="T74" fmla="*/ 70 w 70"/>
              <a:gd name="T75" fmla="*/ 79 h 79"/>
              <a:gd name="T76" fmla="*/ 70 w 70"/>
              <a:gd name="T77" fmla="*/ 71 h 79"/>
              <a:gd name="T78" fmla="*/ 49 w 70"/>
              <a:gd name="T79" fmla="*/ 71 h 79"/>
              <a:gd name="T80" fmla="*/ 37 w 70"/>
              <a:gd name="T81" fmla="*/ 15 h 79"/>
              <a:gd name="T82" fmla="*/ 60 w 70"/>
              <a:gd name="T83" fmla="*/ 15 h 79"/>
              <a:gd name="T84" fmla="*/ 65 w 70"/>
              <a:gd name="T85" fmla="*/ 0 h 79"/>
              <a:gd name="T86" fmla="*/ 57 w 70"/>
              <a:gd name="T87" fmla="*/ 0 h 79"/>
              <a:gd name="T88" fmla="*/ 58 w 70"/>
              <a:gd name="T89" fmla="*/ 9 h 79"/>
              <a:gd name="T90" fmla="*/ 50 w 70"/>
              <a:gd name="T91" fmla="*/ 9 h 79"/>
              <a:gd name="T92" fmla="*/ 51 w 70"/>
              <a:gd name="T93" fmla="*/ 0 h 79"/>
              <a:gd name="T94" fmla="*/ 40 w 70"/>
              <a:gd name="T95" fmla="*/ 0 h 79"/>
              <a:gd name="T96" fmla="*/ 41 w 70"/>
              <a:gd name="T97" fmla="*/ 9 h 79"/>
              <a:gd name="T98" fmla="*/ 33 w 70"/>
              <a:gd name="T99" fmla="*/ 9 h 79"/>
              <a:gd name="T100" fmla="*/ 34 w 70"/>
              <a:gd name="T101" fmla="*/ 0 h 79"/>
              <a:gd name="T102" fmla="*/ 26 w 70"/>
              <a:gd name="T103" fmla="*/ 0 h 79"/>
              <a:gd name="T104" fmla="*/ 27 w 70"/>
              <a:gd name="T105" fmla="*/ 5 h 79"/>
              <a:gd name="T106" fmla="*/ 57 w 70"/>
              <a:gd name="T107" fmla="*/ 19 h 79"/>
              <a:gd name="T108" fmla="*/ 60 w 70"/>
              <a:gd name="T109" fmla="*/ 19 h 79"/>
              <a:gd name="T110" fmla="*/ 60 w 70"/>
              <a:gd name="T111" fmla="*/ 15 h 79"/>
              <a:gd name="T112" fmla="*/ 65 w 70"/>
              <a:gd name="T113" fmla="*/ 71 h 79"/>
              <a:gd name="T114" fmla="*/ 65 w 70"/>
              <a:gd name="T115" fmla="*/ 66 h 79"/>
              <a:gd name="T116" fmla="*/ 62 w 70"/>
              <a:gd name="T117" fmla="*/ 6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79">
                <a:moveTo>
                  <a:pt x="37" y="19"/>
                </a:moveTo>
                <a:cubicBezTo>
                  <a:pt x="37" y="25"/>
                  <a:pt x="32" y="31"/>
                  <a:pt x="25" y="31"/>
                </a:cubicBezTo>
                <a:cubicBezTo>
                  <a:pt x="18" y="31"/>
                  <a:pt x="13" y="25"/>
                  <a:pt x="13" y="19"/>
                </a:cubicBezTo>
                <a:cubicBezTo>
                  <a:pt x="13" y="12"/>
                  <a:pt x="18" y="7"/>
                  <a:pt x="25" y="7"/>
                </a:cubicBezTo>
                <a:cubicBezTo>
                  <a:pt x="32" y="7"/>
                  <a:pt x="37" y="12"/>
                  <a:pt x="37" y="19"/>
                </a:cubicBezTo>
                <a:close/>
                <a:moveTo>
                  <a:pt x="42" y="35"/>
                </a:moveTo>
                <a:cubicBezTo>
                  <a:pt x="42" y="35"/>
                  <a:pt x="42" y="35"/>
                  <a:pt x="42" y="35"/>
                </a:cubicBezTo>
                <a:cubicBezTo>
                  <a:pt x="42" y="33"/>
                  <a:pt x="40" y="31"/>
                  <a:pt x="38" y="31"/>
                </a:cubicBezTo>
                <a:cubicBezTo>
                  <a:pt x="12" y="31"/>
                  <a:pt x="12" y="31"/>
                  <a:pt x="12" y="31"/>
                </a:cubicBezTo>
                <a:cubicBezTo>
                  <a:pt x="9" y="31"/>
                  <a:pt x="8" y="33"/>
                  <a:pt x="8" y="35"/>
                </a:cubicBezTo>
                <a:cubicBezTo>
                  <a:pt x="8" y="35"/>
                  <a:pt x="8" y="35"/>
                  <a:pt x="8" y="35"/>
                </a:cubicBezTo>
                <a:cubicBezTo>
                  <a:pt x="8" y="37"/>
                  <a:pt x="9" y="39"/>
                  <a:pt x="12" y="39"/>
                </a:cubicBezTo>
                <a:cubicBezTo>
                  <a:pt x="38" y="39"/>
                  <a:pt x="38" y="39"/>
                  <a:pt x="38" y="39"/>
                </a:cubicBezTo>
                <a:cubicBezTo>
                  <a:pt x="40" y="39"/>
                  <a:pt x="42" y="37"/>
                  <a:pt x="42" y="35"/>
                </a:cubicBezTo>
                <a:close/>
                <a:moveTo>
                  <a:pt x="50" y="75"/>
                </a:moveTo>
                <a:cubicBezTo>
                  <a:pt x="50" y="75"/>
                  <a:pt x="50" y="75"/>
                  <a:pt x="50" y="75"/>
                </a:cubicBezTo>
                <a:cubicBezTo>
                  <a:pt x="50" y="73"/>
                  <a:pt x="48" y="72"/>
                  <a:pt x="46" y="72"/>
                </a:cubicBezTo>
                <a:cubicBezTo>
                  <a:pt x="4" y="72"/>
                  <a:pt x="4" y="72"/>
                  <a:pt x="4" y="72"/>
                </a:cubicBezTo>
                <a:cubicBezTo>
                  <a:pt x="2" y="72"/>
                  <a:pt x="0" y="73"/>
                  <a:pt x="0" y="75"/>
                </a:cubicBezTo>
                <a:cubicBezTo>
                  <a:pt x="0" y="75"/>
                  <a:pt x="0" y="75"/>
                  <a:pt x="0" y="75"/>
                </a:cubicBezTo>
                <a:cubicBezTo>
                  <a:pt x="0" y="78"/>
                  <a:pt x="2" y="79"/>
                  <a:pt x="4" y="79"/>
                </a:cubicBezTo>
                <a:cubicBezTo>
                  <a:pt x="46" y="79"/>
                  <a:pt x="46" y="79"/>
                  <a:pt x="46" y="79"/>
                </a:cubicBezTo>
                <a:cubicBezTo>
                  <a:pt x="48" y="79"/>
                  <a:pt x="50" y="78"/>
                  <a:pt x="50" y="75"/>
                </a:cubicBezTo>
                <a:close/>
                <a:moveTo>
                  <a:pt x="44" y="67"/>
                </a:moveTo>
                <a:cubicBezTo>
                  <a:pt x="6" y="67"/>
                  <a:pt x="6" y="67"/>
                  <a:pt x="6" y="67"/>
                </a:cubicBezTo>
                <a:cubicBezTo>
                  <a:pt x="6" y="72"/>
                  <a:pt x="6" y="72"/>
                  <a:pt x="6" y="72"/>
                </a:cubicBezTo>
                <a:cubicBezTo>
                  <a:pt x="44" y="72"/>
                  <a:pt x="44" y="72"/>
                  <a:pt x="44" y="72"/>
                </a:cubicBezTo>
                <a:lnTo>
                  <a:pt x="44" y="67"/>
                </a:lnTo>
                <a:close/>
                <a:moveTo>
                  <a:pt x="6" y="67"/>
                </a:moveTo>
                <a:cubicBezTo>
                  <a:pt x="15" y="60"/>
                  <a:pt x="14" y="39"/>
                  <a:pt x="14" y="39"/>
                </a:cubicBezTo>
                <a:moveTo>
                  <a:pt x="36" y="39"/>
                </a:moveTo>
                <a:cubicBezTo>
                  <a:pt x="36" y="39"/>
                  <a:pt x="35" y="60"/>
                  <a:pt x="44" y="67"/>
                </a:cubicBezTo>
                <a:moveTo>
                  <a:pt x="45" y="66"/>
                </a:moveTo>
                <a:cubicBezTo>
                  <a:pt x="62" y="66"/>
                  <a:pt x="62" y="66"/>
                  <a:pt x="62" y="66"/>
                </a:cubicBezTo>
                <a:cubicBezTo>
                  <a:pt x="57" y="19"/>
                  <a:pt x="57" y="19"/>
                  <a:pt x="57" y="19"/>
                </a:cubicBezTo>
                <a:cubicBezTo>
                  <a:pt x="38" y="19"/>
                  <a:pt x="38" y="19"/>
                  <a:pt x="38" y="19"/>
                </a:cubicBezTo>
                <a:moveTo>
                  <a:pt x="50" y="79"/>
                </a:moveTo>
                <a:cubicBezTo>
                  <a:pt x="70" y="79"/>
                  <a:pt x="70" y="79"/>
                  <a:pt x="70" y="79"/>
                </a:cubicBezTo>
                <a:cubicBezTo>
                  <a:pt x="70" y="71"/>
                  <a:pt x="70" y="71"/>
                  <a:pt x="70" y="71"/>
                </a:cubicBezTo>
                <a:cubicBezTo>
                  <a:pt x="49" y="71"/>
                  <a:pt x="49" y="71"/>
                  <a:pt x="49" y="71"/>
                </a:cubicBezTo>
                <a:moveTo>
                  <a:pt x="37" y="15"/>
                </a:moveTo>
                <a:cubicBezTo>
                  <a:pt x="60" y="15"/>
                  <a:pt x="60" y="15"/>
                  <a:pt x="60" y="15"/>
                </a:cubicBezTo>
                <a:cubicBezTo>
                  <a:pt x="63" y="11"/>
                  <a:pt x="65" y="6"/>
                  <a:pt x="65" y="0"/>
                </a:cubicBezTo>
                <a:cubicBezTo>
                  <a:pt x="57" y="0"/>
                  <a:pt x="57" y="0"/>
                  <a:pt x="57" y="0"/>
                </a:cubicBezTo>
                <a:cubicBezTo>
                  <a:pt x="58" y="9"/>
                  <a:pt x="58" y="9"/>
                  <a:pt x="58" y="9"/>
                </a:cubicBezTo>
                <a:cubicBezTo>
                  <a:pt x="50" y="9"/>
                  <a:pt x="50" y="9"/>
                  <a:pt x="50" y="9"/>
                </a:cubicBezTo>
                <a:cubicBezTo>
                  <a:pt x="51" y="0"/>
                  <a:pt x="51" y="0"/>
                  <a:pt x="51" y="0"/>
                </a:cubicBezTo>
                <a:cubicBezTo>
                  <a:pt x="40" y="0"/>
                  <a:pt x="40" y="0"/>
                  <a:pt x="40" y="0"/>
                </a:cubicBezTo>
                <a:cubicBezTo>
                  <a:pt x="41" y="9"/>
                  <a:pt x="41" y="9"/>
                  <a:pt x="41" y="9"/>
                </a:cubicBezTo>
                <a:cubicBezTo>
                  <a:pt x="33" y="9"/>
                  <a:pt x="33" y="9"/>
                  <a:pt x="33" y="9"/>
                </a:cubicBezTo>
                <a:cubicBezTo>
                  <a:pt x="34" y="0"/>
                  <a:pt x="34" y="0"/>
                  <a:pt x="34" y="0"/>
                </a:cubicBezTo>
                <a:cubicBezTo>
                  <a:pt x="26" y="0"/>
                  <a:pt x="26" y="0"/>
                  <a:pt x="26" y="0"/>
                </a:cubicBezTo>
                <a:cubicBezTo>
                  <a:pt x="26" y="2"/>
                  <a:pt x="26" y="4"/>
                  <a:pt x="27" y="5"/>
                </a:cubicBezTo>
                <a:moveTo>
                  <a:pt x="57" y="19"/>
                </a:moveTo>
                <a:cubicBezTo>
                  <a:pt x="60" y="19"/>
                  <a:pt x="60" y="19"/>
                  <a:pt x="60" y="19"/>
                </a:cubicBezTo>
                <a:cubicBezTo>
                  <a:pt x="60" y="15"/>
                  <a:pt x="60" y="15"/>
                  <a:pt x="60" y="15"/>
                </a:cubicBezTo>
                <a:moveTo>
                  <a:pt x="65" y="71"/>
                </a:moveTo>
                <a:cubicBezTo>
                  <a:pt x="65" y="66"/>
                  <a:pt x="65" y="66"/>
                  <a:pt x="65" y="66"/>
                </a:cubicBezTo>
                <a:cubicBezTo>
                  <a:pt x="62" y="66"/>
                  <a:pt x="62" y="66"/>
                  <a:pt x="62" y="66"/>
                </a:cubicBezTo>
              </a:path>
            </a:pathLst>
          </a:custGeom>
          <a:noFill/>
          <a:ln w="6350"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nvGrpSpPr>
          <p:cNvPr id="59" name="Group 58">
            <a:extLst>
              <a:ext uri="{FF2B5EF4-FFF2-40B4-BE49-F238E27FC236}">
                <a16:creationId xmlns:a16="http://schemas.microsoft.com/office/drawing/2014/main" id="{A7D1C8B6-C921-4025-A0A8-5DFDF57C3703}"/>
              </a:ext>
            </a:extLst>
          </p:cNvPr>
          <p:cNvGrpSpPr/>
          <p:nvPr/>
        </p:nvGrpSpPr>
        <p:grpSpPr>
          <a:xfrm>
            <a:off x="1281115" y="1516063"/>
            <a:ext cx="1223962" cy="588171"/>
            <a:chOff x="1281115" y="1516063"/>
            <a:chExt cx="1223962" cy="588171"/>
          </a:xfrm>
        </p:grpSpPr>
        <p:sp>
          <p:nvSpPr>
            <p:cNvPr id="55" name="Rectangle 54">
              <a:extLst>
                <a:ext uri="{FF2B5EF4-FFF2-40B4-BE49-F238E27FC236}">
                  <a16:creationId xmlns:a16="http://schemas.microsoft.com/office/drawing/2014/main" id="{D4489C84-4096-4350-8ACF-DC37B5D86FBC}"/>
                </a:ext>
              </a:extLst>
            </p:cNvPr>
            <p:cNvSpPr>
              <a:spLocks noChangeArrowheads="1"/>
            </p:cNvSpPr>
            <p:nvPr/>
          </p:nvSpPr>
          <p:spPr bwMode="auto">
            <a:xfrm>
              <a:off x="1385888" y="1516063"/>
              <a:ext cx="9900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INFODATA 01</a:t>
              </a:r>
              <a:endParaRPr kumimoji="0" lang="ru-UA" altLang="ru-UA" sz="1800" b="0" i="0" u="none" strike="noStrike" cap="none" normalizeH="0" baseline="0">
                <a:ln>
                  <a:noFill/>
                </a:ln>
                <a:solidFill>
                  <a:schemeClr val="bg2"/>
                </a:solidFill>
                <a:effectLst/>
              </a:endParaRPr>
            </a:p>
          </p:txBody>
        </p:sp>
        <p:sp>
          <p:nvSpPr>
            <p:cNvPr id="107" name="Text Placeholder 33">
              <a:extLst>
                <a:ext uri="{FF2B5EF4-FFF2-40B4-BE49-F238E27FC236}">
                  <a16:creationId xmlns:a16="http://schemas.microsoft.com/office/drawing/2014/main" id="{03C80B02-5279-4E73-A121-70615C236331}"/>
                </a:ext>
              </a:extLst>
            </p:cNvPr>
            <p:cNvSpPr txBox="1">
              <a:spLocks/>
            </p:cNvSpPr>
            <p:nvPr/>
          </p:nvSpPr>
          <p:spPr>
            <a:xfrm>
              <a:off x="1281115" y="1720851"/>
              <a:ext cx="1223962" cy="3833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a:solidFill>
                    <a:schemeClr val="bg2"/>
                  </a:solidFill>
                </a:rPr>
                <a:t>Lorem ipsum dolor sit amet, consectetur adipiscing elit, sed do</a:t>
              </a:r>
            </a:p>
          </p:txBody>
        </p:sp>
      </p:grpSp>
      <p:grpSp>
        <p:nvGrpSpPr>
          <p:cNvPr id="60" name="Group 59">
            <a:extLst>
              <a:ext uri="{FF2B5EF4-FFF2-40B4-BE49-F238E27FC236}">
                <a16:creationId xmlns:a16="http://schemas.microsoft.com/office/drawing/2014/main" id="{DA34E3F3-B6FA-45D8-BA8A-D85647482B77}"/>
              </a:ext>
            </a:extLst>
          </p:cNvPr>
          <p:cNvGrpSpPr/>
          <p:nvPr/>
        </p:nvGrpSpPr>
        <p:grpSpPr>
          <a:xfrm>
            <a:off x="1281115" y="2593975"/>
            <a:ext cx="1223962" cy="568049"/>
            <a:chOff x="1281115" y="2593975"/>
            <a:chExt cx="1223962" cy="568049"/>
          </a:xfrm>
        </p:grpSpPr>
        <p:sp>
          <p:nvSpPr>
            <p:cNvPr id="56" name="Rectangle 55">
              <a:extLst>
                <a:ext uri="{FF2B5EF4-FFF2-40B4-BE49-F238E27FC236}">
                  <a16:creationId xmlns:a16="http://schemas.microsoft.com/office/drawing/2014/main" id="{5B5876C1-3136-4024-ADC9-EB7BA8C12D38}"/>
                </a:ext>
              </a:extLst>
            </p:cNvPr>
            <p:cNvSpPr>
              <a:spLocks noChangeArrowheads="1"/>
            </p:cNvSpPr>
            <p:nvPr/>
          </p:nvSpPr>
          <p:spPr bwMode="auto">
            <a:xfrm>
              <a:off x="1385888" y="2593975"/>
              <a:ext cx="9900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INFODATA 02</a:t>
              </a:r>
              <a:endParaRPr kumimoji="0" lang="ru-UA" altLang="ru-UA" sz="1800" b="0" i="0" u="none" strike="noStrike" cap="none" normalizeH="0" baseline="0">
                <a:ln>
                  <a:noFill/>
                </a:ln>
                <a:solidFill>
                  <a:schemeClr val="bg2"/>
                </a:solidFill>
                <a:effectLst/>
              </a:endParaRPr>
            </a:p>
          </p:txBody>
        </p:sp>
        <p:sp>
          <p:nvSpPr>
            <p:cNvPr id="108" name="Text Placeholder 33">
              <a:extLst>
                <a:ext uri="{FF2B5EF4-FFF2-40B4-BE49-F238E27FC236}">
                  <a16:creationId xmlns:a16="http://schemas.microsoft.com/office/drawing/2014/main" id="{A88F1341-1D70-4824-BC7D-8C5C91FFD6CC}"/>
                </a:ext>
              </a:extLst>
            </p:cNvPr>
            <p:cNvSpPr txBox="1">
              <a:spLocks/>
            </p:cNvSpPr>
            <p:nvPr/>
          </p:nvSpPr>
          <p:spPr>
            <a:xfrm>
              <a:off x="1281115" y="2778641"/>
              <a:ext cx="1223962" cy="3833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a:solidFill>
                    <a:schemeClr val="bg2"/>
                  </a:solidFill>
                </a:rPr>
                <a:t>Lorem ipsum dolor sit amet, consectetur adipiscing elit, sed do</a:t>
              </a:r>
            </a:p>
          </p:txBody>
        </p:sp>
      </p:grpSp>
      <p:grpSp>
        <p:nvGrpSpPr>
          <p:cNvPr id="61" name="Group 60">
            <a:extLst>
              <a:ext uri="{FF2B5EF4-FFF2-40B4-BE49-F238E27FC236}">
                <a16:creationId xmlns:a16="http://schemas.microsoft.com/office/drawing/2014/main" id="{848F5DE3-4BAA-4C26-A792-975955355C53}"/>
              </a:ext>
            </a:extLst>
          </p:cNvPr>
          <p:cNvGrpSpPr/>
          <p:nvPr/>
        </p:nvGrpSpPr>
        <p:grpSpPr>
          <a:xfrm>
            <a:off x="1281115" y="3673475"/>
            <a:ext cx="1223962" cy="582060"/>
            <a:chOff x="1281115" y="3673475"/>
            <a:chExt cx="1223962" cy="582060"/>
          </a:xfrm>
        </p:grpSpPr>
        <p:sp>
          <p:nvSpPr>
            <p:cNvPr id="57" name="Rectangle 56">
              <a:extLst>
                <a:ext uri="{FF2B5EF4-FFF2-40B4-BE49-F238E27FC236}">
                  <a16:creationId xmlns:a16="http://schemas.microsoft.com/office/drawing/2014/main" id="{510DC0B8-F7B1-4959-99A9-2D31186BF6D7}"/>
                </a:ext>
              </a:extLst>
            </p:cNvPr>
            <p:cNvSpPr>
              <a:spLocks noChangeArrowheads="1"/>
            </p:cNvSpPr>
            <p:nvPr/>
          </p:nvSpPr>
          <p:spPr bwMode="auto">
            <a:xfrm>
              <a:off x="1385888" y="3673475"/>
              <a:ext cx="9900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INFODATA 03</a:t>
              </a:r>
              <a:endParaRPr kumimoji="0" lang="ru-UA" altLang="ru-UA" sz="1800" b="0" i="0" u="none" strike="noStrike" cap="none" normalizeH="0" baseline="0">
                <a:ln>
                  <a:noFill/>
                </a:ln>
                <a:solidFill>
                  <a:schemeClr val="bg2"/>
                </a:solidFill>
                <a:effectLst/>
              </a:endParaRPr>
            </a:p>
          </p:txBody>
        </p:sp>
        <p:sp>
          <p:nvSpPr>
            <p:cNvPr id="109" name="Text Placeholder 33">
              <a:extLst>
                <a:ext uri="{FF2B5EF4-FFF2-40B4-BE49-F238E27FC236}">
                  <a16:creationId xmlns:a16="http://schemas.microsoft.com/office/drawing/2014/main" id="{069591C9-A548-4BCF-A390-0329BD925A52}"/>
                </a:ext>
              </a:extLst>
            </p:cNvPr>
            <p:cNvSpPr txBox="1">
              <a:spLocks/>
            </p:cNvSpPr>
            <p:nvPr/>
          </p:nvSpPr>
          <p:spPr>
            <a:xfrm>
              <a:off x="1281115" y="3872152"/>
              <a:ext cx="1223962" cy="3833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a:solidFill>
                    <a:schemeClr val="bg2"/>
                  </a:solidFill>
                </a:rPr>
                <a:t>Lorem ipsum dolor sit amet, consectetur adipiscing elit, sed do</a:t>
              </a:r>
            </a:p>
          </p:txBody>
        </p:sp>
      </p:grpSp>
      <p:grpSp>
        <p:nvGrpSpPr>
          <p:cNvPr id="62" name="Group 61">
            <a:extLst>
              <a:ext uri="{FF2B5EF4-FFF2-40B4-BE49-F238E27FC236}">
                <a16:creationId xmlns:a16="http://schemas.microsoft.com/office/drawing/2014/main" id="{546C1262-5A2B-4882-AC8C-7CEE694A08B6}"/>
              </a:ext>
            </a:extLst>
          </p:cNvPr>
          <p:cNvGrpSpPr/>
          <p:nvPr/>
        </p:nvGrpSpPr>
        <p:grpSpPr>
          <a:xfrm>
            <a:off x="1281115" y="4743450"/>
            <a:ext cx="1223962" cy="598487"/>
            <a:chOff x="1281115" y="4743450"/>
            <a:chExt cx="1223962" cy="598487"/>
          </a:xfrm>
        </p:grpSpPr>
        <p:sp>
          <p:nvSpPr>
            <p:cNvPr id="58" name="Rectangle 57">
              <a:extLst>
                <a:ext uri="{FF2B5EF4-FFF2-40B4-BE49-F238E27FC236}">
                  <a16:creationId xmlns:a16="http://schemas.microsoft.com/office/drawing/2014/main" id="{D0DD112C-8C08-4899-97D6-28DFF976CCC2}"/>
                </a:ext>
              </a:extLst>
            </p:cNvPr>
            <p:cNvSpPr>
              <a:spLocks noChangeArrowheads="1"/>
            </p:cNvSpPr>
            <p:nvPr/>
          </p:nvSpPr>
          <p:spPr bwMode="auto">
            <a:xfrm>
              <a:off x="1385888" y="4743450"/>
              <a:ext cx="9900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INFODATA 04</a:t>
              </a:r>
              <a:endParaRPr kumimoji="0" lang="ru-UA" altLang="ru-UA" sz="1800" b="0" i="0" u="none" strike="noStrike" cap="none" normalizeH="0" baseline="0">
                <a:ln>
                  <a:noFill/>
                </a:ln>
                <a:solidFill>
                  <a:schemeClr val="bg2"/>
                </a:solidFill>
                <a:effectLst/>
              </a:endParaRPr>
            </a:p>
          </p:txBody>
        </p:sp>
        <p:sp>
          <p:nvSpPr>
            <p:cNvPr id="110" name="Text Placeholder 33">
              <a:extLst>
                <a:ext uri="{FF2B5EF4-FFF2-40B4-BE49-F238E27FC236}">
                  <a16:creationId xmlns:a16="http://schemas.microsoft.com/office/drawing/2014/main" id="{0663F687-92E2-4582-A4BD-9BBE16EF0F0D}"/>
                </a:ext>
              </a:extLst>
            </p:cNvPr>
            <p:cNvSpPr txBox="1">
              <a:spLocks/>
            </p:cNvSpPr>
            <p:nvPr/>
          </p:nvSpPr>
          <p:spPr>
            <a:xfrm>
              <a:off x="1281115" y="4958554"/>
              <a:ext cx="1223962" cy="3833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a:solidFill>
                    <a:schemeClr val="bg2"/>
                  </a:solidFill>
                </a:rPr>
                <a:t>Lorem ipsum dolor sit amet, consectetur adipiscing elit, sed do</a:t>
              </a:r>
            </a:p>
          </p:txBody>
        </p:sp>
      </p:grpSp>
      <p:grpSp>
        <p:nvGrpSpPr>
          <p:cNvPr id="63" name="Group 62">
            <a:extLst>
              <a:ext uri="{FF2B5EF4-FFF2-40B4-BE49-F238E27FC236}">
                <a16:creationId xmlns:a16="http://schemas.microsoft.com/office/drawing/2014/main" id="{F3B99D8C-34D7-4A25-A47A-BE6E42F0AAD9}"/>
              </a:ext>
            </a:extLst>
          </p:cNvPr>
          <p:cNvGrpSpPr/>
          <p:nvPr/>
        </p:nvGrpSpPr>
        <p:grpSpPr>
          <a:xfrm>
            <a:off x="9686923" y="1516063"/>
            <a:ext cx="1223962" cy="588171"/>
            <a:chOff x="9686923" y="1516063"/>
            <a:chExt cx="1223962" cy="588171"/>
          </a:xfrm>
        </p:grpSpPr>
        <p:sp>
          <p:nvSpPr>
            <p:cNvPr id="31" name="Rectangle 30">
              <a:extLst>
                <a:ext uri="{FF2B5EF4-FFF2-40B4-BE49-F238E27FC236}">
                  <a16:creationId xmlns:a16="http://schemas.microsoft.com/office/drawing/2014/main" id="{403E6ECF-75B9-4B70-9FAE-897547125454}"/>
                </a:ext>
              </a:extLst>
            </p:cNvPr>
            <p:cNvSpPr>
              <a:spLocks noChangeArrowheads="1"/>
            </p:cNvSpPr>
            <p:nvPr/>
          </p:nvSpPr>
          <p:spPr bwMode="auto">
            <a:xfrm>
              <a:off x="9756775" y="1516063"/>
              <a:ext cx="9900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INFODATA 05</a:t>
              </a:r>
              <a:endParaRPr kumimoji="0" lang="ru-UA" altLang="ru-UA" sz="1800" b="0" i="0" u="none" strike="noStrike" cap="none" normalizeH="0" baseline="0">
                <a:ln>
                  <a:noFill/>
                </a:ln>
                <a:solidFill>
                  <a:schemeClr val="bg2"/>
                </a:solidFill>
                <a:effectLst/>
              </a:endParaRPr>
            </a:p>
          </p:txBody>
        </p:sp>
        <p:sp>
          <p:nvSpPr>
            <p:cNvPr id="111" name="Text Placeholder 33">
              <a:extLst>
                <a:ext uri="{FF2B5EF4-FFF2-40B4-BE49-F238E27FC236}">
                  <a16:creationId xmlns:a16="http://schemas.microsoft.com/office/drawing/2014/main" id="{CB0AE00E-C92A-4F74-BB26-A34E84A0B8CD}"/>
                </a:ext>
              </a:extLst>
            </p:cNvPr>
            <p:cNvSpPr txBox="1">
              <a:spLocks/>
            </p:cNvSpPr>
            <p:nvPr/>
          </p:nvSpPr>
          <p:spPr>
            <a:xfrm>
              <a:off x="9686923" y="1720851"/>
              <a:ext cx="1223962" cy="3833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a:solidFill>
                    <a:schemeClr val="bg2"/>
                  </a:solidFill>
                </a:rPr>
                <a:t>Lorem ipsum dolor sit amet, consectetur adipiscing elit, sed do</a:t>
              </a:r>
            </a:p>
          </p:txBody>
        </p:sp>
      </p:grpSp>
      <p:grpSp>
        <p:nvGrpSpPr>
          <p:cNvPr id="65" name="Group 64">
            <a:extLst>
              <a:ext uri="{FF2B5EF4-FFF2-40B4-BE49-F238E27FC236}">
                <a16:creationId xmlns:a16="http://schemas.microsoft.com/office/drawing/2014/main" id="{8780239A-AF0C-4924-BD32-CB95A2EFC8F6}"/>
              </a:ext>
            </a:extLst>
          </p:cNvPr>
          <p:cNvGrpSpPr/>
          <p:nvPr/>
        </p:nvGrpSpPr>
        <p:grpSpPr>
          <a:xfrm>
            <a:off x="9686923" y="2593975"/>
            <a:ext cx="1223962" cy="568049"/>
            <a:chOff x="9686923" y="2593975"/>
            <a:chExt cx="1223962" cy="568049"/>
          </a:xfrm>
        </p:grpSpPr>
        <p:sp>
          <p:nvSpPr>
            <p:cNvPr id="32" name="Rectangle 31">
              <a:extLst>
                <a:ext uri="{FF2B5EF4-FFF2-40B4-BE49-F238E27FC236}">
                  <a16:creationId xmlns:a16="http://schemas.microsoft.com/office/drawing/2014/main" id="{320C6724-FDBC-424D-88AE-0CB75D84D022}"/>
                </a:ext>
              </a:extLst>
            </p:cNvPr>
            <p:cNvSpPr>
              <a:spLocks noChangeArrowheads="1"/>
            </p:cNvSpPr>
            <p:nvPr/>
          </p:nvSpPr>
          <p:spPr bwMode="auto">
            <a:xfrm>
              <a:off x="9756775" y="2593975"/>
              <a:ext cx="9900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INFODATA 06</a:t>
              </a:r>
              <a:endParaRPr kumimoji="0" lang="ru-UA" altLang="ru-UA" sz="1800" b="0" i="0" u="none" strike="noStrike" cap="none" normalizeH="0" baseline="0">
                <a:ln>
                  <a:noFill/>
                </a:ln>
                <a:solidFill>
                  <a:schemeClr val="bg2"/>
                </a:solidFill>
                <a:effectLst/>
              </a:endParaRPr>
            </a:p>
          </p:txBody>
        </p:sp>
        <p:sp>
          <p:nvSpPr>
            <p:cNvPr id="112" name="Text Placeholder 33">
              <a:extLst>
                <a:ext uri="{FF2B5EF4-FFF2-40B4-BE49-F238E27FC236}">
                  <a16:creationId xmlns:a16="http://schemas.microsoft.com/office/drawing/2014/main" id="{B0AEA429-4EB7-4118-B2FD-8DF479992463}"/>
                </a:ext>
              </a:extLst>
            </p:cNvPr>
            <p:cNvSpPr txBox="1">
              <a:spLocks/>
            </p:cNvSpPr>
            <p:nvPr/>
          </p:nvSpPr>
          <p:spPr>
            <a:xfrm>
              <a:off x="9686923" y="2778641"/>
              <a:ext cx="1223962" cy="3833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a:solidFill>
                    <a:schemeClr val="bg2"/>
                  </a:solidFill>
                </a:rPr>
                <a:t>Lorem ipsum dolor sit amet, consectetur adipiscing elit, sed do</a:t>
              </a:r>
            </a:p>
          </p:txBody>
        </p:sp>
      </p:grpSp>
      <p:grpSp>
        <p:nvGrpSpPr>
          <p:cNvPr id="140" name="Group 139">
            <a:extLst>
              <a:ext uri="{FF2B5EF4-FFF2-40B4-BE49-F238E27FC236}">
                <a16:creationId xmlns:a16="http://schemas.microsoft.com/office/drawing/2014/main" id="{0B3880E0-E89D-4F82-B65C-968DA0607544}"/>
              </a:ext>
            </a:extLst>
          </p:cNvPr>
          <p:cNvGrpSpPr/>
          <p:nvPr/>
        </p:nvGrpSpPr>
        <p:grpSpPr>
          <a:xfrm>
            <a:off x="9686923" y="3673475"/>
            <a:ext cx="1223962" cy="582060"/>
            <a:chOff x="9686923" y="3673475"/>
            <a:chExt cx="1223962" cy="582060"/>
          </a:xfrm>
        </p:grpSpPr>
        <p:sp>
          <p:nvSpPr>
            <p:cNvPr id="33" name="Rectangle 32">
              <a:extLst>
                <a:ext uri="{FF2B5EF4-FFF2-40B4-BE49-F238E27FC236}">
                  <a16:creationId xmlns:a16="http://schemas.microsoft.com/office/drawing/2014/main" id="{A3AB16CB-FB66-4992-BC78-D1D5E8506556}"/>
                </a:ext>
              </a:extLst>
            </p:cNvPr>
            <p:cNvSpPr>
              <a:spLocks noChangeArrowheads="1"/>
            </p:cNvSpPr>
            <p:nvPr/>
          </p:nvSpPr>
          <p:spPr bwMode="auto">
            <a:xfrm>
              <a:off x="9756775" y="3673475"/>
              <a:ext cx="9900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INFODATA 07</a:t>
              </a:r>
              <a:endParaRPr kumimoji="0" lang="ru-UA" altLang="ru-UA" sz="1800" b="0" i="0" u="none" strike="noStrike" cap="none" normalizeH="0" baseline="0">
                <a:ln>
                  <a:noFill/>
                </a:ln>
                <a:solidFill>
                  <a:schemeClr val="bg2"/>
                </a:solidFill>
                <a:effectLst/>
              </a:endParaRPr>
            </a:p>
          </p:txBody>
        </p:sp>
        <p:sp>
          <p:nvSpPr>
            <p:cNvPr id="113" name="Text Placeholder 33">
              <a:extLst>
                <a:ext uri="{FF2B5EF4-FFF2-40B4-BE49-F238E27FC236}">
                  <a16:creationId xmlns:a16="http://schemas.microsoft.com/office/drawing/2014/main" id="{C1F7690D-39C7-4899-AB7C-210CA2CE24C2}"/>
                </a:ext>
              </a:extLst>
            </p:cNvPr>
            <p:cNvSpPr txBox="1">
              <a:spLocks/>
            </p:cNvSpPr>
            <p:nvPr/>
          </p:nvSpPr>
          <p:spPr>
            <a:xfrm>
              <a:off x="9686923" y="3872152"/>
              <a:ext cx="1223962" cy="3833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a:solidFill>
                    <a:schemeClr val="bg2"/>
                  </a:solidFill>
                </a:rPr>
                <a:t>Lorem ipsum dolor sit amet, consectetur adipiscing elit, sed do</a:t>
              </a:r>
            </a:p>
          </p:txBody>
        </p:sp>
      </p:grpSp>
      <p:grpSp>
        <p:nvGrpSpPr>
          <p:cNvPr id="141" name="Group 140">
            <a:extLst>
              <a:ext uri="{FF2B5EF4-FFF2-40B4-BE49-F238E27FC236}">
                <a16:creationId xmlns:a16="http://schemas.microsoft.com/office/drawing/2014/main" id="{0F5CF538-C8B0-4F2E-8D66-8BA13BC4C581}"/>
              </a:ext>
            </a:extLst>
          </p:cNvPr>
          <p:cNvGrpSpPr/>
          <p:nvPr/>
        </p:nvGrpSpPr>
        <p:grpSpPr>
          <a:xfrm>
            <a:off x="9686923" y="4743450"/>
            <a:ext cx="1223962" cy="598487"/>
            <a:chOff x="9686923" y="4743450"/>
            <a:chExt cx="1223962" cy="598487"/>
          </a:xfrm>
        </p:grpSpPr>
        <p:sp>
          <p:nvSpPr>
            <p:cNvPr id="34" name="Rectangle 33">
              <a:extLst>
                <a:ext uri="{FF2B5EF4-FFF2-40B4-BE49-F238E27FC236}">
                  <a16:creationId xmlns:a16="http://schemas.microsoft.com/office/drawing/2014/main" id="{1507E48D-C230-47D5-9E7D-0CE2DE3A09FE}"/>
                </a:ext>
              </a:extLst>
            </p:cNvPr>
            <p:cNvSpPr>
              <a:spLocks noChangeArrowheads="1"/>
            </p:cNvSpPr>
            <p:nvPr/>
          </p:nvSpPr>
          <p:spPr bwMode="auto">
            <a:xfrm>
              <a:off x="9756775" y="4743450"/>
              <a:ext cx="99007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200" b="1" i="0" u="none" strike="noStrike" cap="none" normalizeH="0" baseline="0">
                  <a:ln>
                    <a:noFill/>
                  </a:ln>
                  <a:solidFill>
                    <a:schemeClr val="bg2"/>
                  </a:solidFill>
                  <a:effectLst/>
                  <a:latin typeface="Open Sans" panose="020B0606030504020204" pitchFamily="34" charset="0"/>
                </a:rPr>
                <a:t>INFODATA 08</a:t>
              </a:r>
              <a:endParaRPr kumimoji="0" lang="ru-UA" altLang="ru-UA" sz="1800" b="0" i="0" u="none" strike="noStrike" cap="none" normalizeH="0" baseline="0">
                <a:ln>
                  <a:noFill/>
                </a:ln>
                <a:solidFill>
                  <a:schemeClr val="bg2"/>
                </a:solidFill>
                <a:effectLst/>
              </a:endParaRPr>
            </a:p>
          </p:txBody>
        </p:sp>
        <p:sp>
          <p:nvSpPr>
            <p:cNvPr id="114" name="Text Placeholder 33">
              <a:extLst>
                <a:ext uri="{FF2B5EF4-FFF2-40B4-BE49-F238E27FC236}">
                  <a16:creationId xmlns:a16="http://schemas.microsoft.com/office/drawing/2014/main" id="{630F7FC3-9B62-45C9-8287-EC595483039F}"/>
                </a:ext>
              </a:extLst>
            </p:cNvPr>
            <p:cNvSpPr txBox="1">
              <a:spLocks/>
            </p:cNvSpPr>
            <p:nvPr/>
          </p:nvSpPr>
          <p:spPr>
            <a:xfrm>
              <a:off x="9686923" y="4958554"/>
              <a:ext cx="1223962" cy="3833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800">
                  <a:solidFill>
                    <a:schemeClr val="bg2"/>
                  </a:solidFill>
                </a:rPr>
                <a:t>Lorem ipsum dolor sit amet, consectetur adipiscing elit, sed do</a:t>
              </a:r>
            </a:p>
          </p:txBody>
        </p:sp>
      </p:grpSp>
    </p:spTree>
    <p:extLst>
      <p:ext uri="{BB962C8B-B14F-4D97-AF65-F5344CB8AC3E}">
        <p14:creationId xmlns:p14="http://schemas.microsoft.com/office/powerpoint/2010/main" val="131406220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par>
                                    <p:cTn id="10" presetID="53" presetClass="entr" presetSubtype="16" fill="hold" nodeType="withEffect">
                                      <p:stCondLst>
                                        <p:cond delay="250"/>
                                      </p:stCondLst>
                                      <p:childTnLst>
                                        <p:set>
                                          <p:cBhvr>
                                            <p:cTn id="11" dur="1" fill="hold">
                                              <p:stCondLst>
                                                <p:cond delay="0"/>
                                              </p:stCondLst>
                                            </p:cTn>
                                            <p:tgtEl>
                                              <p:spTgt spid="101"/>
                                            </p:tgtEl>
                                            <p:attrNameLst>
                                              <p:attrName>style.visibility</p:attrName>
                                            </p:attrNameLst>
                                          </p:cBhvr>
                                          <p:to>
                                            <p:strVal val="visible"/>
                                          </p:to>
                                        </p:set>
                                        <p:anim calcmode="lin" valueType="num">
                                          <p:cBhvr>
                                            <p:cTn id="12" dur="750" fill="hold"/>
                                            <p:tgtEl>
                                              <p:spTgt spid="101"/>
                                            </p:tgtEl>
                                            <p:attrNameLst>
                                              <p:attrName>ppt_w</p:attrName>
                                            </p:attrNameLst>
                                          </p:cBhvr>
                                          <p:tavLst>
                                            <p:tav tm="0">
                                              <p:val>
                                                <p:fltVal val="0"/>
                                              </p:val>
                                            </p:tav>
                                            <p:tav tm="100000">
                                              <p:val>
                                                <p:strVal val="#ppt_w"/>
                                              </p:val>
                                            </p:tav>
                                          </p:tavLst>
                                        </p:anim>
                                        <p:anim calcmode="lin" valueType="num">
                                          <p:cBhvr>
                                            <p:cTn id="13" dur="750" fill="hold"/>
                                            <p:tgtEl>
                                              <p:spTgt spid="101"/>
                                            </p:tgtEl>
                                            <p:attrNameLst>
                                              <p:attrName>ppt_h</p:attrName>
                                            </p:attrNameLst>
                                          </p:cBhvr>
                                          <p:tavLst>
                                            <p:tav tm="0">
                                              <p:val>
                                                <p:fltVal val="0"/>
                                              </p:val>
                                            </p:tav>
                                            <p:tav tm="100000">
                                              <p:val>
                                                <p:strVal val="#ppt_h"/>
                                              </p:val>
                                            </p:tav>
                                          </p:tavLst>
                                        </p:anim>
                                        <p:animEffect transition="in" filter="fade">
                                          <p:cBhvr>
                                            <p:cTn id="14" dur="750"/>
                                            <p:tgtEl>
                                              <p:spTgt spid="10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4"/>
                                            </p:tgtEl>
                                            <p:attrNameLst>
                                              <p:attrName>style.visibility</p:attrName>
                                            </p:attrNameLst>
                                          </p:cBhvr>
                                          <p:to>
                                            <p:strVal val="visible"/>
                                          </p:to>
                                        </p:set>
                                        <p:anim calcmode="lin" valueType="num">
                                          <p:cBhvr>
                                            <p:cTn id="17" dur="750" fill="hold"/>
                                            <p:tgtEl>
                                              <p:spTgt spid="104"/>
                                            </p:tgtEl>
                                            <p:attrNameLst>
                                              <p:attrName>ppt_w</p:attrName>
                                            </p:attrNameLst>
                                          </p:cBhvr>
                                          <p:tavLst>
                                            <p:tav tm="0">
                                              <p:val>
                                                <p:fltVal val="0"/>
                                              </p:val>
                                            </p:tav>
                                            <p:tav tm="100000">
                                              <p:val>
                                                <p:strVal val="#ppt_w"/>
                                              </p:val>
                                            </p:tav>
                                          </p:tavLst>
                                        </p:anim>
                                        <p:anim calcmode="lin" valueType="num">
                                          <p:cBhvr>
                                            <p:cTn id="18" dur="750" fill="hold"/>
                                            <p:tgtEl>
                                              <p:spTgt spid="104"/>
                                            </p:tgtEl>
                                            <p:attrNameLst>
                                              <p:attrName>ppt_h</p:attrName>
                                            </p:attrNameLst>
                                          </p:cBhvr>
                                          <p:tavLst>
                                            <p:tav tm="0">
                                              <p:val>
                                                <p:fltVal val="0"/>
                                              </p:val>
                                            </p:tav>
                                            <p:tav tm="100000">
                                              <p:val>
                                                <p:strVal val="#ppt_h"/>
                                              </p:val>
                                            </p:tav>
                                          </p:tavLst>
                                        </p:anim>
                                        <p:animEffect transition="in" filter="fade">
                                          <p:cBhvr>
                                            <p:cTn id="19" dur="750"/>
                                            <p:tgtEl>
                                              <p:spTgt spid="104"/>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5"/>
                                            </p:tgtEl>
                                            <p:attrNameLst>
                                              <p:attrName>style.visibility</p:attrName>
                                            </p:attrNameLst>
                                          </p:cBhvr>
                                          <p:to>
                                            <p:strVal val="visible"/>
                                          </p:to>
                                        </p:set>
                                        <p:anim calcmode="lin" valueType="num">
                                          <p:cBhvr>
                                            <p:cTn id="22" dur="750" fill="hold"/>
                                            <p:tgtEl>
                                              <p:spTgt spid="105"/>
                                            </p:tgtEl>
                                            <p:attrNameLst>
                                              <p:attrName>ppt_w</p:attrName>
                                            </p:attrNameLst>
                                          </p:cBhvr>
                                          <p:tavLst>
                                            <p:tav tm="0">
                                              <p:val>
                                                <p:fltVal val="0"/>
                                              </p:val>
                                            </p:tav>
                                            <p:tav tm="100000">
                                              <p:val>
                                                <p:strVal val="#ppt_w"/>
                                              </p:val>
                                            </p:tav>
                                          </p:tavLst>
                                        </p:anim>
                                        <p:anim calcmode="lin" valueType="num">
                                          <p:cBhvr>
                                            <p:cTn id="23" dur="750" fill="hold"/>
                                            <p:tgtEl>
                                              <p:spTgt spid="105"/>
                                            </p:tgtEl>
                                            <p:attrNameLst>
                                              <p:attrName>ppt_h</p:attrName>
                                            </p:attrNameLst>
                                          </p:cBhvr>
                                          <p:tavLst>
                                            <p:tav tm="0">
                                              <p:val>
                                                <p:fltVal val="0"/>
                                              </p:val>
                                            </p:tav>
                                            <p:tav tm="100000">
                                              <p:val>
                                                <p:strVal val="#ppt_h"/>
                                              </p:val>
                                            </p:tav>
                                          </p:tavLst>
                                        </p:anim>
                                        <p:animEffect transition="in" filter="fade">
                                          <p:cBhvr>
                                            <p:cTn id="24" dur="750"/>
                                            <p:tgtEl>
                                              <p:spTgt spid="105"/>
                                            </p:tgtEl>
                                          </p:cBhvr>
                                        </p:animEffect>
                                      </p:childTnLst>
                                    </p:cTn>
                                  </p:par>
                                  <p:par>
                                    <p:cTn id="25" presetID="53" presetClass="entr" presetSubtype="16" fill="hold" grpId="0" nodeType="withEffect">
                                      <p:stCondLst>
                                        <p:cond delay="750"/>
                                      </p:stCondLst>
                                      <p:childTnLst>
                                        <p:set>
                                          <p:cBhvr>
                                            <p:cTn id="26" dur="1" fill="hold">
                                              <p:stCondLst>
                                                <p:cond delay="0"/>
                                              </p:stCondLst>
                                            </p:cTn>
                                            <p:tgtEl>
                                              <p:spTgt spid="39"/>
                                            </p:tgtEl>
                                            <p:attrNameLst>
                                              <p:attrName>style.visibility</p:attrName>
                                            </p:attrNameLst>
                                          </p:cBhvr>
                                          <p:to>
                                            <p:strVal val="visible"/>
                                          </p:to>
                                        </p:set>
                                        <p:anim calcmode="lin" valueType="num">
                                          <p:cBhvr>
                                            <p:cTn id="27" dur="750" fill="hold"/>
                                            <p:tgtEl>
                                              <p:spTgt spid="39"/>
                                            </p:tgtEl>
                                            <p:attrNameLst>
                                              <p:attrName>ppt_w</p:attrName>
                                            </p:attrNameLst>
                                          </p:cBhvr>
                                          <p:tavLst>
                                            <p:tav tm="0">
                                              <p:val>
                                                <p:fltVal val="0"/>
                                              </p:val>
                                            </p:tav>
                                            <p:tav tm="100000">
                                              <p:val>
                                                <p:strVal val="#ppt_w"/>
                                              </p:val>
                                            </p:tav>
                                          </p:tavLst>
                                        </p:anim>
                                        <p:anim calcmode="lin" valueType="num">
                                          <p:cBhvr>
                                            <p:cTn id="28" dur="750" fill="hold"/>
                                            <p:tgtEl>
                                              <p:spTgt spid="39"/>
                                            </p:tgtEl>
                                            <p:attrNameLst>
                                              <p:attrName>ppt_h</p:attrName>
                                            </p:attrNameLst>
                                          </p:cBhvr>
                                          <p:tavLst>
                                            <p:tav tm="0">
                                              <p:val>
                                                <p:fltVal val="0"/>
                                              </p:val>
                                            </p:tav>
                                            <p:tav tm="100000">
                                              <p:val>
                                                <p:strVal val="#ppt_h"/>
                                              </p:val>
                                            </p:tav>
                                          </p:tavLst>
                                        </p:anim>
                                        <p:animEffect transition="in" filter="fade">
                                          <p:cBhvr>
                                            <p:cTn id="29" dur="750"/>
                                            <p:tgtEl>
                                              <p:spTgt spid="39"/>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44"/>
                                            </p:tgtEl>
                                            <p:attrNameLst>
                                              <p:attrName>style.visibility</p:attrName>
                                            </p:attrNameLst>
                                          </p:cBhvr>
                                          <p:to>
                                            <p:strVal val="visible"/>
                                          </p:to>
                                        </p:set>
                                        <p:anim calcmode="lin" valueType="num">
                                          <p:cBhvr>
                                            <p:cTn id="32" dur="750" fill="hold"/>
                                            <p:tgtEl>
                                              <p:spTgt spid="44"/>
                                            </p:tgtEl>
                                            <p:attrNameLst>
                                              <p:attrName>ppt_w</p:attrName>
                                            </p:attrNameLst>
                                          </p:cBhvr>
                                          <p:tavLst>
                                            <p:tav tm="0">
                                              <p:val>
                                                <p:fltVal val="0"/>
                                              </p:val>
                                            </p:tav>
                                            <p:tav tm="100000">
                                              <p:val>
                                                <p:strVal val="#ppt_w"/>
                                              </p:val>
                                            </p:tav>
                                          </p:tavLst>
                                        </p:anim>
                                        <p:anim calcmode="lin" valueType="num">
                                          <p:cBhvr>
                                            <p:cTn id="33" dur="750" fill="hold"/>
                                            <p:tgtEl>
                                              <p:spTgt spid="44"/>
                                            </p:tgtEl>
                                            <p:attrNameLst>
                                              <p:attrName>ppt_h</p:attrName>
                                            </p:attrNameLst>
                                          </p:cBhvr>
                                          <p:tavLst>
                                            <p:tav tm="0">
                                              <p:val>
                                                <p:fltVal val="0"/>
                                              </p:val>
                                            </p:tav>
                                            <p:tav tm="100000">
                                              <p:val>
                                                <p:strVal val="#ppt_h"/>
                                              </p:val>
                                            </p:tav>
                                          </p:tavLst>
                                        </p:anim>
                                        <p:animEffect transition="in" filter="fade">
                                          <p:cBhvr>
                                            <p:cTn id="34" dur="750"/>
                                            <p:tgtEl>
                                              <p:spTgt spid="44"/>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45"/>
                                            </p:tgtEl>
                                            <p:attrNameLst>
                                              <p:attrName>style.visibility</p:attrName>
                                            </p:attrNameLst>
                                          </p:cBhvr>
                                          <p:to>
                                            <p:strVal val="visible"/>
                                          </p:to>
                                        </p:set>
                                        <p:anim calcmode="lin" valueType="num">
                                          <p:cBhvr>
                                            <p:cTn id="37" dur="750" fill="hold"/>
                                            <p:tgtEl>
                                              <p:spTgt spid="45"/>
                                            </p:tgtEl>
                                            <p:attrNameLst>
                                              <p:attrName>ppt_w</p:attrName>
                                            </p:attrNameLst>
                                          </p:cBhvr>
                                          <p:tavLst>
                                            <p:tav tm="0">
                                              <p:val>
                                                <p:fltVal val="0"/>
                                              </p:val>
                                            </p:tav>
                                            <p:tav tm="100000">
                                              <p:val>
                                                <p:strVal val="#ppt_w"/>
                                              </p:val>
                                            </p:tav>
                                          </p:tavLst>
                                        </p:anim>
                                        <p:anim calcmode="lin" valueType="num">
                                          <p:cBhvr>
                                            <p:cTn id="38" dur="750" fill="hold"/>
                                            <p:tgtEl>
                                              <p:spTgt spid="45"/>
                                            </p:tgtEl>
                                            <p:attrNameLst>
                                              <p:attrName>ppt_h</p:attrName>
                                            </p:attrNameLst>
                                          </p:cBhvr>
                                          <p:tavLst>
                                            <p:tav tm="0">
                                              <p:val>
                                                <p:fltVal val="0"/>
                                              </p:val>
                                            </p:tav>
                                            <p:tav tm="100000">
                                              <p:val>
                                                <p:strVal val="#ppt_h"/>
                                              </p:val>
                                            </p:tav>
                                          </p:tavLst>
                                        </p:anim>
                                        <p:animEffect transition="in" filter="fade">
                                          <p:cBhvr>
                                            <p:cTn id="39" dur="750"/>
                                            <p:tgtEl>
                                              <p:spTgt spid="45"/>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46"/>
                                            </p:tgtEl>
                                            <p:attrNameLst>
                                              <p:attrName>style.visibility</p:attrName>
                                            </p:attrNameLst>
                                          </p:cBhvr>
                                          <p:to>
                                            <p:strVal val="visible"/>
                                          </p:to>
                                        </p:set>
                                        <p:anim calcmode="lin" valueType="num">
                                          <p:cBhvr>
                                            <p:cTn id="42" dur="750" fill="hold"/>
                                            <p:tgtEl>
                                              <p:spTgt spid="46"/>
                                            </p:tgtEl>
                                            <p:attrNameLst>
                                              <p:attrName>ppt_w</p:attrName>
                                            </p:attrNameLst>
                                          </p:cBhvr>
                                          <p:tavLst>
                                            <p:tav tm="0">
                                              <p:val>
                                                <p:fltVal val="0"/>
                                              </p:val>
                                            </p:tav>
                                            <p:tav tm="100000">
                                              <p:val>
                                                <p:strVal val="#ppt_w"/>
                                              </p:val>
                                            </p:tav>
                                          </p:tavLst>
                                        </p:anim>
                                        <p:anim calcmode="lin" valueType="num">
                                          <p:cBhvr>
                                            <p:cTn id="43" dur="750" fill="hold"/>
                                            <p:tgtEl>
                                              <p:spTgt spid="46"/>
                                            </p:tgtEl>
                                            <p:attrNameLst>
                                              <p:attrName>ppt_h</p:attrName>
                                            </p:attrNameLst>
                                          </p:cBhvr>
                                          <p:tavLst>
                                            <p:tav tm="0">
                                              <p:val>
                                                <p:fltVal val="0"/>
                                              </p:val>
                                            </p:tav>
                                            <p:tav tm="100000">
                                              <p:val>
                                                <p:strVal val="#ppt_h"/>
                                              </p:val>
                                            </p:tav>
                                          </p:tavLst>
                                        </p:anim>
                                        <p:animEffect transition="in" filter="fade">
                                          <p:cBhvr>
                                            <p:cTn id="44" dur="750"/>
                                            <p:tgtEl>
                                              <p:spTgt spid="46"/>
                                            </p:tgtEl>
                                          </p:cBhvr>
                                        </p:animEffect>
                                      </p:childTnLst>
                                    </p:cTn>
                                  </p:par>
                                  <p:par>
                                    <p:cTn id="45" presetID="53" presetClass="entr" presetSubtype="16" fill="hold" grpId="0" nodeType="withEffect">
                                      <p:stCondLst>
                                        <p:cond delay="750"/>
                                      </p:stCondLst>
                                      <p:childTnLst>
                                        <p:set>
                                          <p:cBhvr>
                                            <p:cTn id="46" dur="1" fill="hold">
                                              <p:stCondLst>
                                                <p:cond delay="0"/>
                                              </p:stCondLst>
                                            </p:cTn>
                                            <p:tgtEl>
                                              <p:spTgt spid="11"/>
                                            </p:tgtEl>
                                            <p:attrNameLst>
                                              <p:attrName>style.visibility</p:attrName>
                                            </p:attrNameLst>
                                          </p:cBhvr>
                                          <p:to>
                                            <p:strVal val="visible"/>
                                          </p:to>
                                        </p:set>
                                        <p:anim calcmode="lin" valueType="num">
                                          <p:cBhvr>
                                            <p:cTn id="47" dur="750" fill="hold"/>
                                            <p:tgtEl>
                                              <p:spTgt spid="11"/>
                                            </p:tgtEl>
                                            <p:attrNameLst>
                                              <p:attrName>ppt_w</p:attrName>
                                            </p:attrNameLst>
                                          </p:cBhvr>
                                          <p:tavLst>
                                            <p:tav tm="0">
                                              <p:val>
                                                <p:fltVal val="0"/>
                                              </p:val>
                                            </p:tav>
                                            <p:tav tm="100000">
                                              <p:val>
                                                <p:strVal val="#ppt_w"/>
                                              </p:val>
                                            </p:tav>
                                          </p:tavLst>
                                        </p:anim>
                                        <p:anim calcmode="lin" valueType="num">
                                          <p:cBhvr>
                                            <p:cTn id="48" dur="750" fill="hold"/>
                                            <p:tgtEl>
                                              <p:spTgt spid="11"/>
                                            </p:tgtEl>
                                            <p:attrNameLst>
                                              <p:attrName>ppt_h</p:attrName>
                                            </p:attrNameLst>
                                          </p:cBhvr>
                                          <p:tavLst>
                                            <p:tav tm="0">
                                              <p:val>
                                                <p:fltVal val="0"/>
                                              </p:val>
                                            </p:tav>
                                            <p:tav tm="100000">
                                              <p:val>
                                                <p:strVal val="#ppt_h"/>
                                              </p:val>
                                            </p:tav>
                                          </p:tavLst>
                                        </p:anim>
                                        <p:animEffect transition="in" filter="fade">
                                          <p:cBhvr>
                                            <p:cTn id="49" dur="750"/>
                                            <p:tgtEl>
                                              <p:spTgt spid="11"/>
                                            </p:tgtEl>
                                          </p:cBhvr>
                                        </p:animEffect>
                                      </p:childTnLst>
                                    </p:cTn>
                                  </p:par>
                                  <p:par>
                                    <p:cTn id="50" presetID="53" presetClass="entr" presetSubtype="16" fill="hold" grpId="0" nodeType="withEffect">
                                      <p:stCondLst>
                                        <p:cond delay="1000"/>
                                      </p:stCondLst>
                                      <p:childTnLst>
                                        <p:set>
                                          <p:cBhvr>
                                            <p:cTn id="51" dur="1" fill="hold">
                                              <p:stCondLst>
                                                <p:cond delay="0"/>
                                              </p:stCondLst>
                                            </p:cTn>
                                            <p:tgtEl>
                                              <p:spTgt spid="16"/>
                                            </p:tgtEl>
                                            <p:attrNameLst>
                                              <p:attrName>style.visibility</p:attrName>
                                            </p:attrNameLst>
                                          </p:cBhvr>
                                          <p:to>
                                            <p:strVal val="visible"/>
                                          </p:to>
                                        </p:set>
                                        <p:anim calcmode="lin" valueType="num">
                                          <p:cBhvr>
                                            <p:cTn id="52" dur="750" fill="hold"/>
                                            <p:tgtEl>
                                              <p:spTgt spid="16"/>
                                            </p:tgtEl>
                                            <p:attrNameLst>
                                              <p:attrName>ppt_w</p:attrName>
                                            </p:attrNameLst>
                                          </p:cBhvr>
                                          <p:tavLst>
                                            <p:tav tm="0">
                                              <p:val>
                                                <p:fltVal val="0"/>
                                              </p:val>
                                            </p:tav>
                                            <p:tav tm="100000">
                                              <p:val>
                                                <p:strVal val="#ppt_w"/>
                                              </p:val>
                                            </p:tav>
                                          </p:tavLst>
                                        </p:anim>
                                        <p:anim calcmode="lin" valueType="num">
                                          <p:cBhvr>
                                            <p:cTn id="53" dur="750" fill="hold"/>
                                            <p:tgtEl>
                                              <p:spTgt spid="16"/>
                                            </p:tgtEl>
                                            <p:attrNameLst>
                                              <p:attrName>ppt_h</p:attrName>
                                            </p:attrNameLst>
                                          </p:cBhvr>
                                          <p:tavLst>
                                            <p:tav tm="0">
                                              <p:val>
                                                <p:fltVal val="0"/>
                                              </p:val>
                                            </p:tav>
                                            <p:tav tm="100000">
                                              <p:val>
                                                <p:strVal val="#ppt_h"/>
                                              </p:val>
                                            </p:tav>
                                          </p:tavLst>
                                        </p:anim>
                                        <p:animEffect transition="in" filter="fade">
                                          <p:cBhvr>
                                            <p:cTn id="54" dur="750"/>
                                            <p:tgtEl>
                                              <p:spTgt spid="16"/>
                                            </p:tgtEl>
                                          </p:cBhvr>
                                        </p:animEffect>
                                      </p:childTnLst>
                                    </p:cTn>
                                  </p:par>
                                  <p:par>
                                    <p:cTn id="55" presetID="53" presetClass="entr" presetSubtype="16" fill="hold" grpId="0" nodeType="withEffect">
                                      <p:stCondLst>
                                        <p:cond delay="1250"/>
                                      </p:stCondLst>
                                      <p:childTnLst>
                                        <p:set>
                                          <p:cBhvr>
                                            <p:cTn id="56" dur="1" fill="hold">
                                              <p:stCondLst>
                                                <p:cond delay="0"/>
                                              </p:stCondLst>
                                            </p:cTn>
                                            <p:tgtEl>
                                              <p:spTgt spid="17"/>
                                            </p:tgtEl>
                                            <p:attrNameLst>
                                              <p:attrName>style.visibility</p:attrName>
                                            </p:attrNameLst>
                                          </p:cBhvr>
                                          <p:to>
                                            <p:strVal val="visible"/>
                                          </p:to>
                                        </p:set>
                                        <p:anim calcmode="lin" valueType="num">
                                          <p:cBhvr>
                                            <p:cTn id="57" dur="750" fill="hold"/>
                                            <p:tgtEl>
                                              <p:spTgt spid="17"/>
                                            </p:tgtEl>
                                            <p:attrNameLst>
                                              <p:attrName>ppt_w</p:attrName>
                                            </p:attrNameLst>
                                          </p:cBhvr>
                                          <p:tavLst>
                                            <p:tav tm="0">
                                              <p:val>
                                                <p:fltVal val="0"/>
                                              </p:val>
                                            </p:tav>
                                            <p:tav tm="100000">
                                              <p:val>
                                                <p:strVal val="#ppt_w"/>
                                              </p:val>
                                            </p:tav>
                                          </p:tavLst>
                                        </p:anim>
                                        <p:anim calcmode="lin" valueType="num">
                                          <p:cBhvr>
                                            <p:cTn id="58" dur="750" fill="hold"/>
                                            <p:tgtEl>
                                              <p:spTgt spid="17"/>
                                            </p:tgtEl>
                                            <p:attrNameLst>
                                              <p:attrName>ppt_h</p:attrName>
                                            </p:attrNameLst>
                                          </p:cBhvr>
                                          <p:tavLst>
                                            <p:tav tm="0">
                                              <p:val>
                                                <p:fltVal val="0"/>
                                              </p:val>
                                            </p:tav>
                                            <p:tav tm="100000">
                                              <p:val>
                                                <p:strVal val="#ppt_h"/>
                                              </p:val>
                                            </p:tav>
                                          </p:tavLst>
                                        </p:anim>
                                        <p:animEffect transition="in" filter="fade">
                                          <p:cBhvr>
                                            <p:cTn id="59" dur="750"/>
                                            <p:tgtEl>
                                              <p:spTgt spid="17"/>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8"/>
                                            </p:tgtEl>
                                            <p:attrNameLst>
                                              <p:attrName>style.visibility</p:attrName>
                                            </p:attrNameLst>
                                          </p:cBhvr>
                                          <p:to>
                                            <p:strVal val="visible"/>
                                          </p:to>
                                        </p:set>
                                        <p:anim calcmode="lin" valueType="num">
                                          <p:cBhvr>
                                            <p:cTn id="62" dur="750" fill="hold"/>
                                            <p:tgtEl>
                                              <p:spTgt spid="18"/>
                                            </p:tgtEl>
                                            <p:attrNameLst>
                                              <p:attrName>ppt_w</p:attrName>
                                            </p:attrNameLst>
                                          </p:cBhvr>
                                          <p:tavLst>
                                            <p:tav tm="0">
                                              <p:val>
                                                <p:fltVal val="0"/>
                                              </p:val>
                                            </p:tav>
                                            <p:tav tm="100000">
                                              <p:val>
                                                <p:strVal val="#ppt_w"/>
                                              </p:val>
                                            </p:tav>
                                          </p:tavLst>
                                        </p:anim>
                                        <p:anim calcmode="lin" valueType="num">
                                          <p:cBhvr>
                                            <p:cTn id="63" dur="750" fill="hold"/>
                                            <p:tgtEl>
                                              <p:spTgt spid="18"/>
                                            </p:tgtEl>
                                            <p:attrNameLst>
                                              <p:attrName>ppt_h</p:attrName>
                                            </p:attrNameLst>
                                          </p:cBhvr>
                                          <p:tavLst>
                                            <p:tav tm="0">
                                              <p:val>
                                                <p:fltVal val="0"/>
                                              </p:val>
                                            </p:tav>
                                            <p:tav tm="100000">
                                              <p:val>
                                                <p:strVal val="#ppt_h"/>
                                              </p:val>
                                            </p:tav>
                                          </p:tavLst>
                                        </p:anim>
                                        <p:animEffect transition="in" filter="fade">
                                          <p:cBhvr>
                                            <p:cTn id="64" dur="750"/>
                                            <p:tgtEl>
                                              <p:spTgt spid="18"/>
                                            </p:tgtEl>
                                          </p:cBhvr>
                                        </p:animEffect>
                                      </p:childTnLst>
                                    </p:cTn>
                                  </p:par>
                                  <p:par>
                                    <p:cTn id="65" presetID="22" presetClass="entr" presetSubtype="2" fill="hold" grpId="0" nodeType="withEffect">
                                      <p:stCondLst>
                                        <p:cond delay="750"/>
                                      </p:stCondLst>
                                      <p:childTnLst>
                                        <p:set>
                                          <p:cBhvr>
                                            <p:cTn id="66" dur="1" fill="hold">
                                              <p:stCondLst>
                                                <p:cond delay="0"/>
                                              </p:stCondLst>
                                            </p:cTn>
                                            <p:tgtEl>
                                              <p:spTgt spid="35"/>
                                            </p:tgtEl>
                                            <p:attrNameLst>
                                              <p:attrName>style.visibility</p:attrName>
                                            </p:attrNameLst>
                                          </p:cBhvr>
                                          <p:to>
                                            <p:strVal val="visible"/>
                                          </p:to>
                                        </p:set>
                                        <p:animEffect transition="in" filter="wipe(right)">
                                          <p:cBhvr>
                                            <p:cTn id="67" dur="500"/>
                                            <p:tgtEl>
                                              <p:spTgt spid="35"/>
                                            </p:tgtEl>
                                          </p:cBhvr>
                                        </p:animEffect>
                                      </p:childTnLst>
                                    </p:cTn>
                                  </p:par>
                                  <p:par>
                                    <p:cTn id="68" presetID="22" presetClass="entr" presetSubtype="2" fill="hold" grpId="0" nodeType="withEffect">
                                      <p:stCondLst>
                                        <p:cond delay="1000"/>
                                      </p:stCondLst>
                                      <p:childTnLst>
                                        <p:set>
                                          <p:cBhvr>
                                            <p:cTn id="69" dur="1" fill="hold">
                                              <p:stCondLst>
                                                <p:cond delay="0"/>
                                              </p:stCondLst>
                                            </p:cTn>
                                            <p:tgtEl>
                                              <p:spTgt spid="37"/>
                                            </p:tgtEl>
                                            <p:attrNameLst>
                                              <p:attrName>style.visibility</p:attrName>
                                            </p:attrNameLst>
                                          </p:cBhvr>
                                          <p:to>
                                            <p:strVal val="visible"/>
                                          </p:to>
                                        </p:set>
                                        <p:animEffect transition="in" filter="wipe(right)">
                                          <p:cBhvr>
                                            <p:cTn id="70" dur="500"/>
                                            <p:tgtEl>
                                              <p:spTgt spid="37"/>
                                            </p:tgtEl>
                                          </p:cBhvr>
                                        </p:animEffect>
                                      </p:childTnLst>
                                    </p:cTn>
                                  </p:par>
                                  <p:par>
                                    <p:cTn id="71" presetID="22" presetClass="entr" presetSubtype="2" fill="hold" grpId="0" nodeType="withEffect">
                                      <p:stCondLst>
                                        <p:cond delay="1250"/>
                                      </p:stCondLst>
                                      <p:childTnLst>
                                        <p:set>
                                          <p:cBhvr>
                                            <p:cTn id="72" dur="1" fill="hold">
                                              <p:stCondLst>
                                                <p:cond delay="0"/>
                                              </p:stCondLst>
                                            </p:cTn>
                                            <p:tgtEl>
                                              <p:spTgt spid="38"/>
                                            </p:tgtEl>
                                            <p:attrNameLst>
                                              <p:attrName>style.visibility</p:attrName>
                                            </p:attrNameLst>
                                          </p:cBhvr>
                                          <p:to>
                                            <p:strVal val="visible"/>
                                          </p:to>
                                        </p:set>
                                        <p:animEffect transition="in" filter="wipe(right)">
                                          <p:cBhvr>
                                            <p:cTn id="73" dur="500"/>
                                            <p:tgtEl>
                                              <p:spTgt spid="38"/>
                                            </p:tgtEl>
                                          </p:cBhvr>
                                        </p:animEffect>
                                      </p:childTnLst>
                                    </p:cTn>
                                  </p:par>
                                  <p:par>
                                    <p:cTn id="74" presetID="22" presetClass="entr" presetSubtype="2" fill="hold" grpId="0" nodeType="withEffect">
                                      <p:stCondLst>
                                        <p:cond delay="1500"/>
                                      </p:stCondLst>
                                      <p:childTnLst>
                                        <p:set>
                                          <p:cBhvr>
                                            <p:cTn id="75" dur="1" fill="hold">
                                              <p:stCondLst>
                                                <p:cond delay="0"/>
                                              </p:stCondLst>
                                            </p:cTn>
                                            <p:tgtEl>
                                              <p:spTgt spid="36"/>
                                            </p:tgtEl>
                                            <p:attrNameLst>
                                              <p:attrName>style.visibility</p:attrName>
                                            </p:attrNameLst>
                                          </p:cBhvr>
                                          <p:to>
                                            <p:strVal val="visible"/>
                                          </p:to>
                                        </p:set>
                                        <p:animEffect transition="in" filter="wipe(right)">
                                          <p:cBhvr>
                                            <p:cTn id="76" dur="500"/>
                                            <p:tgtEl>
                                              <p:spTgt spid="36"/>
                                            </p:tgtEl>
                                          </p:cBhvr>
                                        </p:animEffect>
                                      </p:childTnLst>
                                    </p:cTn>
                                  </p:par>
                                  <p:par>
                                    <p:cTn id="77" presetID="22" presetClass="entr" presetSubtype="4" fill="hold" grpId="0" nodeType="withEffect">
                                      <p:stCondLst>
                                        <p:cond delay="75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00"/>
                                            <p:tgtEl>
                                              <p:spTgt spid="7"/>
                                            </p:tgtEl>
                                          </p:cBhvr>
                                        </p:animEffect>
                                      </p:childTnLst>
                                    </p:cTn>
                                  </p:par>
                                  <p:par>
                                    <p:cTn id="80" presetID="22" presetClass="entr" presetSubtype="4" fill="hold" grpId="0" nodeType="withEffect">
                                      <p:stCondLst>
                                        <p:cond delay="1000"/>
                                      </p:stCondLst>
                                      <p:childTnLst>
                                        <p:set>
                                          <p:cBhvr>
                                            <p:cTn id="81" dur="1" fill="hold">
                                              <p:stCondLst>
                                                <p:cond delay="0"/>
                                              </p:stCondLst>
                                            </p:cTn>
                                            <p:tgtEl>
                                              <p:spTgt spid="9"/>
                                            </p:tgtEl>
                                            <p:attrNameLst>
                                              <p:attrName>style.visibility</p:attrName>
                                            </p:attrNameLst>
                                          </p:cBhvr>
                                          <p:to>
                                            <p:strVal val="visible"/>
                                          </p:to>
                                        </p:set>
                                        <p:animEffect transition="in" filter="wipe(down)">
                                          <p:cBhvr>
                                            <p:cTn id="82" dur="500"/>
                                            <p:tgtEl>
                                              <p:spTgt spid="9"/>
                                            </p:tgtEl>
                                          </p:cBhvr>
                                        </p:animEffect>
                                      </p:childTnLst>
                                    </p:cTn>
                                  </p:par>
                                  <p:par>
                                    <p:cTn id="83" presetID="22" presetClass="entr" presetSubtype="4" fill="hold" grpId="0" nodeType="withEffect">
                                      <p:stCondLst>
                                        <p:cond delay="1250"/>
                                      </p:stCondLst>
                                      <p:childTnLst>
                                        <p:set>
                                          <p:cBhvr>
                                            <p:cTn id="84" dur="1" fill="hold">
                                              <p:stCondLst>
                                                <p:cond delay="0"/>
                                              </p:stCondLst>
                                            </p:cTn>
                                            <p:tgtEl>
                                              <p:spTgt spid="10"/>
                                            </p:tgtEl>
                                            <p:attrNameLst>
                                              <p:attrName>style.visibility</p:attrName>
                                            </p:attrNameLst>
                                          </p:cBhvr>
                                          <p:to>
                                            <p:strVal val="visible"/>
                                          </p:to>
                                        </p:set>
                                        <p:animEffect transition="in" filter="wipe(down)">
                                          <p:cBhvr>
                                            <p:cTn id="85" dur="500"/>
                                            <p:tgtEl>
                                              <p:spTgt spid="10"/>
                                            </p:tgtEl>
                                          </p:cBhvr>
                                        </p:animEffect>
                                      </p:childTnLst>
                                    </p:cTn>
                                  </p:par>
                                  <p:par>
                                    <p:cTn id="86" presetID="22" presetClass="entr" presetSubtype="4" fill="hold" grpId="0" nodeType="withEffect">
                                      <p:stCondLst>
                                        <p:cond delay="1500"/>
                                      </p:stCondLst>
                                      <p:childTnLst>
                                        <p:set>
                                          <p:cBhvr>
                                            <p:cTn id="87" dur="1" fill="hold">
                                              <p:stCondLst>
                                                <p:cond delay="0"/>
                                              </p:stCondLst>
                                            </p:cTn>
                                            <p:tgtEl>
                                              <p:spTgt spid="8"/>
                                            </p:tgtEl>
                                            <p:attrNameLst>
                                              <p:attrName>style.visibility</p:attrName>
                                            </p:attrNameLst>
                                          </p:cBhvr>
                                          <p:to>
                                            <p:strVal val="visible"/>
                                          </p:to>
                                        </p:set>
                                        <p:animEffect transition="in" filter="wipe(down)">
                                          <p:cBhvr>
                                            <p:cTn id="88" dur="500"/>
                                            <p:tgtEl>
                                              <p:spTgt spid="8"/>
                                            </p:tgtEl>
                                          </p:cBhvr>
                                        </p:animEffect>
                                      </p:childTnLst>
                                    </p:cTn>
                                  </p:par>
                                  <p:par>
                                    <p:cTn id="89" presetID="53" presetClass="entr" presetSubtype="16" fill="hold" nodeType="withEffect">
                                      <p:stCondLst>
                                        <p:cond delay="1000"/>
                                      </p:stCondLst>
                                      <p:childTnLst>
                                        <p:set>
                                          <p:cBhvr>
                                            <p:cTn id="90" dur="1" fill="hold">
                                              <p:stCondLst>
                                                <p:cond delay="0"/>
                                              </p:stCondLst>
                                            </p:cTn>
                                            <p:tgtEl>
                                              <p:spTgt spid="2"/>
                                            </p:tgtEl>
                                            <p:attrNameLst>
                                              <p:attrName>style.visibility</p:attrName>
                                            </p:attrNameLst>
                                          </p:cBhvr>
                                          <p:to>
                                            <p:strVal val="visible"/>
                                          </p:to>
                                        </p:set>
                                        <p:anim calcmode="lin" valueType="num">
                                          <p:cBhvr>
                                            <p:cTn id="91" dur="500" fill="hold"/>
                                            <p:tgtEl>
                                              <p:spTgt spid="2"/>
                                            </p:tgtEl>
                                            <p:attrNameLst>
                                              <p:attrName>ppt_w</p:attrName>
                                            </p:attrNameLst>
                                          </p:cBhvr>
                                          <p:tavLst>
                                            <p:tav tm="0">
                                              <p:val>
                                                <p:fltVal val="0"/>
                                              </p:val>
                                            </p:tav>
                                            <p:tav tm="100000">
                                              <p:val>
                                                <p:strVal val="#ppt_w"/>
                                              </p:val>
                                            </p:tav>
                                          </p:tavLst>
                                        </p:anim>
                                        <p:anim calcmode="lin" valueType="num">
                                          <p:cBhvr>
                                            <p:cTn id="92" dur="500" fill="hold"/>
                                            <p:tgtEl>
                                              <p:spTgt spid="2"/>
                                            </p:tgtEl>
                                            <p:attrNameLst>
                                              <p:attrName>ppt_h</p:attrName>
                                            </p:attrNameLst>
                                          </p:cBhvr>
                                          <p:tavLst>
                                            <p:tav tm="0">
                                              <p:val>
                                                <p:fltVal val="0"/>
                                              </p:val>
                                            </p:tav>
                                            <p:tav tm="100000">
                                              <p:val>
                                                <p:strVal val="#ppt_h"/>
                                              </p:val>
                                            </p:tav>
                                          </p:tavLst>
                                        </p:anim>
                                        <p:animEffect transition="in" filter="fade">
                                          <p:cBhvr>
                                            <p:cTn id="93" dur="500"/>
                                            <p:tgtEl>
                                              <p:spTgt spid="2"/>
                                            </p:tgtEl>
                                          </p:cBhvr>
                                        </p:animEffect>
                                      </p:childTnLst>
                                    </p:cTn>
                                  </p:par>
                                  <p:par>
                                    <p:cTn id="94" presetID="53" presetClass="entr" presetSubtype="16" fill="hold" nodeType="withEffect">
                                      <p:stCondLst>
                                        <p:cond delay="1250"/>
                                      </p:stCondLst>
                                      <p:childTnLst>
                                        <p:set>
                                          <p:cBhvr>
                                            <p:cTn id="95" dur="1" fill="hold">
                                              <p:stCondLst>
                                                <p:cond delay="0"/>
                                              </p:stCondLst>
                                            </p:cTn>
                                            <p:tgtEl>
                                              <p:spTgt spid="3"/>
                                            </p:tgtEl>
                                            <p:attrNameLst>
                                              <p:attrName>style.visibility</p:attrName>
                                            </p:attrNameLst>
                                          </p:cBhvr>
                                          <p:to>
                                            <p:strVal val="visible"/>
                                          </p:to>
                                        </p:set>
                                        <p:anim calcmode="lin" valueType="num">
                                          <p:cBhvr>
                                            <p:cTn id="96" dur="500" fill="hold"/>
                                            <p:tgtEl>
                                              <p:spTgt spid="3"/>
                                            </p:tgtEl>
                                            <p:attrNameLst>
                                              <p:attrName>ppt_w</p:attrName>
                                            </p:attrNameLst>
                                          </p:cBhvr>
                                          <p:tavLst>
                                            <p:tav tm="0">
                                              <p:val>
                                                <p:fltVal val="0"/>
                                              </p:val>
                                            </p:tav>
                                            <p:tav tm="100000">
                                              <p:val>
                                                <p:strVal val="#ppt_w"/>
                                              </p:val>
                                            </p:tav>
                                          </p:tavLst>
                                        </p:anim>
                                        <p:anim calcmode="lin" valueType="num">
                                          <p:cBhvr>
                                            <p:cTn id="97" dur="500" fill="hold"/>
                                            <p:tgtEl>
                                              <p:spTgt spid="3"/>
                                            </p:tgtEl>
                                            <p:attrNameLst>
                                              <p:attrName>ppt_h</p:attrName>
                                            </p:attrNameLst>
                                          </p:cBhvr>
                                          <p:tavLst>
                                            <p:tav tm="0">
                                              <p:val>
                                                <p:fltVal val="0"/>
                                              </p:val>
                                            </p:tav>
                                            <p:tav tm="100000">
                                              <p:val>
                                                <p:strVal val="#ppt_h"/>
                                              </p:val>
                                            </p:tav>
                                          </p:tavLst>
                                        </p:anim>
                                        <p:animEffect transition="in" filter="fade">
                                          <p:cBhvr>
                                            <p:cTn id="98" dur="500"/>
                                            <p:tgtEl>
                                              <p:spTgt spid="3"/>
                                            </p:tgtEl>
                                          </p:cBhvr>
                                        </p:animEffect>
                                      </p:childTnLst>
                                    </p:cTn>
                                  </p:par>
                                  <p:par>
                                    <p:cTn id="99" presetID="53" presetClass="entr" presetSubtype="16" fill="hold" nodeType="withEffect">
                                      <p:stCondLst>
                                        <p:cond delay="1500"/>
                                      </p:stCondLst>
                                      <p:childTnLst>
                                        <p:set>
                                          <p:cBhvr>
                                            <p:cTn id="100" dur="1" fill="hold">
                                              <p:stCondLst>
                                                <p:cond delay="0"/>
                                              </p:stCondLst>
                                            </p:cTn>
                                            <p:tgtEl>
                                              <p:spTgt spid="4"/>
                                            </p:tgtEl>
                                            <p:attrNameLst>
                                              <p:attrName>style.visibility</p:attrName>
                                            </p:attrNameLst>
                                          </p:cBhvr>
                                          <p:to>
                                            <p:strVal val="visible"/>
                                          </p:to>
                                        </p:set>
                                        <p:anim calcmode="lin" valueType="num">
                                          <p:cBhvr>
                                            <p:cTn id="101" dur="500" fill="hold"/>
                                            <p:tgtEl>
                                              <p:spTgt spid="4"/>
                                            </p:tgtEl>
                                            <p:attrNameLst>
                                              <p:attrName>ppt_w</p:attrName>
                                            </p:attrNameLst>
                                          </p:cBhvr>
                                          <p:tavLst>
                                            <p:tav tm="0">
                                              <p:val>
                                                <p:fltVal val="0"/>
                                              </p:val>
                                            </p:tav>
                                            <p:tav tm="100000">
                                              <p:val>
                                                <p:strVal val="#ppt_w"/>
                                              </p:val>
                                            </p:tav>
                                          </p:tavLst>
                                        </p:anim>
                                        <p:anim calcmode="lin" valueType="num">
                                          <p:cBhvr>
                                            <p:cTn id="102" dur="500" fill="hold"/>
                                            <p:tgtEl>
                                              <p:spTgt spid="4"/>
                                            </p:tgtEl>
                                            <p:attrNameLst>
                                              <p:attrName>ppt_h</p:attrName>
                                            </p:attrNameLst>
                                          </p:cBhvr>
                                          <p:tavLst>
                                            <p:tav tm="0">
                                              <p:val>
                                                <p:fltVal val="0"/>
                                              </p:val>
                                            </p:tav>
                                            <p:tav tm="100000">
                                              <p:val>
                                                <p:strVal val="#ppt_h"/>
                                              </p:val>
                                            </p:tav>
                                          </p:tavLst>
                                        </p:anim>
                                        <p:animEffect transition="in" filter="fade">
                                          <p:cBhvr>
                                            <p:cTn id="103" dur="500"/>
                                            <p:tgtEl>
                                              <p:spTgt spid="4"/>
                                            </p:tgtEl>
                                          </p:cBhvr>
                                        </p:animEffect>
                                      </p:childTnLst>
                                    </p:cTn>
                                  </p:par>
                                  <p:par>
                                    <p:cTn id="104" presetID="53" presetClass="entr" presetSubtype="16" fill="hold" nodeType="withEffect">
                                      <p:stCondLst>
                                        <p:cond delay="1750"/>
                                      </p:stCondLst>
                                      <p:childTnLst>
                                        <p:set>
                                          <p:cBhvr>
                                            <p:cTn id="105" dur="1" fill="hold">
                                              <p:stCondLst>
                                                <p:cond delay="0"/>
                                              </p:stCondLst>
                                            </p:cTn>
                                            <p:tgtEl>
                                              <p:spTgt spid="5"/>
                                            </p:tgtEl>
                                            <p:attrNameLst>
                                              <p:attrName>style.visibility</p:attrName>
                                            </p:attrNameLst>
                                          </p:cBhvr>
                                          <p:to>
                                            <p:strVal val="visible"/>
                                          </p:to>
                                        </p:set>
                                        <p:anim calcmode="lin" valueType="num">
                                          <p:cBhvr>
                                            <p:cTn id="106" dur="500" fill="hold"/>
                                            <p:tgtEl>
                                              <p:spTgt spid="5"/>
                                            </p:tgtEl>
                                            <p:attrNameLst>
                                              <p:attrName>ppt_w</p:attrName>
                                            </p:attrNameLst>
                                          </p:cBhvr>
                                          <p:tavLst>
                                            <p:tav tm="0">
                                              <p:val>
                                                <p:fltVal val="0"/>
                                              </p:val>
                                            </p:tav>
                                            <p:tav tm="100000">
                                              <p:val>
                                                <p:strVal val="#ppt_w"/>
                                              </p:val>
                                            </p:tav>
                                          </p:tavLst>
                                        </p:anim>
                                        <p:anim calcmode="lin" valueType="num">
                                          <p:cBhvr>
                                            <p:cTn id="107" dur="500" fill="hold"/>
                                            <p:tgtEl>
                                              <p:spTgt spid="5"/>
                                            </p:tgtEl>
                                            <p:attrNameLst>
                                              <p:attrName>ppt_h</p:attrName>
                                            </p:attrNameLst>
                                          </p:cBhvr>
                                          <p:tavLst>
                                            <p:tav tm="0">
                                              <p:val>
                                                <p:fltVal val="0"/>
                                              </p:val>
                                            </p:tav>
                                            <p:tav tm="100000">
                                              <p:val>
                                                <p:strVal val="#ppt_h"/>
                                              </p:val>
                                            </p:tav>
                                          </p:tavLst>
                                        </p:anim>
                                        <p:animEffect transition="in" filter="fade">
                                          <p:cBhvr>
                                            <p:cTn id="108" dur="500"/>
                                            <p:tgtEl>
                                              <p:spTgt spid="5"/>
                                            </p:tgtEl>
                                          </p:cBhvr>
                                        </p:animEffect>
                                      </p:childTnLst>
                                    </p:cTn>
                                  </p:par>
                                  <p:par>
                                    <p:cTn id="109" presetID="53" presetClass="entr" presetSubtype="16" fill="hold" nodeType="withEffect">
                                      <p:stCondLst>
                                        <p:cond delay="1000"/>
                                      </p:stCondLst>
                                      <p:childTnLst>
                                        <p:set>
                                          <p:cBhvr>
                                            <p:cTn id="110" dur="1" fill="hold">
                                              <p:stCondLst>
                                                <p:cond delay="0"/>
                                              </p:stCondLst>
                                            </p:cTn>
                                            <p:tgtEl>
                                              <p:spTgt spid="21"/>
                                            </p:tgtEl>
                                            <p:attrNameLst>
                                              <p:attrName>style.visibility</p:attrName>
                                            </p:attrNameLst>
                                          </p:cBhvr>
                                          <p:to>
                                            <p:strVal val="visible"/>
                                          </p:to>
                                        </p:set>
                                        <p:anim calcmode="lin" valueType="num">
                                          <p:cBhvr>
                                            <p:cTn id="111" dur="500" fill="hold"/>
                                            <p:tgtEl>
                                              <p:spTgt spid="21"/>
                                            </p:tgtEl>
                                            <p:attrNameLst>
                                              <p:attrName>ppt_w</p:attrName>
                                            </p:attrNameLst>
                                          </p:cBhvr>
                                          <p:tavLst>
                                            <p:tav tm="0">
                                              <p:val>
                                                <p:fltVal val="0"/>
                                              </p:val>
                                            </p:tav>
                                            <p:tav tm="100000">
                                              <p:val>
                                                <p:strVal val="#ppt_w"/>
                                              </p:val>
                                            </p:tav>
                                          </p:tavLst>
                                        </p:anim>
                                        <p:anim calcmode="lin" valueType="num">
                                          <p:cBhvr>
                                            <p:cTn id="112" dur="500" fill="hold"/>
                                            <p:tgtEl>
                                              <p:spTgt spid="21"/>
                                            </p:tgtEl>
                                            <p:attrNameLst>
                                              <p:attrName>ppt_h</p:attrName>
                                            </p:attrNameLst>
                                          </p:cBhvr>
                                          <p:tavLst>
                                            <p:tav tm="0">
                                              <p:val>
                                                <p:fltVal val="0"/>
                                              </p:val>
                                            </p:tav>
                                            <p:tav tm="100000">
                                              <p:val>
                                                <p:strVal val="#ppt_h"/>
                                              </p:val>
                                            </p:tav>
                                          </p:tavLst>
                                        </p:anim>
                                        <p:animEffect transition="in" filter="fade">
                                          <p:cBhvr>
                                            <p:cTn id="113" dur="500"/>
                                            <p:tgtEl>
                                              <p:spTgt spid="21"/>
                                            </p:tgtEl>
                                          </p:cBhvr>
                                        </p:animEffect>
                                      </p:childTnLst>
                                    </p:cTn>
                                  </p:par>
                                  <p:par>
                                    <p:cTn id="114" presetID="53" presetClass="entr" presetSubtype="16" fill="hold" nodeType="withEffect">
                                      <p:stCondLst>
                                        <p:cond delay="1250"/>
                                      </p:stCondLst>
                                      <p:childTnLst>
                                        <p:set>
                                          <p:cBhvr>
                                            <p:cTn id="115" dur="1" fill="hold">
                                              <p:stCondLst>
                                                <p:cond delay="0"/>
                                              </p:stCondLst>
                                            </p:cTn>
                                            <p:tgtEl>
                                              <p:spTgt spid="24"/>
                                            </p:tgtEl>
                                            <p:attrNameLst>
                                              <p:attrName>style.visibility</p:attrName>
                                            </p:attrNameLst>
                                          </p:cBhvr>
                                          <p:to>
                                            <p:strVal val="visible"/>
                                          </p:to>
                                        </p:set>
                                        <p:anim calcmode="lin" valueType="num">
                                          <p:cBhvr>
                                            <p:cTn id="116" dur="500" fill="hold"/>
                                            <p:tgtEl>
                                              <p:spTgt spid="24"/>
                                            </p:tgtEl>
                                            <p:attrNameLst>
                                              <p:attrName>ppt_w</p:attrName>
                                            </p:attrNameLst>
                                          </p:cBhvr>
                                          <p:tavLst>
                                            <p:tav tm="0">
                                              <p:val>
                                                <p:fltVal val="0"/>
                                              </p:val>
                                            </p:tav>
                                            <p:tav tm="100000">
                                              <p:val>
                                                <p:strVal val="#ppt_w"/>
                                              </p:val>
                                            </p:tav>
                                          </p:tavLst>
                                        </p:anim>
                                        <p:anim calcmode="lin" valueType="num">
                                          <p:cBhvr>
                                            <p:cTn id="117" dur="500" fill="hold"/>
                                            <p:tgtEl>
                                              <p:spTgt spid="24"/>
                                            </p:tgtEl>
                                            <p:attrNameLst>
                                              <p:attrName>ppt_h</p:attrName>
                                            </p:attrNameLst>
                                          </p:cBhvr>
                                          <p:tavLst>
                                            <p:tav tm="0">
                                              <p:val>
                                                <p:fltVal val="0"/>
                                              </p:val>
                                            </p:tav>
                                            <p:tav tm="100000">
                                              <p:val>
                                                <p:strVal val="#ppt_h"/>
                                              </p:val>
                                            </p:tav>
                                          </p:tavLst>
                                        </p:anim>
                                        <p:animEffect transition="in" filter="fade">
                                          <p:cBhvr>
                                            <p:cTn id="118" dur="500"/>
                                            <p:tgtEl>
                                              <p:spTgt spid="24"/>
                                            </p:tgtEl>
                                          </p:cBhvr>
                                        </p:animEffect>
                                      </p:childTnLst>
                                    </p:cTn>
                                  </p:par>
                                  <p:par>
                                    <p:cTn id="119" presetID="53" presetClass="entr" presetSubtype="16" fill="hold" nodeType="withEffect">
                                      <p:stCondLst>
                                        <p:cond delay="1500"/>
                                      </p:stCondLst>
                                      <p:childTnLst>
                                        <p:set>
                                          <p:cBhvr>
                                            <p:cTn id="120" dur="1" fill="hold">
                                              <p:stCondLst>
                                                <p:cond delay="0"/>
                                              </p:stCondLst>
                                            </p:cTn>
                                            <p:tgtEl>
                                              <p:spTgt spid="27"/>
                                            </p:tgtEl>
                                            <p:attrNameLst>
                                              <p:attrName>style.visibility</p:attrName>
                                            </p:attrNameLst>
                                          </p:cBhvr>
                                          <p:to>
                                            <p:strVal val="visible"/>
                                          </p:to>
                                        </p:set>
                                        <p:anim calcmode="lin" valueType="num">
                                          <p:cBhvr>
                                            <p:cTn id="121" dur="500" fill="hold"/>
                                            <p:tgtEl>
                                              <p:spTgt spid="27"/>
                                            </p:tgtEl>
                                            <p:attrNameLst>
                                              <p:attrName>ppt_w</p:attrName>
                                            </p:attrNameLst>
                                          </p:cBhvr>
                                          <p:tavLst>
                                            <p:tav tm="0">
                                              <p:val>
                                                <p:fltVal val="0"/>
                                              </p:val>
                                            </p:tav>
                                            <p:tav tm="100000">
                                              <p:val>
                                                <p:strVal val="#ppt_w"/>
                                              </p:val>
                                            </p:tav>
                                          </p:tavLst>
                                        </p:anim>
                                        <p:anim calcmode="lin" valueType="num">
                                          <p:cBhvr>
                                            <p:cTn id="122" dur="500" fill="hold"/>
                                            <p:tgtEl>
                                              <p:spTgt spid="27"/>
                                            </p:tgtEl>
                                            <p:attrNameLst>
                                              <p:attrName>ppt_h</p:attrName>
                                            </p:attrNameLst>
                                          </p:cBhvr>
                                          <p:tavLst>
                                            <p:tav tm="0">
                                              <p:val>
                                                <p:fltVal val="0"/>
                                              </p:val>
                                            </p:tav>
                                            <p:tav tm="100000">
                                              <p:val>
                                                <p:strVal val="#ppt_h"/>
                                              </p:val>
                                            </p:tav>
                                          </p:tavLst>
                                        </p:anim>
                                        <p:animEffect transition="in" filter="fade">
                                          <p:cBhvr>
                                            <p:cTn id="123" dur="500"/>
                                            <p:tgtEl>
                                              <p:spTgt spid="27"/>
                                            </p:tgtEl>
                                          </p:cBhvr>
                                        </p:animEffect>
                                      </p:childTnLst>
                                    </p:cTn>
                                  </p:par>
                                  <p:par>
                                    <p:cTn id="124" presetID="53" presetClass="entr" presetSubtype="16" fill="hold" nodeType="withEffect">
                                      <p:stCondLst>
                                        <p:cond delay="1750"/>
                                      </p:stCondLst>
                                      <p:childTnLst>
                                        <p:set>
                                          <p:cBhvr>
                                            <p:cTn id="125" dur="1" fill="hold">
                                              <p:stCondLst>
                                                <p:cond delay="0"/>
                                              </p:stCondLst>
                                            </p:cTn>
                                            <p:tgtEl>
                                              <p:spTgt spid="30"/>
                                            </p:tgtEl>
                                            <p:attrNameLst>
                                              <p:attrName>style.visibility</p:attrName>
                                            </p:attrNameLst>
                                          </p:cBhvr>
                                          <p:to>
                                            <p:strVal val="visible"/>
                                          </p:to>
                                        </p:set>
                                        <p:anim calcmode="lin" valueType="num">
                                          <p:cBhvr>
                                            <p:cTn id="126" dur="500" fill="hold"/>
                                            <p:tgtEl>
                                              <p:spTgt spid="30"/>
                                            </p:tgtEl>
                                            <p:attrNameLst>
                                              <p:attrName>ppt_w</p:attrName>
                                            </p:attrNameLst>
                                          </p:cBhvr>
                                          <p:tavLst>
                                            <p:tav tm="0">
                                              <p:val>
                                                <p:fltVal val="0"/>
                                              </p:val>
                                            </p:tav>
                                            <p:tav tm="100000">
                                              <p:val>
                                                <p:strVal val="#ppt_w"/>
                                              </p:val>
                                            </p:tav>
                                          </p:tavLst>
                                        </p:anim>
                                        <p:anim calcmode="lin" valueType="num">
                                          <p:cBhvr>
                                            <p:cTn id="127" dur="500" fill="hold"/>
                                            <p:tgtEl>
                                              <p:spTgt spid="30"/>
                                            </p:tgtEl>
                                            <p:attrNameLst>
                                              <p:attrName>ppt_h</p:attrName>
                                            </p:attrNameLst>
                                          </p:cBhvr>
                                          <p:tavLst>
                                            <p:tav tm="0">
                                              <p:val>
                                                <p:fltVal val="0"/>
                                              </p:val>
                                            </p:tav>
                                            <p:tav tm="100000">
                                              <p:val>
                                                <p:strVal val="#ppt_h"/>
                                              </p:val>
                                            </p:tav>
                                          </p:tavLst>
                                        </p:anim>
                                        <p:animEffect transition="in" filter="fade">
                                          <p:cBhvr>
                                            <p:cTn id="128" dur="500"/>
                                            <p:tgtEl>
                                              <p:spTgt spid="30"/>
                                            </p:tgtEl>
                                          </p:cBhvr>
                                        </p:animEffect>
                                      </p:childTnLst>
                                    </p:cTn>
                                  </p:par>
                                  <p:par>
                                    <p:cTn id="129" presetID="53" presetClass="entr" presetSubtype="16" fill="hold" grpId="0" nodeType="withEffect">
                                      <p:stCondLst>
                                        <p:cond delay="1000"/>
                                      </p:stCondLst>
                                      <p:childTnLst>
                                        <p:set>
                                          <p:cBhvr>
                                            <p:cTn id="130" dur="1" fill="hold">
                                              <p:stCondLst>
                                                <p:cond delay="0"/>
                                              </p:stCondLst>
                                            </p:cTn>
                                            <p:tgtEl>
                                              <p:spTgt spid="40"/>
                                            </p:tgtEl>
                                            <p:attrNameLst>
                                              <p:attrName>style.visibility</p:attrName>
                                            </p:attrNameLst>
                                          </p:cBhvr>
                                          <p:to>
                                            <p:strVal val="visible"/>
                                          </p:to>
                                        </p:set>
                                        <p:anim calcmode="lin" valueType="num">
                                          <p:cBhvr>
                                            <p:cTn id="131" dur="500" fill="hold"/>
                                            <p:tgtEl>
                                              <p:spTgt spid="40"/>
                                            </p:tgtEl>
                                            <p:attrNameLst>
                                              <p:attrName>ppt_w</p:attrName>
                                            </p:attrNameLst>
                                          </p:cBhvr>
                                          <p:tavLst>
                                            <p:tav tm="0">
                                              <p:val>
                                                <p:fltVal val="0"/>
                                              </p:val>
                                            </p:tav>
                                            <p:tav tm="100000">
                                              <p:val>
                                                <p:strVal val="#ppt_w"/>
                                              </p:val>
                                            </p:tav>
                                          </p:tavLst>
                                        </p:anim>
                                        <p:anim calcmode="lin" valueType="num">
                                          <p:cBhvr>
                                            <p:cTn id="132" dur="500" fill="hold"/>
                                            <p:tgtEl>
                                              <p:spTgt spid="40"/>
                                            </p:tgtEl>
                                            <p:attrNameLst>
                                              <p:attrName>ppt_h</p:attrName>
                                            </p:attrNameLst>
                                          </p:cBhvr>
                                          <p:tavLst>
                                            <p:tav tm="0">
                                              <p:val>
                                                <p:fltVal val="0"/>
                                              </p:val>
                                            </p:tav>
                                            <p:tav tm="100000">
                                              <p:val>
                                                <p:strVal val="#ppt_h"/>
                                              </p:val>
                                            </p:tav>
                                          </p:tavLst>
                                        </p:anim>
                                        <p:animEffect transition="in" filter="fade">
                                          <p:cBhvr>
                                            <p:cTn id="133" dur="500"/>
                                            <p:tgtEl>
                                              <p:spTgt spid="40"/>
                                            </p:tgtEl>
                                          </p:cBhvr>
                                        </p:animEffect>
                                      </p:childTnLst>
                                    </p:cTn>
                                  </p:par>
                                  <p:par>
                                    <p:cTn id="134" presetID="53" presetClass="entr" presetSubtype="16" fill="hold" grpId="0" nodeType="withEffect">
                                      <p:stCondLst>
                                        <p:cond delay="1250"/>
                                      </p:stCondLst>
                                      <p:childTnLst>
                                        <p:set>
                                          <p:cBhvr>
                                            <p:cTn id="135" dur="1" fill="hold">
                                              <p:stCondLst>
                                                <p:cond delay="0"/>
                                              </p:stCondLst>
                                            </p:cTn>
                                            <p:tgtEl>
                                              <p:spTgt spid="41"/>
                                            </p:tgtEl>
                                            <p:attrNameLst>
                                              <p:attrName>style.visibility</p:attrName>
                                            </p:attrNameLst>
                                          </p:cBhvr>
                                          <p:to>
                                            <p:strVal val="visible"/>
                                          </p:to>
                                        </p:set>
                                        <p:anim calcmode="lin" valueType="num">
                                          <p:cBhvr>
                                            <p:cTn id="136" dur="500" fill="hold"/>
                                            <p:tgtEl>
                                              <p:spTgt spid="41"/>
                                            </p:tgtEl>
                                            <p:attrNameLst>
                                              <p:attrName>ppt_w</p:attrName>
                                            </p:attrNameLst>
                                          </p:cBhvr>
                                          <p:tavLst>
                                            <p:tav tm="0">
                                              <p:val>
                                                <p:fltVal val="0"/>
                                              </p:val>
                                            </p:tav>
                                            <p:tav tm="100000">
                                              <p:val>
                                                <p:strVal val="#ppt_w"/>
                                              </p:val>
                                            </p:tav>
                                          </p:tavLst>
                                        </p:anim>
                                        <p:anim calcmode="lin" valueType="num">
                                          <p:cBhvr>
                                            <p:cTn id="137" dur="500" fill="hold"/>
                                            <p:tgtEl>
                                              <p:spTgt spid="41"/>
                                            </p:tgtEl>
                                            <p:attrNameLst>
                                              <p:attrName>ppt_h</p:attrName>
                                            </p:attrNameLst>
                                          </p:cBhvr>
                                          <p:tavLst>
                                            <p:tav tm="0">
                                              <p:val>
                                                <p:fltVal val="0"/>
                                              </p:val>
                                            </p:tav>
                                            <p:tav tm="100000">
                                              <p:val>
                                                <p:strVal val="#ppt_h"/>
                                              </p:val>
                                            </p:tav>
                                          </p:tavLst>
                                        </p:anim>
                                        <p:animEffect transition="in" filter="fade">
                                          <p:cBhvr>
                                            <p:cTn id="138" dur="500"/>
                                            <p:tgtEl>
                                              <p:spTgt spid="41"/>
                                            </p:tgtEl>
                                          </p:cBhvr>
                                        </p:animEffect>
                                      </p:childTnLst>
                                    </p:cTn>
                                  </p:par>
                                  <p:par>
                                    <p:cTn id="139" presetID="53" presetClass="entr" presetSubtype="16" fill="hold" grpId="0" nodeType="withEffect">
                                      <p:stCondLst>
                                        <p:cond delay="1500"/>
                                      </p:stCondLst>
                                      <p:childTnLst>
                                        <p:set>
                                          <p:cBhvr>
                                            <p:cTn id="140" dur="1" fill="hold">
                                              <p:stCondLst>
                                                <p:cond delay="0"/>
                                              </p:stCondLst>
                                            </p:cTn>
                                            <p:tgtEl>
                                              <p:spTgt spid="42"/>
                                            </p:tgtEl>
                                            <p:attrNameLst>
                                              <p:attrName>style.visibility</p:attrName>
                                            </p:attrNameLst>
                                          </p:cBhvr>
                                          <p:to>
                                            <p:strVal val="visible"/>
                                          </p:to>
                                        </p:set>
                                        <p:anim calcmode="lin" valueType="num">
                                          <p:cBhvr>
                                            <p:cTn id="141" dur="500" fill="hold"/>
                                            <p:tgtEl>
                                              <p:spTgt spid="42"/>
                                            </p:tgtEl>
                                            <p:attrNameLst>
                                              <p:attrName>ppt_w</p:attrName>
                                            </p:attrNameLst>
                                          </p:cBhvr>
                                          <p:tavLst>
                                            <p:tav tm="0">
                                              <p:val>
                                                <p:fltVal val="0"/>
                                              </p:val>
                                            </p:tav>
                                            <p:tav tm="100000">
                                              <p:val>
                                                <p:strVal val="#ppt_w"/>
                                              </p:val>
                                            </p:tav>
                                          </p:tavLst>
                                        </p:anim>
                                        <p:anim calcmode="lin" valueType="num">
                                          <p:cBhvr>
                                            <p:cTn id="142" dur="500" fill="hold"/>
                                            <p:tgtEl>
                                              <p:spTgt spid="42"/>
                                            </p:tgtEl>
                                            <p:attrNameLst>
                                              <p:attrName>ppt_h</p:attrName>
                                            </p:attrNameLst>
                                          </p:cBhvr>
                                          <p:tavLst>
                                            <p:tav tm="0">
                                              <p:val>
                                                <p:fltVal val="0"/>
                                              </p:val>
                                            </p:tav>
                                            <p:tav tm="100000">
                                              <p:val>
                                                <p:strVal val="#ppt_h"/>
                                              </p:val>
                                            </p:tav>
                                          </p:tavLst>
                                        </p:anim>
                                        <p:animEffect transition="in" filter="fade">
                                          <p:cBhvr>
                                            <p:cTn id="143" dur="500"/>
                                            <p:tgtEl>
                                              <p:spTgt spid="42"/>
                                            </p:tgtEl>
                                          </p:cBhvr>
                                        </p:animEffect>
                                      </p:childTnLst>
                                    </p:cTn>
                                  </p:par>
                                  <p:par>
                                    <p:cTn id="144" presetID="53" presetClass="entr" presetSubtype="16" fill="hold" grpId="0" nodeType="withEffect">
                                      <p:stCondLst>
                                        <p:cond delay="1750"/>
                                      </p:stCondLst>
                                      <p:childTnLst>
                                        <p:set>
                                          <p:cBhvr>
                                            <p:cTn id="145" dur="1" fill="hold">
                                              <p:stCondLst>
                                                <p:cond delay="0"/>
                                              </p:stCondLst>
                                            </p:cTn>
                                            <p:tgtEl>
                                              <p:spTgt spid="43"/>
                                            </p:tgtEl>
                                            <p:attrNameLst>
                                              <p:attrName>style.visibility</p:attrName>
                                            </p:attrNameLst>
                                          </p:cBhvr>
                                          <p:to>
                                            <p:strVal val="visible"/>
                                          </p:to>
                                        </p:set>
                                        <p:anim calcmode="lin" valueType="num">
                                          <p:cBhvr>
                                            <p:cTn id="146" dur="500" fill="hold"/>
                                            <p:tgtEl>
                                              <p:spTgt spid="43"/>
                                            </p:tgtEl>
                                            <p:attrNameLst>
                                              <p:attrName>ppt_w</p:attrName>
                                            </p:attrNameLst>
                                          </p:cBhvr>
                                          <p:tavLst>
                                            <p:tav tm="0">
                                              <p:val>
                                                <p:fltVal val="0"/>
                                              </p:val>
                                            </p:tav>
                                            <p:tav tm="100000">
                                              <p:val>
                                                <p:strVal val="#ppt_w"/>
                                              </p:val>
                                            </p:tav>
                                          </p:tavLst>
                                        </p:anim>
                                        <p:anim calcmode="lin" valueType="num">
                                          <p:cBhvr>
                                            <p:cTn id="147" dur="500" fill="hold"/>
                                            <p:tgtEl>
                                              <p:spTgt spid="43"/>
                                            </p:tgtEl>
                                            <p:attrNameLst>
                                              <p:attrName>ppt_h</p:attrName>
                                            </p:attrNameLst>
                                          </p:cBhvr>
                                          <p:tavLst>
                                            <p:tav tm="0">
                                              <p:val>
                                                <p:fltVal val="0"/>
                                              </p:val>
                                            </p:tav>
                                            <p:tav tm="100000">
                                              <p:val>
                                                <p:strVal val="#ppt_h"/>
                                              </p:val>
                                            </p:tav>
                                          </p:tavLst>
                                        </p:anim>
                                        <p:animEffect transition="in" filter="fade">
                                          <p:cBhvr>
                                            <p:cTn id="148" dur="500"/>
                                            <p:tgtEl>
                                              <p:spTgt spid="43"/>
                                            </p:tgtEl>
                                          </p:cBhvr>
                                        </p:animEffect>
                                      </p:childTnLst>
                                    </p:cTn>
                                  </p:par>
                                  <p:par>
                                    <p:cTn id="149" presetID="53" presetClass="entr" presetSubtype="16" fill="hold" grpId="0" nodeType="withEffect">
                                      <p:stCondLst>
                                        <p:cond delay="1000"/>
                                      </p:stCondLst>
                                      <p:childTnLst>
                                        <p:set>
                                          <p:cBhvr>
                                            <p:cTn id="150" dur="1" fill="hold">
                                              <p:stCondLst>
                                                <p:cond delay="0"/>
                                              </p:stCondLst>
                                            </p:cTn>
                                            <p:tgtEl>
                                              <p:spTgt spid="12"/>
                                            </p:tgtEl>
                                            <p:attrNameLst>
                                              <p:attrName>style.visibility</p:attrName>
                                            </p:attrNameLst>
                                          </p:cBhvr>
                                          <p:to>
                                            <p:strVal val="visible"/>
                                          </p:to>
                                        </p:set>
                                        <p:anim calcmode="lin" valueType="num">
                                          <p:cBhvr>
                                            <p:cTn id="151" dur="500" fill="hold"/>
                                            <p:tgtEl>
                                              <p:spTgt spid="12"/>
                                            </p:tgtEl>
                                            <p:attrNameLst>
                                              <p:attrName>ppt_w</p:attrName>
                                            </p:attrNameLst>
                                          </p:cBhvr>
                                          <p:tavLst>
                                            <p:tav tm="0">
                                              <p:val>
                                                <p:fltVal val="0"/>
                                              </p:val>
                                            </p:tav>
                                            <p:tav tm="100000">
                                              <p:val>
                                                <p:strVal val="#ppt_w"/>
                                              </p:val>
                                            </p:tav>
                                          </p:tavLst>
                                        </p:anim>
                                        <p:anim calcmode="lin" valueType="num">
                                          <p:cBhvr>
                                            <p:cTn id="152" dur="500" fill="hold"/>
                                            <p:tgtEl>
                                              <p:spTgt spid="12"/>
                                            </p:tgtEl>
                                            <p:attrNameLst>
                                              <p:attrName>ppt_h</p:attrName>
                                            </p:attrNameLst>
                                          </p:cBhvr>
                                          <p:tavLst>
                                            <p:tav tm="0">
                                              <p:val>
                                                <p:fltVal val="0"/>
                                              </p:val>
                                            </p:tav>
                                            <p:tav tm="100000">
                                              <p:val>
                                                <p:strVal val="#ppt_h"/>
                                              </p:val>
                                            </p:tav>
                                          </p:tavLst>
                                        </p:anim>
                                        <p:animEffect transition="in" filter="fade">
                                          <p:cBhvr>
                                            <p:cTn id="153" dur="500"/>
                                            <p:tgtEl>
                                              <p:spTgt spid="12"/>
                                            </p:tgtEl>
                                          </p:cBhvr>
                                        </p:animEffect>
                                      </p:childTnLst>
                                    </p:cTn>
                                  </p:par>
                                  <p:par>
                                    <p:cTn id="154" presetID="53" presetClass="entr" presetSubtype="16" fill="hold" grpId="0" nodeType="withEffect">
                                      <p:stCondLst>
                                        <p:cond delay="1250"/>
                                      </p:stCondLst>
                                      <p:childTnLst>
                                        <p:set>
                                          <p:cBhvr>
                                            <p:cTn id="155" dur="1" fill="hold">
                                              <p:stCondLst>
                                                <p:cond delay="0"/>
                                              </p:stCondLst>
                                            </p:cTn>
                                            <p:tgtEl>
                                              <p:spTgt spid="13"/>
                                            </p:tgtEl>
                                            <p:attrNameLst>
                                              <p:attrName>style.visibility</p:attrName>
                                            </p:attrNameLst>
                                          </p:cBhvr>
                                          <p:to>
                                            <p:strVal val="visible"/>
                                          </p:to>
                                        </p:set>
                                        <p:anim calcmode="lin" valueType="num">
                                          <p:cBhvr>
                                            <p:cTn id="156" dur="500" fill="hold"/>
                                            <p:tgtEl>
                                              <p:spTgt spid="13"/>
                                            </p:tgtEl>
                                            <p:attrNameLst>
                                              <p:attrName>ppt_w</p:attrName>
                                            </p:attrNameLst>
                                          </p:cBhvr>
                                          <p:tavLst>
                                            <p:tav tm="0">
                                              <p:val>
                                                <p:fltVal val="0"/>
                                              </p:val>
                                            </p:tav>
                                            <p:tav tm="100000">
                                              <p:val>
                                                <p:strVal val="#ppt_w"/>
                                              </p:val>
                                            </p:tav>
                                          </p:tavLst>
                                        </p:anim>
                                        <p:anim calcmode="lin" valueType="num">
                                          <p:cBhvr>
                                            <p:cTn id="157" dur="500" fill="hold"/>
                                            <p:tgtEl>
                                              <p:spTgt spid="13"/>
                                            </p:tgtEl>
                                            <p:attrNameLst>
                                              <p:attrName>ppt_h</p:attrName>
                                            </p:attrNameLst>
                                          </p:cBhvr>
                                          <p:tavLst>
                                            <p:tav tm="0">
                                              <p:val>
                                                <p:fltVal val="0"/>
                                              </p:val>
                                            </p:tav>
                                            <p:tav tm="100000">
                                              <p:val>
                                                <p:strVal val="#ppt_h"/>
                                              </p:val>
                                            </p:tav>
                                          </p:tavLst>
                                        </p:anim>
                                        <p:animEffect transition="in" filter="fade">
                                          <p:cBhvr>
                                            <p:cTn id="158" dur="500"/>
                                            <p:tgtEl>
                                              <p:spTgt spid="13"/>
                                            </p:tgtEl>
                                          </p:cBhvr>
                                        </p:animEffect>
                                      </p:childTnLst>
                                    </p:cTn>
                                  </p:par>
                                  <p:par>
                                    <p:cTn id="159" presetID="53" presetClass="entr" presetSubtype="16" fill="hold" grpId="0" nodeType="withEffect">
                                      <p:stCondLst>
                                        <p:cond delay="1500"/>
                                      </p:stCondLst>
                                      <p:childTnLst>
                                        <p:set>
                                          <p:cBhvr>
                                            <p:cTn id="160" dur="1" fill="hold">
                                              <p:stCondLst>
                                                <p:cond delay="0"/>
                                              </p:stCondLst>
                                            </p:cTn>
                                            <p:tgtEl>
                                              <p:spTgt spid="14"/>
                                            </p:tgtEl>
                                            <p:attrNameLst>
                                              <p:attrName>style.visibility</p:attrName>
                                            </p:attrNameLst>
                                          </p:cBhvr>
                                          <p:to>
                                            <p:strVal val="visible"/>
                                          </p:to>
                                        </p:set>
                                        <p:anim calcmode="lin" valueType="num">
                                          <p:cBhvr>
                                            <p:cTn id="161" dur="500" fill="hold"/>
                                            <p:tgtEl>
                                              <p:spTgt spid="14"/>
                                            </p:tgtEl>
                                            <p:attrNameLst>
                                              <p:attrName>ppt_w</p:attrName>
                                            </p:attrNameLst>
                                          </p:cBhvr>
                                          <p:tavLst>
                                            <p:tav tm="0">
                                              <p:val>
                                                <p:fltVal val="0"/>
                                              </p:val>
                                            </p:tav>
                                            <p:tav tm="100000">
                                              <p:val>
                                                <p:strVal val="#ppt_w"/>
                                              </p:val>
                                            </p:tav>
                                          </p:tavLst>
                                        </p:anim>
                                        <p:anim calcmode="lin" valueType="num">
                                          <p:cBhvr>
                                            <p:cTn id="162" dur="500" fill="hold"/>
                                            <p:tgtEl>
                                              <p:spTgt spid="14"/>
                                            </p:tgtEl>
                                            <p:attrNameLst>
                                              <p:attrName>ppt_h</p:attrName>
                                            </p:attrNameLst>
                                          </p:cBhvr>
                                          <p:tavLst>
                                            <p:tav tm="0">
                                              <p:val>
                                                <p:fltVal val="0"/>
                                              </p:val>
                                            </p:tav>
                                            <p:tav tm="100000">
                                              <p:val>
                                                <p:strVal val="#ppt_h"/>
                                              </p:val>
                                            </p:tav>
                                          </p:tavLst>
                                        </p:anim>
                                        <p:animEffect transition="in" filter="fade">
                                          <p:cBhvr>
                                            <p:cTn id="163" dur="500"/>
                                            <p:tgtEl>
                                              <p:spTgt spid="14"/>
                                            </p:tgtEl>
                                          </p:cBhvr>
                                        </p:animEffect>
                                      </p:childTnLst>
                                    </p:cTn>
                                  </p:par>
                                  <p:par>
                                    <p:cTn id="164" presetID="53" presetClass="entr" presetSubtype="16" fill="hold" grpId="0" nodeType="withEffect">
                                      <p:stCondLst>
                                        <p:cond delay="1750"/>
                                      </p:stCondLst>
                                      <p:childTnLst>
                                        <p:set>
                                          <p:cBhvr>
                                            <p:cTn id="165" dur="1" fill="hold">
                                              <p:stCondLst>
                                                <p:cond delay="0"/>
                                              </p:stCondLst>
                                            </p:cTn>
                                            <p:tgtEl>
                                              <p:spTgt spid="15"/>
                                            </p:tgtEl>
                                            <p:attrNameLst>
                                              <p:attrName>style.visibility</p:attrName>
                                            </p:attrNameLst>
                                          </p:cBhvr>
                                          <p:to>
                                            <p:strVal val="visible"/>
                                          </p:to>
                                        </p:set>
                                        <p:anim calcmode="lin" valueType="num">
                                          <p:cBhvr>
                                            <p:cTn id="166" dur="500" fill="hold"/>
                                            <p:tgtEl>
                                              <p:spTgt spid="15"/>
                                            </p:tgtEl>
                                            <p:attrNameLst>
                                              <p:attrName>ppt_w</p:attrName>
                                            </p:attrNameLst>
                                          </p:cBhvr>
                                          <p:tavLst>
                                            <p:tav tm="0">
                                              <p:val>
                                                <p:fltVal val="0"/>
                                              </p:val>
                                            </p:tav>
                                            <p:tav tm="100000">
                                              <p:val>
                                                <p:strVal val="#ppt_w"/>
                                              </p:val>
                                            </p:tav>
                                          </p:tavLst>
                                        </p:anim>
                                        <p:anim calcmode="lin" valueType="num">
                                          <p:cBhvr>
                                            <p:cTn id="167" dur="500" fill="hold"/>
                                            <p:tgtEl>
                                              <p:spTgt spid="15"/>
                                            </p:tgtEl>
                                            <p:attrNameLst>
                                              <p:attrName>ppt_h</p:attrName>
                                            </p:attrNameLst>
                                          </p:cBhvr>
                                          <p:tavLst>
                                            <p:tav tm="0">
                                              <p:val>
                                                <p:fltVal val="0"/>
                                              </p:val>
                                            </p:tav>
                                            <p:tav tm="100000">
                                              <p:val>
                                                <p:strVal val="#ppt_h"/>
                                              </p:val>
                                            </p:tav>
                                          </p:tavLst>
                                        </p:anim>
                                        <p:animEffect transition="in" filter="fade">
                                          <p:cBhvr>
                                            <p:cTn id="168" dur="500"/>
                                            <p:tgtEl>
                                              <p:spTgt spid="15"/>
                                            </p:tgtEl>
                                          </p:cBhvr>
                                        </p:animEffect>
                                      </p:childTnLst>
                                    </p:cTn>
                                  </p:par>
                                  <p:par>
                                    <p:cTn id="169" presetID="2" presetClass="entr" presetSubtype="8" fill="hold" grpId="0" nodeType="withEffect" p14:presetBounceEnd="67000">
                                      <p:stCondLst>
                                        <p:cond delay="1000"/>
                                      </p:stCondLst>
                                      <p:childTnLst>
                                        <p:set>
                                          <p:cBhvr>
                                            <p:cTn id="170" dur="1" fill="hold">
                                              <p:stCondLst>
                                                <p:cond delay="0"/>
                                              </p:stCondLst>
                                            </p:cTn>
                                            <p:tgtEl>
                                              <p:spTgt spid="54"/>
                                            </p:tgtEl>
                                            <p:attrNameLst>
                                              <p:attrName>style.visibility</p:attrName>
                                            </p:attrNameLst>
                                          </p:cBhvr>
                                          <p:to>
                                            <p:strVal val="visible"/>
                                          </p:to>
                                        </p:set>
                                        <p:anim calcmode="lin" valueType="num" p14:bounceEnd="67000">
                                          <p:cBhvr additive="base">
                                            <p:cTn id="171" dur="1000" fill="hold"/>
                                            <p:tgtEl>
                                              <p:spTgt spid="54"/>
                                            </p:tgtEl>
                                            <p:attrNameLst>
                                              <p:attrName>ppt_x</p:attrName>
                                            </p:attrNameLst>
                                          </p:cBhvr>
                                          <p:tavLst>
                                            <p:tav tm="0">
                                              <p:val>
                                                <p:strVal val="0-#ppt_w/2"/>
                                              </p:val>
                                            </p:tav>
                                            <p:tav tm="100000">
                                              <p:val>
                                                <p:strVal val="#ppt_x"/>
                                              </p:val>
                                            </p:tav>
                                          </p:tavLst>
                                        </p:anim>
                                        <p:anim calcmode="lin" valueType="num" p14:bounceEnd="67000">
                                          <p:cBhvr additive="base">
                                            <p:cTn id="172" dur="1000" fill="hold"/>
                                            <p:tgtEl>
                                              <p:spTgt spid="54"/>
                                            </p:tgtEl>
                                            <p:attrNameLst>
                                              <p:attrName>ppt_y</p:attrName>
                                            </p:attrNameLst>
                                          </p:cBhvr>
                                          <p:tavLst>
                                            <p:tav tm="0">
                                              <p:val>
                                                <p:strVal val="#ppt_y"/>
                                              </p:val>
                                            </p:tav>
                                            <p:tav tm="100000">
                                              <p:val>
                                                <p:strVal val="#ppt_y"/>
                                              </p:val>
                                            </p:tav>
                                          </p:tavLst>
                                        </p:anim>
                                      </p:childTnLst>
                                    </p:cTn>
                                  </p:par>
                                  <p:par>
                                    <p:cTn id="173" presetID="2" presetClass="entr" presetSubtype="8" fill="hold" grpId="0" nodeType="withEffect" p14:presetBounceEnd="67000">
                                      <p:stCondLst>
                                        <p:cond delay="1250"/>
                                      </p:stCondLst>
                                      <p:childTnLst>
                                        <p:set>
                                          <p:cBhvr>
                                            <p:cTn id="174" dur="1" fill="hold">
                                              <p:stCondLst>
                                                <p:cond delay="0"/>
                                              </p:stCondLst>
                                            </p:cTn>
                                            <p:tgtEl>
                                              <p:spTgt spid="52"/>
                                            </p:tgtEl>
                                            <p:attrNameLst>
                                              <p:attrName>style.visibility</p:attrName>
                                            </p:attrNameLst>
                                          </p:cBhvr>
                                          <p:to>
                                            <p:strVal val="visible"/>
                                          </p:to>
                                        </p:set>
                                        <p:anim calcmode="lin" valueType="num" p14:bounceEnd="67000">
                                          <p:cBhvr additive="base">
                                            <p:cTn id="175" dur="1000" fill="hold"/>
                                            <p:tgtEl>
                                              <p:spTgt spid="52"/>
                                            </p:tgtEl>
                                            <p:attrNameLst>
                                              <p:attrName>ppt_x</p:attrName>
                                            </p:attrNameLst>
                                          </p:cBhvr>
                                          <p:tavLst>
                                            <p:tav tm="0">
                                              <p:val>
                                                <p:strVal val="0-#ppt_w/2"/>
                                              </p:val>
                                            </p:tav>
                                            <p:tav tm="100000">
                                              <p:val>
                                                <p:strVal val="#ppt_x"/>
                                              </p:val>
                                            </p:tav>
                                          </p:tavLst>
                                        </p:anim>
                                        <p:anim calcmode="lin" valueType="num" p14:bounceEnd="67000">
                                          <p:cBhvr additive="base">
                                            <p:cTn id="176" dur="1000" fill="hold"/>
                                            <p:tgtEl>
                                              <p:spTgt spid="52"/>
                                            </p:tgtEl>
                                            <p:attrNameLst>
                                              <p:attrName>ppt_y</p:attrName>
                                            </p:attrNameLst>
                                          </p:cBhvr>
                                          <p:tavLst>
                                            <p:tav tm="0">
                                              <p:val>
                                                <p:strVal val="#ppt_y"/>
                                              </p:val>
                                            </p:tav>
                                            <p:tav tm="100000">
                                              <p:val>
                                                <p:strVal val="#ppt_y"/>
                                              </p:val>
                                            </p:tav>
                                          </p:tavLst>
                                        </p:anim>
                                      </p:childTnLst>
                                    </p:cTn>
                                  </p:par>
                                  <p:par>
                                    <p:cTn id="177" presetID="2" presetClass="entr" presetSubtype="8" fill="hold" grpId="0" nodeType="withEffect" p14:presetBounceEnd="67000">
                                      <p:stCondLst>
                                        <p:cond delay="1500"/>
                                      </p:stCondLst>
                                      <p:childTnLst>
                                        <p:set>
                                          <p:cBhvr>
                                            <p:cTn id="178" dur="1" fill="hold">
                                              <p:stCondLst>
                                                <p:cond delay="0"/>
                                              </p:stCondLst>
                                            </p:cTn>
                                            <p:tgtEl>
                                              <p:spTgt spid="50"/>
                                            </p:tgtEl>
                                            <p:attrNameLst>
                                              <p:attrName>style.visibility</p:attrName>
                                            </p:attrNameLst>
                                          </p:cBhvr>
                                          <p:to>
                                            <p:strVal val="visible"/>
                                          </p:to>
                                        </p:set>
                                        <p:anim calcmode="lin" valueType="num" p14:bounceEnd="67000">
                                          <p:cBhvr additive="base">
                                            <p:cTn id="179" dur="1000" fill="hold"/>
                                            <p:tgtEl>
                                              <p:spTgt spid="50"/>
                                            </p:tgtEl>
                                            <p:attrNameLst>
                                              <p:attrName>ppt_x</p:attrName>
                                            </p:attrNameLst>
                                          </p:cBhvr>
                                          <p:tavLst>
                                            <p:tav tm="0">
                                              <p:val>
                                                <p:strVal val="0-#ppt_w/2"/>
                                              </p:val>
                                            </p:tav>
                                            <p:tav tm="100000">
                                              <p:val>
                                                <p:strVal val="#ppt_x"/>
                                              </p:val>
                                            </p:tav>
                                          </p:tavLst>
                                        </p:anim>
                                        <p:anim calcmode="lin" valueType="num" p14:bounceEnd="67000">
                                          <p:cBhvr additive="base">
                                            <p:cTn id="180" dur="1000" fill="hold"/>
                                            <p:tgtEl>
                                              <p:spTgt spid="50"/>
                                            </p:tgtEl>
                                            <p:attrNameLst>
                                              <p:attrName>ppt_y</p:attrName>
                                            </p:attrNameLst>
                                          </p:cBhvr>
                                          <p:tavLst>
                                            <p:tav tm="0">
                                              <p:val>
                                                <p:strVal val="#ppt_y"/>
                                              </p:val>
                                            </p:tav>
                                            <p:tav tm="100000">
                                              <p:val>
                                                <p:strVal val="#ppt_y"/>
                                              </p:val>
                                            </p:tav>
                                          </p:tavLst>
                                        </p:anim>
                                      </p:childTnLst>
                                    </p:cTn>
                                  </p:par>
                                  <p:par>
                                    <p:cTn id="181" presetID="2" presetClass="entr" presetSubtype="8" fill="hold" grpId="0" nodeType="withEffect" p14:presetBounceEnd="67000">
                                      <p:stCondLst>
                                        <p:cond delay="1750"/>
                                      </p:stCondLst>
                                      <p:childTnLst>
                                        <p:set>
                                          <p:cBhvr>
                                            <p:cTn id="182" dur="1" fill="hold">
                                              <p:stCondLst>
                                                <p:cond delay="0"/>
                                              </p:stCondLst>
                                            </p:cTn>
                                            <p:tgtEl>
                                              <p:spTgt spid="48"/>
                                            </p:tgtEl>
                                            <p:attrNameLst>
                                              <p:attrName>style.visibility</p:attrName>
                                            </p:attrNameLst>
                                          </p:cBhvr>
                                          <p:to>
                                            <p:strVal val="visible"/>
                                          </p:to>
                                        </p:set>
                                        <p:anim calcmode="lin" valueType="num" p14:bounceEnd="67000">
                                          <p:cBhvr additive="base">
                                            <p:cTn id="183" dur="1000" fill="hold"/>
                                            <p:tgtEl>
                                              <p:spTgt spid="48"/>
                                            </p:tgtEl>
                                            <p:attrNameLst>
                                              <p:attrName>ppt_x</p:attrName>
                                            </p:attrNameLst>
                                          </p:cBhvr>
                                          <p:tavLst>
                                            <p:tav tm="0">
                                              <p:val>
                                                <p:strVal val="0-#ppt_w/2"/>
                                              </p:val>
                                            </p:tav>
                                            <p:tav tm="100000">
                                              <p:val>
                                                <p:strVal val="#ppt_x"/>
                                              </p:val>
                                            </p:tav>
                                          </p:tavLst>
                                        </p:anim>
                                        <p:anim calcmode="lin" valueType="num" p14:bounceEnd="67000">
                                          <p:cBhvr additive="base">
                                            <p:cTn id="184" dur="1000" fill="hold"/>
                                            <p:tgtEl>
                                              <p:spTgt spid="48"/>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14:presetBounceEnd="67000">
                                      <p:stCondLst>
                                        <p:cond delay="1000"/>
                                      </p:stCondLst>
                                      <p:childTnLst>
                                        <p:set>
                                          <p:cBhvr>
                                            <p:cTn id="186" dur="1" fill="hold">
                                              <p:stCondLst>
                                                <p:cond delay="0"/>
                                              </p:stCondLst>
                                            </p:cTn>
                                            <p:tgtEl>
                                              <p:spTgt spid="29"/>
                                            </p:tgtEl>
                                            <p:attrNameLst>
                                              <p:attrName>style.visibility</p:attrName>
                                            </p:attrNameLst>
                                          </p:cBhvr>
                                          <p:to>
                                            <p:strVal val="visible"/>
                                          </p:to>
                                        </p:set>
                                        <p:anim calcmode="lin" valueType="num" p14:bounceEnd="67000">
                                          <p:cBhvr additive="base">
                                            <p:cTn id="187" dur="1000" fill="hold"/>
                                            <p:tgtEl>
                                              <p:spTgt spid="29"/>
                                            </p:tgtEl>
                                            <p:attrNameLst>
                                              <p:attrName>ppt_x</p:attrName>
                                            </p:attrNameLst>
                                          </p:cBhvr>
                                          <p:tavLst>
                                            <p:tav tm="0">
                                              <p:val>
                                                <p:strVal val="1+#ppt_w/2"/>
                                              </p:val>
                                            </p:tav>
                                            <p:tav tm="100000">
                                              <p:val>
                                                <p:strVal val="#ppt_x"/>
                                              </p:val>
                                            </p:tav>
                                          </p:tavLst>
                                        </p:anim>
                                        <p:anim calcmode="lin" valueType="num" p14:bounceEnd="67000">
                                          <p:cBhvr additive="base">
                                            <p:cTn id="188" dur="1000" fill="hold"/>
                                            <p:tgtEl>
                                              <p:spTgt spid="29"/>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14:presetBounceEnd="67000">
                                      <p:stCondLst>
                                        <p:cond delay="1250"/>
                                      </p:stCondLst>
                                      <p:childTnLst>
                                        <p:set>
                                          <p:cBhvr>
                                            <p:cTn id="190" dur="1" fill="hold">
                                              <p:stCondLst>
                                                <p:cond delay="0"/>
                                              </p:stCondLst>
                                            </p:cTn>
                                            <p:tgtEl>
                                              <p:spTgt spid="26"/>
                                            </p:tgtEl>
                                            <p:attrNameLst>
                                              <p:attrName>style.visibility</p:attrName>
                                            </p:attrNameLst>
                                          </p:cBhvr>
                                          <p:to>
                                            <p:strVal val="visible"/>
                                          </p:to>
                                        </p:set>
                                        <p:anim calcmode="lin" valueType="num" p14:bounceEnd="67000">
                                          <p:cBhvr additive="base">
                                            <p:cTn id="191" dur="1000" fill="hold"/>
                                            <p:tgtEl>
                                              <p:spTgt spid="26"/>
                                            </p:tgtEl>
                                            <p:attrNameLst>
                                              <p:attrName>ppt_x</p:attrName>
                                            </p:attrNameLst>
                                          </p:cBhvr>
                                          <p:tavLst>
                                            <p:tav tm="0">
                                              <p:val>
                                                <p:strVal val="1+#ppt_w/2"/>
                                              </p:val>
                                            </p:tav>
                                            <p:tav tm="100000">
                                              <p:val>
                                                <p:strVal val="#ppt_x"/>
                                              </p:val>
                                            </p:tav>
                                          </p:tavLst>
                                        </p:anim>
                                        <p:anim calcmode="lin" valueType="num" p14:bounceEnd="67000">
                                          <p:cBhvr additive="base">
                                            <p:cTn id="192" dur="1000" fill="hold"/>
                                            <p:tgtEl>
                                              <p:spTgt spid="26"/>
                                            </p:tgtEl>
                                            <p:attrNameLst>
                                              <p:attrName>ppt_y</p:attrName>
                                            </p:attrNameLst>
                                          </p:cBhvr>
                                          <p:tavLst>
                                            <p:tav tm="0">
                                              <p:val>
                                                <p:strVal val="#ppt_y"/>
                                              </p:val>
                                            </p:tav>
                                            <p:tav tm="100000">
                                              <p:val>
                                                <p:strVal val="#ppt_y"/>
                                              </p:val>
                                            </p:tav>
                                          </p:tavLst>
                                        </p:anim>
                                      </p:childTnLst>
                                    </p:cTn>
                                  </p:par>
                                  <p:par>
                                    <p:cTn id="193" presetID="2" presetClass="entr" presetSubtype="2" fill="hold" grpId="0" nodeType="withEffect" p14:presetBounceEnd="67000">
                                      <p:stCondLst>
                                        <p:cond delay="1500"/>
                                      </p:stCondLst>
                                      <p:childTnLst>
                                        <p:set>
                                          <p:cBhvr>
                                            <p:cTn id="194" dur="1" fill="hold">
                                              <p:stCondLst>
                                                <p:cond delay="0"/>
                                              </p:stCondLst>
                                            </p:cTn>
                                            <p:tgtEl>
                                              <p:spTgt spid="23"/>
                                            </p:tgtEl>
                                            <p:attrNameLst>
                                              <p:attrName>style.visibility</p:attrName>
                                            </p:attrNameLst>
                                          </p:cBhvr>
                                          <p:to>
                                            <p:strVal val="visible"/>
                                          </p:to>
                                        </p:set>
                                        <p:anim calcmode="lin" valueType="num" p14:bounceEnd="67000">
                                          <p:cBhvr additive="base">
                                            <p:cTn id="195" dur="1000" fill="hold"/>
                                            <p:tgtEl>
                                              <p:spTgt spid="23"/>
                                            </p:tgtEl>
                                            <p:attrNameLst>
                                              <p:attrName>ppt_x</p:attrName>
                                            </p:attrNameLst>
                                          </p:cBhvr>
                                          <p:tavLst>
                                            <p:tav tm="0">
                                              <p:val>
                                                <p:strVal val="1+#ppt_w/2"/>
                                              </p:val>
                                            </p:tav>
                                            <p:tav tm="100000">
                                              <p:val>
                                                <p:strVal val="#ppt_x"/>
                                              </p:val>
                                            </p:tav>
                                          </p:tavLst>
                                        </p:anim>
                                        <p:anim calcmode="lin" valueType="num" p14:bounceEnd="67000">
                                          <p:cBhvr additive="base">
                                            <p:cTn id="196" dur="1000" fill="hold"/>
                                            <p:tgtEl>
                                              <p:spTgt spid="23"/>
                                            </p:tgtEl>
                                            <p:attrNameLst>
                                              <p:attrName>ppt_y</p:attrName>
                                            </p:attrNameLst>
                                          </p:cBhvr>
                                          <p:tavLst>
                                            <p:tav tm="0">
                                              <p:val>
                                                <p:strVal val="#ppt_y"/>
                                              </p:val>
                                            </p:tav>
                                            <p:tav tm="100000">
                                              <p:val>
                                                <p:strVal val="#ppt_y"/>
                                              </p:val>
                                            </p:tav>
                                          </p:tavLst>
                                        </p:anim>
                                      </p:childTnLst>
                                    </p:cTn>
                                  </p:par>
                                  <p:par>
                                    <p:cTn id="197" presetID="2" presetClass="entr" presetSubtype="2" fill="hold" grpId="0" nodeType="withEffect" p14:presetBounceEnd="67000">
                                      <p:stCondLst>
                                        <p:cond delay="1750"/>
                                      </p:stCondLst>
                                      <p:childTnLst>
                                        <p:set>
                                          <p:cBhvr>
                                            <p:cTn id="198" dur="1" fill="hold">
                                              <p:stCondLst>
                                                <p:cond delay="0"/>
                                              </p:stCondLst>
                                            </p:cTn>
                                            <p:tgtEl>
                                              <p:spTgt spid="20"/>
                                            </p:tgtEl>
                                            <p:attrNameLst>
                                              <p:attrName>style.visibility</p:attrName>
                                            </p:attrNameLst>
                                          </p:cBhvr>
                                          <p:to>
                                            <p:strVal val="visible"/>
                                          </p:to>
                                        </p:set>
                                        <p:anim calcmode="lin" valueType="num" p14:bounceEnd="67000">
                                          <p:cBhvr additive="base">
                                            <p:cTn id="199" dur="1000" fill="hold"/>
                                            <p:tgtEl>
                                              <p:spTgt spid="20"/>
                                            </p:tgtEl>
                                            <p:attrNameLst>
                                              <p:attrName>ppt_x</p:attrName>
                                            </p:attrNameLst>
                                          </p:cBhvr>
                                          <p:tavLst>
                                            <p:tav tm="0">
                                              <p:val>
                                                <p:strVal val="1+#ppt_w/2"/>
                                              </p:val>
                                            </p:tav>
                                            <p:tav tm="100000">
                                              <p:val>
                                                <p:strVal val="#ppt_x"/>
                                              </p:val>
                                            </p:tav>
                                          </p:tavLst>
                                        </p:anim>
                                        <p:anim calcmode="lin" valueType="num" p14:bounceEnd="67000">
                                          <p:cBhvr additive="base">
                                            <p:cTn id="200" dur="1000" fill="hold"/>
                                            <p:tgtEl>
                                              <p:spTgt spid="20"/>
                                            </p:tgtEl>
                                            <p:attrNameLst>
                                              <p:attrName>ppt_y</p:attrName>
                                            </p:attrNameLst>
                                          </p:cBhvr>
                                          <p:tavLst>
                                            <p:tav tm="0">
                                              <p:val>
                                                <p:strVal val="#ppt_y"/>
                                              </p:val>
                                            </p:tav>
                                            <p:tav tm="100000">
                                              <p:val>
                                                <p:strVal val="#ppt_y"/>
                                              </p:val>
                                            </p:tav>
                                          </p:tavLst>
                                        </p:anim>
                                      </p:childTnLst>
                                    </p:cTn>
                                  </p:par>
                                  <p:par>
                                    <p:cTn id="201" presetID="10" presetClass="entr" presetSubtype="0" fill="hold" grpId="0" nodeType="withEffect">
                                      <p:stCondLst>
                                        <p:cond delay="1250"/>
                                      </p:stCondLst>
                                      <p:childTnLst>
                                        <p:set>
                                          <p:cBhvr>
                                            <p:cTn id="202" dur="1" fill="hold">
                                              <p:stCondLst>
                                                <p:cond delay="0"/>
                                              </p:stCondLst>
                                            </p:cTn>
                                            <p:tgtEl>
                                              <p:spTgt spid="69"/>
                                            </p:tgtEl>
                                            <p:attrNameLst>
                                              <p:attrName>style.visibility</p:attrName>
                                            </p:attrNameLst>
                                          </p:cBhvr>
                                          <p:to>
                                            <p:strVal val="visible"/>
                                          </p:to>
                                        </p:set>
                                        <p:animEffect transition="in" filter="fade">
                                          <p:cBhvr>
                                            <p:cTn id="203" dur="500"/>
                                            <p:tgtEl>
                                              <p:spTgt spid="69"/>
                                            </p:tgtEl>
                                          </p:cBhvr>
                                        </p:animEffect>
                                      </p:childTnLst>
                                    </p:cTn>
                                  </p:par>
                                  <p:par>
                                    <p:cTn id="204" presetID="10" presetClass="entr" presetSubtype="0" fill="hold" grpId="0" nodeType="withEffect">
                                      <p:stCondLst>
                                        <p:cond delay="1500"/>
                                      </p:stCondLst>
                                      <p:childTnLst>
                                        <p:set>
                                          <p:cBhvr>
                                            <p:cTn id="205" dur="1" fill="hold">
                                              <p:stCondLst>
                                                <p:cond delay="0"/>
                                              </p:stCondLst>
                                            </p:cTn>
                                            <p:tgtEl>
                                              <p:spTgt spid="68"/>
                                            </p:tgtEl>
                                            <p:attrNameLst>
                                              <p:attrName>style.visibility</p:attrName>
                                            </p:attrNameLst>
                                          </p:cBhvr>
                                          <p:to>
                                            <p:strVal val="visible"/>
                                          </p:to>
                                        </p:set>
                                        <p:animEffect transition="in" filter="fade">
                                          <p:cBhvr>
                                            <p:cTn id="206" dur="500"/>
                                            <p:tgtEl>
                                              <p:spTgt spid="68"/>
                                            </p:tgtEl>
                                          </p:cBhvr>
                                        </p:animEffect>
                                      </p:childTnLst>
                                    </p:cTn>
                                  </p:par>
                                  <p:par>
                                    <p:cTn id="207" presetID="10" presetClass="entr" presetSubtype="0" fill="hold" grpId="0" nodeType="withEffect">
                                      <p:stCondLst>
                                        <p:cond delay="1750"/>
                                      </p:stCondLst>
                                      <p:childTnLst>
                                        <p:set>
                                          <p:cBhvr>
                                            <p:cTn id="208" dur="1" fill="hold">
                                              <p:stCondLst>
                                                <p:cond delay="0"/>
                                              </p:stCondLst>
                                            </p:cTn>
                                            <p:tgtEl>
                                              <p:spTgt spid="71"/>
                                            </p:tgtEl>
                                            <p:attrNameLst>
                                              <p:attrName>style.visibility</p:attrName>
                                            </p:attrNameLst>
                                          </p:cBhvr>
                                          <p:to>
                                            <p:strVal val="visible"/>
                                          </p:to>
                                        </p:set>
                                        <p:animEffect transition="in" filter="fade">
                                          <p:cBhvr>
                                            <p:cTn id="209" dur="500"/>
                                            <p:tgtEl>
                                              <p:spTgt spid="71"/>
                                            </p:tgtEl>
                                          </p:cBhvr>
                                        </p:animEffect>
                                      </p:childTnLst>
                                    </p:cTn>
                                  </p:par>
                                  <p:par>
                                    <p:cTn id="210" presetID="10" presetClass="entr" presetSubtype="0" fill="hold" grpId="0" nodeType="withEffect">
                                      <p:stCondLst>
                                        <p:cond delay="2000"/>
                                      </p:stCondLst>
                                      <p:childTnLst>
                                        <p:set>
                                          <p:cBhvr>
                                            <p:cTn id="211" dur="1" fill="hold">
                                              <p:stCondLst>
                                                <p:cond delay="0"/>
                                              </p:stCondLst>
                                            </p:cTn>
                                            <p:tgtEl>
                                              <p:spTgt spid="67"/>
                                            </p:tgtEl>
                                            <p:attrNameLst>
                                              <p:attrName>style.visibility</p:attrName>
                                            </p:attrNameLst>
                                          </p:cBhvr>
                                          <p:to>
                                            <p:strVal val="visible"/>
                                          </p:to>
                                        </p:set>
                                        <p:animEffect transition="in" filter="fade">
                                          <p:cBhvr>
                                            <p:cTn id="212" dur="500"/>
                                            <p:tgtEl>
                                              <p:spTgt spid="67"/>
                                            </p:tgtEl>
                                          </p:cBhvr>
                                        </p:animEffect>
                                      </p:childTnLst>
                                    </p:cTn>
                                  </p:par>
                                  <p:par>
                                    <p:cTn id="213" presetID="10" presetClass="entr" presetSubtype="0" fill="hold" grpId="0" nodeType="withEffect">
                                      <p:stCondLst>
                                        <p:cond delay="1250"/>
                                      </p:stCondLst>
                                      <p:childTnLst>
                                        <p:set>
                                          <p:cBhvr>
                                            <p:cTn id="214" dur="1" fill="hold">
                                              <p:stCondLst>
                                                <p:cond delay="0"/>
                                              </p:stCondLst>
                                            </p:cTn>
                                            <p:tgtEl>
                                              <p:spTgt spid="66"/>
                                            </p:tgtEl>
                                            <p:attrNameLst>
                                              <p:attrName>style.visibility</p:attrName>
                                            </p:attrNameLst>
                                          </p:cBhvr>
                                          <p:to>
                                            <p:strVal val="visible"/>
                                          </p:to>
                                        </p:set>
                                        <p:animEffect transition="in" filter="fade">
                                          <p:cBhvr>
                                            <p:cTn id="215" dur="500"/>
                                            <p:tgtEl>
                                              <p:spTgt spid="66"/>
                                            </p:tgtEl>
                                          </p:cBhvr>
                                        </p:animEffect>
                                      </p:childTnLst>
                                    </p:cTn>
                                  </p:par>
                                  <p:par>
                                    <p:cTn id="216" presetID="10" presetClass="entr" presetSubtype="0" fill="hold" grpId="0" nodeType="withEffect">
                                      <p:stCondLst>
                                        <p:cond delay="1500"/>
                                      </p:stCondLst>
                                      <p:childTnLst>
                                        <p:set>
                                          <p:cBhvr>
                                            <p:cTn id="217" dur="1" fill="hold">
                                              <p:stCondLst>
                                                <p:cond delay="0"/>
                                              </p:stCondLst>
                                            </p:cTn>
                                            <p:tgtEl>
                                              <p:spTgt spid="72"/>
                                            </p:tgtEl>
                                            <p:attrNameLst>
                                              <p:attrName>style.visibility</p:attrName>
                                            </p:attrNameLst>
                                          </p:cBhvr>
                                          <p:to>
                                            <p:strVal val="visible"/>
                                          </p:to>
                                        </p:set>
                                        <p:animEffect transition="in" filter="fade">
                                          <p:cBhvr>
                                            <p:cTn id="218" dur="500"/>
                                            <p:tgtEl>
                                              <p:spTgt spid="72"/>
                                            </p:tgtEl>
                                          </p:cBhvr>
                                        </p:animEffect>
                                      </p:childTnLst>
                                    </p:cTn>
                                  </p:par>
                                  <p:par>
                                    <p:cTn id="219" presetID="10" presetClass="entr" presetSubtype="0" fill="hold" grpId="0" nodeType="withEffect">
                                      <p:stCondLst>
                                        <p:cond delay="1750"/>
                                      </p:stCondLst>
                                      <p:childTnLst>
                                        <p:set>
                                          <p:cBhvr>
                                            <p:cTn id="220" dur="1" fill="hold">
                                              <p:stCondLst>
                                                <p:cond delay="0"/>
                                              </p:stCondLst>
                                            </p:cTn>
                                            <p:tgtEl>
                                              <p:spTgt spid="64"/>
                                            </p:tgtEl>
                                            <p:attrNameLst>
                                              <p:attrName>style.visibility</p:attrName>
                                            </p:attrNameLst>
                                          </p:cBhvr>
                                          <p:to>
                                            <p:strVal val="visible"/>
                                          </p:to>
                                        </p:set>
                                        <p:animEffect transition="in" filter="fade">
                                          <p:cBhvr>
                                            <p:cTn id="221" dur="500"/>
                                            <p:tgtEl>
                                              <p:spTgt spid="64"/>
                                            </p:tgtEl>
                                          </p:cBhvr>
                                        </p:animEffect>
                                      </p:childTnLst>
                                    </p:cTn>
                                  </p:par>
                                  <p:par>
                                    <p:cTn id="222" presetID="10" presetClass="entr" presetSubtype="0" fill="hold" grpId="0" nodeType="withEffect">
                                      <p:stCondLst>
                                        <p:cond delay="2000"/>
                                      </p:stCondLst>
                                      <p:childTnLst>
                                        <p:set>
                                          <p:cBhvr>
                                            <p:cTn id="223" dur="1" fill="hold">
                                              <p:stCondLst>
                                                <p:cond delay="0"/>
                                              </p:stCondLst>
                                            </p:cTn>
                                            <p:tgtEl>
                                              <p:spTgt spid="70"/>
                                            </p:tgtEl>
                                            <p:attrNameLst>
                                              <p:attrName>style.visibility</p:attrName>
                                            </p:attrNameLst>
                                          </p:cBhvr>
                                          <p:to>
                                            <p:strVal val="visible"/>
                                          </p:to>
                                        </p:set>
                                        <p:animEffect transition="in" filter="fade">
                                          <p:cBhvr>
                                            <p:cTn id="224" dur="500"/>
                                            <p:tgtEl>
                                              <p:spTgt spid="70"/>
                                            </p:tgtEl>
                                          </p:cBhvr>
                                        </p:animEffect>
                                      </p:childTnLst>
                                    </p:cTn>
                                  </p:par>
                                  <p:par>
                                    <p:cTn id="225" presetID="10" presetClass="entr" presetSubtype="0" fill="hold" nodeType="withEffect">
                                      <p:stCondLst>
                                        <p:cond delay="1250"/>
                                      </p:stCondLst>
                                      <p:childTnLst>
                                        <p:set>
                                          <p:cBhvr>
                                            <p:cTn id="226" dur="1" fill="hold">
                                              <p:stCondLst>
                                                <p:cond delay="0"/>
                                              </p:stCondLst>
                                            </p:cTn>
                                            <p:tgtEl>
                                              <p:spTgt spid="59"/>
                                            </p:tgtEl>
                                            <p:attrNameLst>
                                              <p:attrName>style.visibility</p:attrName>
                                            </p:attrNameLst>
                                          </p:cBhvr>
                                          <p:to>
                                            <p:strVal val="visible"/>
                                          </p:to>
                                        </p:set>
                                        <p:animEffect transition="in" filter="fade">
                                          <p:cBhvr>
                                            <p:cTn id="227" dur="500"/>
                                            <p:tgtEl>
                                              <p:spTgt spid="59"/>
                                            </p:tgtEl>
                                          </p:cBhvr>
                                        </p:animEffect>
                                      </p:childTnLst>
                                    </p:cTn>
                                  </p:par>
                                  <p:par>
                                    <p:cTn id="228" presetID="10" presetClass="entr" presetSubtype="0" fill="hold" nodeType="withEffect">
                                      <p:stCondLst>
                                        <p:cond delay="1500"/>
                                      </p:stCondLst>
                                      <p:childTnLst>
                                        <p:set>
                                          <p:cBhvr>
                                            <p:cTn id="229" dur="1" fill="hold">
                                              <p:stCondLst>
                                                <p:cond delay="0"/>
                                              </p:stCondLst>
                                            </p:cTn>
                                            <p:tgtEl>
                                              <p:spTgt spid="60"/>
                                            </p:tgtEl>
                                            <p:attrNameLst>
                                              <p:attrName>style.visibility</p:attrName>
                                            </p:attrNameLst>
                                          </p:cBhvr>
                                          <p:to>
                                            <p:strVal val="visible"/>
                                          </p:to>
                                        </p:set>
                                        <p:animEffect transition="in" filter="fade">
                                          <p:cBhvr>
                                            <p:cTn id="230" dur="500"/>
                                            <p:tgtEl>
                                              <p:spTgt spid="60"/>
                                            </p:tgtEl>
                                          </p:cBhvr>
                                        </p:animEffect>
                                      </p:childTnLst>
                                    </p:cTn>
                                  </p:par>
                                  <p:par>
                                    <p:cTn id="231" presetID="10" presetClass="entr" presetSubtype="0" fill="hold" nodeType="withEffect">
                                      <p:stCondLst>
                                        <p:cond delay="1750"/>
                                      </p:stCondLst>
                                      <p:childTnLst>
                                        <p:set>
                                          <p:cBhvr>
                                            <p:cTn id="232" dur="1" fill="hold">
                                              <p:stCondLst>
                                                <p:cond delay="0"/>
                                              </p:stCondLst>
                                            </p:cTn>
                                            <p:tgtEl>
                                              <p:spTgt spid="61"/>
                                            </p:tgtEl>
                                            <p:attrNameLst>
                                              <p:attrName>style.visibility</p:attrName>
                                            </p:attrNameLst>
                                          </p:cBhvr>
                                          <p:to>
                                            <p:strVal val="visible"/>
                                          </p:to>
                                        </p:set>
                                        <p:animEffect transition="in" filter="fade">
                                          <p:cBhvr>
                                            <p:cTn id="233" dur="500"/>
                                            <p:tgtEl>
                                              <p:spTgt spid="61"/>
                                            </p:tgtEl>
                                          </p:cBhvr>
                                        </p:animEffect>
                                      </p:childTnLst>
                                    </p:cTn>
                                  </p:par>
                                  <p:par>
                                    <p:cTn id="234" presetID="10" presetClass="entr" presetSubtype="0" fill="hold" nodeType="withEffect">
                                      <p:stCondLst>
                                        <p:cond delay="2000"/>
                                      </p:stCondLst>
                                      <p:childTnLst>
                                        <p:set>
                                          <p:cBhvr>
                                            <p:cTn id="235" dur="1" fill="hold">
                                              <p:stCondLst>
                                                <p:cond delay="0"/>
                                              </p:stCondLst>
                                            </p:cTn>
                                            <p:tgtEl>
                                              <p:spTgt spid="62"/>
                                            </p:tgtEl>
                                            <p:attrNameLst>
                                              <p:attrName>style.visibility</p:attrName>
                                            </p:attrNameLst>
                                          </p:cBhvr>
                                          <p:to>
                                            <p:strVal val="visible"/>
                                          </p:to>
                                        </p:set>
                                        <p:animEffect transition="in" filter="fade">
                                          <p:cBhvr>
                                            <p:cTn id="236" dur="500"/>
                                            <p:tgtEl>
                                              <p:spTgt spid="62"/>
                                            </p:tgtEl>
                                          </p:cBhvr>
                                        </p:animEffect>
                                      </p:childTnLst>
                                    </p:cTn>
                                  </p:par>
                                  <p:par>
                                    <p:cTn id="237" presetID="10" presetClass="entr" presetSubtype="0" fill="hold" nodeType="withEffect">
                                      <p:stCondLst>
                                        <p:cond delay="1250"/>
                                      </p:stCondLst>
                                      <p:childTnLst>
                                        <p:set>
                                          <p:cBhvr>
                                            <p:cTn id="238" dur="1" fill="hold">
                                              <p:stCondLst>
                                                <p:cond delay="0"/>
                                              </p:stCondLst>
                                            </p:cTn>
                                            <p:tgtEl>
                                              <p:spTgt spid="63"/>
                                            </p:tgtEl>
                                            <p:attrNameLst>
                                              <p:attrName>style.visibility</p:attrName>
                                            </p:attrNameLst>
                                          </p:cBhvr>
                                          <p:to>
                                            <p:strVal val="visible"/>
                                          </p:to>
                                        </p:set>
                                        <p:animEffect transition="in" filter="fade">
                                          <p:cBhvr>
                                            <p:cTn id="239" dur="500"/>
                                            <p:tgtEl>
                                              <p:spTgt spid="63"/>
                                            </p:tgtEl>
                                          </p:cBhvr>
                                        </p:animEffect>
                                      </p:childTnLst>
                                    </p:cTn>
                                  </p:par>
                                  <p:par>
                                    <p:cTn id="240" presetID="10" presetClass="entr" presetSubtype="0" fill="hold" nodeType="withEffect">
                                      <p:stCondLst>
                                        <p:cond delay="1500"/>
                                      </p:stCondLst>
                                      <p:childTnLst>
                                        <p:set>
                                          <p:cBhvr>
                                            <p:cTn id="241" dur="1" fill="hold">
                                              <p:stCondLst>
                                                <p:cond delay="0"/>
                                              </p:stCondLst>
                                            </p:cTn>
                                            <p:tgtEl>
                                              <p:spTgt spid="65"/>
                                            </p:tgtEl>
                                            <p:attrNameLst>
                                              <p:attrName>style.visibility</p:attrName>
                                            </p:attrNameLst>
                                          </p:cBhvr>
                                          <p:to>
                                            <p:strVal val="visible"/>
                                          </p:to>
                                        </p:set>
                                        <p:animEffect transition="in" filter="fade">
                                          <p:cBhvr>
                                            <p:cTn id="242" dur="500"/>
                                            <p:tgtEl>
                                              <p:spTgt spid="65"/>
                                            </p:tgtEl>
                                          </p:cBhvr>
                                        </p:animEffect>
                                      </p:childTnLst>
                                    </p:cTn>
                                  </p:par>
                                  <p:par>
                                    <p:cTn id="243" presetID="10" presetClass="entr" presetSubtype="0" fill="hold" nodeType="withEffect">
                                      <p:stCondLst>
                                        <p:cond delay="1750"/>
                                      </p:stCondLst>
                                      <p:childTnLst>
                                        <p:set>
                                          <p:cBhvr>
                                            <p:cTn id="244" dur="1" fill="hold">
                                              <p:stCondLst>
                                                <p:cond delay="0"/>
                                              </p:stCondLst>
                                            </p:cTn>
                                            <p:tgtEl>
                                              <p:spTgt spid="140"/>
                                            </p:tgtEl>
                                            <p:attrNameLst>
                                              <p:attrName>style.visibility</p:attrName>
                                            </p:attrNameLst>
                                          </p:cBhvr>
                                          <p:to>
                                            <p:strVal val="visible"/>
                                          </p:to>
                                        </p:set>
                                        <p:animEffect transition="in" filter="fade">
                                          <p:cBhvr>
                                            <p:cTn id="245" dur="500"/>
                                            <p:tgtEl>
                                              <p:spTgt spid="140"/>
                                            </p:tgtEl>
                                          </p:cBhvr>
                                        </p:animEffect>
                                      </p:childTnLst>
                                    </p:cTn>
                                  </p:par>
                                  <p:par>
                                    <p:cTn id="246" presetID="10" presetClass="entr" presetSubtype="0" fill="hold" nodeType="withEffect">
                                      <p:stCondLst>
                                        <p:cond delay="2000"/>
                                      </p:stCondLst>
                                      <p:childTnLst>
                                        <p:set>
                                          <p:cBhvr>
                                            <p:cTn id="247" dur="1" fill="hold">
                                              <p:stCondLst>
                                                <p:cond delay="0"/>
                                              </p:stCondLst>
                                            </p:cTn>
                                            <p:tgtEl>
                                              <p:spTgt spid="141"/>
                                            </p:tgtEl>
                                            <p:attrNameLst>
                                              <p:attrName>style.visibility</p:attrName>
                                            </p:attrNameLst>
                                          </p:cBhvr>
                                          <p:to>
                                            <p:strVal val="visible"/>
                                          </p:to>
                                        </p:set>
                                        <p:animEffect transition="in" filter="fade">
                                          <p:cBhvr>
                                            <p:cTn id="248"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P spid="23" grpId="0" animBg="1"/>
          <p:bldP spid="26" grpId="0" animBg="1"/>
          <p:bldP spid="2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50" grpId="0" animBg="1"/>
          <p:bldP spid="52" grpId="0" animBg="1"/>
          <p:bldP spid="54" grpId="0" animBg="1"/>
          <p:bldP spid="104" grpId="0" animBg="1"/>
          <p:bldP spid="105" grpId="0"/>
          <p:bldP spid="67" grpId="0" animBg="1"/>
          <p:bldP spid="68" grpId="0" animBg="1"/>
          <p:bldP spid="69" grpId="0" animBg="1"/>
          <p:bldP spid="71" grpId="0" animBg="1"/>
          <p:bldP spid="64" grpId="0" animBg="1"/>
          <p:bldP spid="66" grpId="0" animBg="1"/>
          <p:bldP spid="70" grpId="0" animBg="1"/>
          <p:bldP spid="7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par>
                                    <p:cTn id="10" presetID="53" presetClass="entr" presetSubtype="16" fill="hold" nodeType="withEffect">
                                      <p:stCondLst>
                                        <p:cond delay="250"/>
                                      </p:stCondLst>
                                      <p:childTnLst>
                                        <p:set>
                                          <p:cBhvr>
                                            <p:cTn id="11" dur="1" fill="hold">
                                              <p:stCondLst>
                                                <p:cond delay="0"/>
                                              </p:stCondLst>
                                            </p:cTn>
                                            <p:tgtEl>
                                              <p:spTgt spid="101"/>
                                            </p:tgtEl>
                                            <p:attrNameLst>
                                              <p:attrName>style.visibility</p:attrName>
                                            </p:attrNameLst>
                                          </p:cBhvr>
                                          <p:to>
                                            <p:strVal val="visible"/>
                                          </p:to>
                                        </p:set>
                                        <p:anim calcmode="lin" valueType="num">
                                          <p:cBhvr>
                                            <p:cTn id="12" dur="750" fill="hold"/>
                                            <p:tgtEl>
                                              <p:spTgt spid="101"/>
                                            </p:tgtEl>
                                            <p:attrNameLst>
                                              <p:attrName>ppt_w</p:attrName>
                                            </p:attrNameLst>
                                          </p:cBhvr>
                                          <p:tavLst>
                                            <p:tav tm="0">
                                              <p:val>
                                                <p:fltVal val="0"/>
                                              </p:val>
                                            </p:tav>
                                            <p:tav tm="100000">
                                              <p:val>
                                                <p:strVal val="#ppt_w"/>
                                              </p:val>
                                            </p:tav>
                                          </p:tavLst>
                                        </p:anim>
                                        <p:anim calcmode="lin" valueType="num">
                                          <p:cBhvr>
                                            <p:cTn id="13" dur="750" fill="hold"/>
                                            <p:tgtEl>
                                              <p:spTgt spid="101"/>
                                            </p:tgtEl>
                                            <p:attrNameLst>
                                              <p:attrName>ppt_h</p:attrName>
                                            </p:attrNameLst>
                                          </p:cBhvr>
                                          <p:tavLst>
                                            <p:tav tm="0">
                                              <p:val>
                                                <p:fltVal val="0"/>
                                              </p:val>
                                            </p:tav>
                                            <p:tav tm="100000">
                                              <p:val>
                                                <p:strVal val="#ppt_h"/>
                                              </p:val>
                                            </p:tav>
                                          </p:tavLst>
                                        </p:anim>
                                        <p:animEffect transition="in" filter="fade">
                                          <p:cBhvr>
                                            <p:cTn id="14" dur="750"/>
                                            <p:tgtEl>
                                              <p:spTgt spid="101"/>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4"/>
                                            </p:tgtEl>
                                            <p:attrNameLst>
                                              <p:attrName>style.visibility</p:attrName>
                                            </p:attrNameLst>
                                          </p:cBhvr>
                                          <p:to>
                                            <p:strVal val="visible"/>
                                          </p:to>
                                        </p:set>
                                        <p:anim calcmode="lin" valueType="num">
                                          <p:cBhvr>
                                            <p:cTn id="17" dur="750" fill="hold"/>
                                            <p:tgtEl>
                                              <p:spTgt spid="104"/>
                                            </p:tgtEl>
                                            <p:attrNameLst>
                                              <p:attrName>ppt_w</p:attrName>
                                            </p:attrNameLst>
                                          </p:cBhvr>
                                          <p:tavLst>
                                            <p:tav tm="0">
                                              <p:val>
                                                <p:fltVal val="0"/>
                                              </p:val>
                                            </p:tav>
                                            <p:tav tm="100000">
                                              <p:val>
                                                <p:strVal val="#ppt_w"/>
                                              </p:val>
                                            </p:tav>
                                          </p:tavLst>
                                        </p:anim>
                                        <p:anim calcmode="lin" valueType="num">
                                          <p:cBhvr>
                                            <p:cTn id="18" dur="750" fill="hold"/>
                                            <p:tgtEl>
                                              <p:spTgt spid="104"/>
                                            </p:tgtEl>
                                            <p:attrNameLst>
                                              <p:attrName>ppt_h</p:attrName>
                                            </p:attrNameLst>
                                          </p:cBhvr>
                                          <p:tavLst>
                                            <p:tav tm="0">
                                              <p:val>
                                                <p:fltVal val="0"/>
                                              </p:val>
                                            </p:tav>
                                            <p:tav tm="100000">
                                              <p:val>
                                                <p:strVal val="#ppt_h"/>
                                              </p:val>
                                            </p:tav>
                                          </p:tavLst>
                                        </p:anim>
                                        <p:animEffect transition="in" filter="fade">
                                          <p:cBhvr>
                                            <p:cTn id="19" dur="750"/>
                                            <p:tgtEl>
                                              <p:spTgt spid="104"/>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5"/>
                                            </p:tgtEl>
                                            <p:attrNameLst>
                                              <p:attrName>style.visibility</p:attrName>
                                            </p:attrNameLst>
                                          </p:cBhvr>
                                          <p:to>
                                            <p:strVal val="visible"/>
                                          </p:to>
                                        </p:set>
                                        <p:anim calcmode="lin" valueType="num">
                                          <p:cBhvr>
                                            <p:cTn id="22" dur="750" fill="hold"/>
                                            <p:tgtEl>
                                              <p:spTgt spid="105"/>
                                            </p:tgtEl>
                                            <p:attrNameLst>
                                              <p:attrName>ppt_w</p:attrName>
                                            </p:attrNameLst>
                                          </p:cBhvr>
                                          <p:tavLst>
                                            <p:tav tm="0">
                                              <p:val>
                                                <p:fltVal val="0"/>
                                              </p:val>
                                            </p:tav>
                                            <p:tav tm="100000">
                                              <p:val>
                                                <p:strVal val="#ppt_w"/>
                                              </p:val>
                                            </p:tav>
                                          </p:tavLst>
                                        </p:anim>
                                        <p:anim calcmode="lin" valueType="num">
                                          <p:cBhvr>
                                            <p:cTn id="23" dur="750" fill="hold"/>
                                            <p:tgtEl>
                                              <p:spTgt spid="105"/>
                                            </p:tgtEl>
                                            <p:attrNameLst>
                                              <p:attrName>ppt_h</p:attrName>
                                            </p:attrNameLst>
                                          </p:cBhvr>
                                          <p:tavLst>
                                            <p:tav tm="0">
                                              <p:val>
                                                <p:fltVal val="0"/>
                                              </p:val>
                                            </p:tav>
                                            <p:tav tm="100000">
                                              <p:val>
                                                <p:strVal val="#ppt_h"/>
                                              </p:val>
                                            </p:tav>
                                          </p:tavLst>
                                        </p:anim>
                                        <p:animEffect transition="in" filter="fade">
                                          <p:cBhvr>
                                            <p:cTn id="24" dur="750"/>
                                            <p:tgtEl>
                                              <p:spTgt spid="105"/>
                                            </p:tgtEl>
                                          </p:cBhvr>
                                        </p:animEffect>
                                      </p:childTnLst>
                                    </p:cTn>
                                  </p:par>
                                  <p:par>
                                    <p:cTn id="25" presetID="53" presetClass="entr" presetSubtype="16" fill="hold" grpId="0" nodeType="withEffect">
                                      <p:stCondLst>
                                        <p:cond delay="750"/>
                                      </p:stCondLst>
                                      <p:childTnLst>
                                        <p:set>
                                          <p:cBhvr>
                                            <p:cTn id="26" dur="1" fill="hold">
                                              <p:stCondLst>
                                                <p:cond delay="0"/>
                                              </p:stCondLst>
                                            </p:cTn>
                                            <p:tgtEl>
                                              <p:spTgt spid="39"/>
                                            </p:tgtEl>
                                            <p:attrNameLst>
                                              <p:attrName>style.visibility</p:attrName>
                                            </p:attrNameLst>
                                          </p:cBhvr>
                                          <p:to>
                                            <p:strVal val="visible"/>
                                          </p:to>
                                        </p:set>
                                        <p:anim calcmode="lin" valueType="num">
                                          <p:cBhvr>
                                            <p:cTn id="27" dur="750" fill="hold"/>
                                            <p:tgtEl>
                                              <p:spTgt spid="39"/>
                                            </p:tgtEl>
                                            <p:attrNameLst>
                                              <p:attrName>ppt_w</p:attrName>
                                            </p:attrNameLst>
                                          </p:cBhvr>
                                          <p:tavLst>
                                            <p:tav tm="0">
                                              <p:val>
                                                <p:fltVal val="0"/>
                                              </p:val>
                                            </p:tav>
                                            <p:tav tm="100000">
                                              <p:val>
                                                <p:strVal val="#ppt_w"/>
                                              </p:val>
                                            </p:tav>
                                          </p:tavLst>
                                        </p:anim>
                                        <p:anim calcmode="lin" valueType="num">
                                          <p:cBhvr>
                                            <p:cTn id="28" dur="750" fill="hold"/>
                                            <p:tgtEl>
                                              <p:spTgt spid="39"/>
                                            </p:tgtEl>
                                            <p:attrNameLst>
                                              <p:attrName>ppt_h</p:attrName>
                                            </p:attrNameLst>
                                          </p:cBhvr>
                                          <p:tavLst>
                                            <p:tav tm="0">
                                              <p:val>
                                                <p:fltVal val="0"/>
                                              </p:val>
                                            </p:tav>
                                            <p:tav tm="100000">
                                              <p:val>
                                                <p:strVal val="#ppt_h"/>
                                              </p:val>
                                            </p:tav>
                                          </p:tavLst>
                                        </p:anim>
                                        <p:animEffect transition="in" filter="fade">
                                          <p:cBhvr>
                                            <p:cTn id="29" dur="750"/>
                                            <p:tgtEl>
                                              <p:spTgt spid="39"/>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44"/>
                                            </p:tgtEl>
                                            <p:attrNameLst>
                                              <p:attrName>style.visibility</p:attrName>
                                            </p:attrNameLst>
                                          </p:cBhvr>
                                          <p:to>
                                            <p:strVal val="visible"/>
                                          </p:to>
                                        </p:set>
                                        <p:anim calcmode="lin" valueType="num">
                                          <p:cBhvr>
                                            <p:cTn id="32" dur="750" fill="hold"/>
                                            <p:tgtEl>
                                              <p:spTgt spid="44"/>
                                            </p:tgtEl>
                                            <p:attrNameLst>
                                              <p:attrName>ppt_w</p:attrName>
                                            </p:attrNameLst>
                                          </p:cBhvr>
                                          <p:tavLst>
                                            <p:tav tm="0">
                                              <p:val>
                                                <p:fltVal val="0"/>
                                              </p:val>
                                            </p:tav>
                                            <p:tav tm="100000">
                                              <p:val>
                                                <p:strVal val="#ppt_w"/>
                                              </p:val>
                                            </p:tav>
                                          </p:tavLst>
                                        </p:anim>
                                        <p:anim calcmode="lin" valueType="num">
                                          <p:cBhvr>
                                            <p:cTn id="33" dur="750" fill="hold"/>
                                            <p:tgtEl>
                                              <p:spTgt spid="44"/>
                                            </p:tgtEl>
                                            <p:attrNameLst>
                                              <p:attrName>ppt_h</p:attrName>
                                            </p:attrNameLst>
                                          </p:cBhvr>
                                          <p:tavLst>
                                            <p:tav tm="0">
                                              <p:val>
                                                <p:fltVal val="0"/>
                                              </p:val>
                                            </p:tav>
                                            <p:tav tm="100000">
                                              <p:val>
                                                <p:strVal val="#ppt_h"/>
                                              </p:val>
                                            </p:tav>
                                          </p:tavLst>
                                        </p:anim>
                                        <p:animEffect transition="in" filter="fade">
                                          <p:cBhvr>
                                            <p:cTn id="34" dur="750"/>
                                            <p:tgtEl>
                                              <p:spTgt spid="44"/>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45"/>
                                            </p:tgtEl>
                                            <p:attrNameLst>
                                              <p:attrName>style.visibility</p:attrName>
                                            </p:attrNameLst>
                                          </p:cBhvr>
                                          <p:to>
                                            <p:strVal val="visible"/>
                                          </p:to>
                                        </p:set>
                                        <p:anim calcmode="lin" valueType="num">
                                          <p:cBhvr>
                                            <p:cTn id="37" dur="750" fill="hold"/>
                                            <p:tgtEl>
                                              <p:spTgt spid="45"/>
                                            </p:tgtEl>
                                            <p:attrNameLst>
                                              <p:attrName>ppt_w</p:attrName>
                                            </p:attrNameLst>
                                          </p:cBhvr>
                                          <p:tavLst>
                                            <p:tav tm="0">
                                              <p:val>
                                                <p:fltVal val="0"/>
                                              </p:val>
                                            </p:tav>
                                            <p:tav tm="100000">
                                              <p:val>
                                                <p:strVal val="#ppt_w"/>
                                              </p:val>
                                            </p:tav>
                                          </p:tavLst>
                                        </p:anim>
                                        <p:anim calcmode="lin" valueType="num">
                                          <p:cBhvr>
                                            <p:cTn id="38" dur="750" fill="hold"/>
                                            <p:tgtEl>
                                              <p:spTgt spid="45"/>
                                            </p:tgtEl>
                                            <p:attrNameLst>
                                              <p:attrName>ppt_h</p:attrName>
                                            </p:attrNameLst>
                                          </p:cBhvr>
                                          <p:tavLst>
                                            <p:tav tm="0">
                                              <p:val>
                                                <p:fltVal val="0"/>
                                              </p:val>
                                            </p:tav>
                                            <p:tav tm="100000">
                                              <p:val>
                                                <p:strVal val="#ppt_h"/>
                                              </p:val>
                                            </p:tav>
                                          </p:tavLst>
                                        </p:anim>
                                        <p:animEffect transition="in" filter="fade">
                                          <p:cBhvr>
                                            <p:cTn id="39" dur="750"/>
                                            <p:tgtEl>
                                              <p:spTgt spid="45"/>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46"/>
                                            </p:tgtEl>
                                            <p:attrNameLst>
                                              <p:attrName>style.visibility</p:attrName>
                                            </p:attrNameLst>
                                          </p:cBhvr>
                                          <p:to>
                                            <p:strVal val="visible"/>
                                          </p:to>
                                        </p:set>
                                        <p:anim calcmode="lin" valueType="num">
                                          <p:cBhvr>
                                            <p:cTn id="42" dur="750" fill="hold"/>
                                            <p:tgtEl>
                                              <p:spTgt spid="46"/>
                                            </p:tgtEl>
                                            <p:attrNameLst>
                                              <p:attrName>ppt_w</p:attrName>
                                            </p:attrNameLst>
                                          </p:cBhvr>
                                          <p:tavLst>
                                            <p:tav tm="0">
                                              <p:val>
                                                <p:fltVal val="0"/>
                                              </p:val>
                                            </p:tav>
                                            <p:tav tm="100000">
                                              <p:val>
                                                <p:strVal val="#ppt_w"/>
                                              </p:val>
                                            </p:tav>
                                          </p:tavLst>
                                        </p:anim>
                                        <p:anim calcmode="lin" valueType="num">
                                          <p:cBhvr>
                                            <p:cTn id="43" dur="750" fill="hold"/>
                                            <p:tgtEl>
                                              <p:spTgt spid="46"/>
                                            </p:tgtEl>
                                            <p:attrNameLst>
                                              <p:attrName>ppt_h</p:attrName>
                                            </p:attrNameLst>
                                          </p:cBhvr>
                                          <p:tavLst>
                                            <p:tav tm="0">
                                              <p:val>
                                                <p:fltVal val="0"/>
                                              </p:val>
                                            </p:tav>
                                            <p:tav tm="100000">
                                              <p:val>
                                                <p:strVal val="#ppt_h"/>
                                              </p:val>
                                            </p:tav>
                                          </p:tavLst>
                                        </p:anim>
                                        <p:animEffect transition="in" filter="fade">
                                          <p:cBhvr>
                                            <p:cTn id="44" dur="750"/>
                                            <p:tgtEl>
                                              <p:spTgt spid="46"/>
                                            </p:tgtEl>
                                          </p:cBhvr>
                                        </p:animEffect>
                                      </p:childTnLst>
                                    </p:cTn>
                                  </p:par>
                                  <p:par>
                                    <p:cTn id="45" presetID="53" presetClass="entr" presetSubtype="16" fill="hold" grpId="0" nodeType="withEffect">
                                      <p:stCondLst>
                                        <p:cond delay="750"/>
                                      </p:stCondLst>
                                      <p:childTnLst>
                                        <p:set>
                                          <p:cBhvr>
                                            <p:cTn id="46" dur="1" fill="hold">
                                              <p:stCondLst>
                                                <p:cond delay="0"/>
                                              </p:stCondLst>
                                            </p:cTn>
                                            <p:tgtEl>
                                              <p:spTgt spid="11"/>
                                            </p:tgtEl>
                                            <p:attrNameLst>
                                              <p:attrName>style.visibility</p:attrName>
                                            </p:attrNameLst>
                                          </p:cBhvr>
                                          <p:to>
                                            <p:strVal val="visible"/>
                                          </p:to>
                                        </p:set>
                                        <p:anim calcmode="lin" valueType="num">
                                          <p:cBhvr>
                                            <p:cTn id="47" dur="750" fill="hold"/>
                                            <p:tgtEl>
                                              <p:spTgt spid="11"/>
                                            </p:tgtEl>
                                            <p:attrNameLst>
                                              <p:attrName>ppt_w</p:attrName>
                                            </p:attrNameLst>
                                          </p:cBhvr>
                                          <p:tavLst>
                                            <p:tav tm="0">
                                              <p:val>
                                                <p:fltVal val="0"/>
                                              </p:val>
                                            </p:tav>
                                            <p:tav tm="100000">
                                              <p:val>
                                                <p:strVal val="#ppt_w"/>
                                              </p:val>
                                            </p:tav>
                                          </p:tavLst>
                                        </p:anim>
                                        <p:anim calcmode="lin" valueType="num">
                                          <p:cBhvr>
                                            <p:cTn id="48" dur="750" fill="hold"/>
                                            <p:tgtEl>
                                              <p:spTgt spid="11"/>
                                            </p:tgtEl>
                                            <p:attrNameLst>
                                              <p:attrName>ppt_h</p:attrName>
                                            </p:attrNameLst>
                                          </p:cBhvr>
                                          <p:tavLst>
                                            <p:tav tm="0">
                                              <p:val>
                                                <p:fltVal val="0"/>
                                              </p:val>
                                            </p:tav>
                                            <p:tav tm="100000">
                                              <p:val>
                                                <p:strVal val="#ppt_h"/>
                                              </p:val>
                                            </p:tav>
                                          </p:tavLst>
                                        </p:anim>
                                        <p:animEffect transition="in" filter="fade">
                                          <p:cBhvr>
                                            <p:cTn id="49" dur="750"/>
                                            <p:tgtEl>
                                              <p:spTgt spid="11"/>
                                            </p:tgtEl>
                                          </p:cBhvr>
                                        </p:animEffect>
                                      </p:childTnLst>
                                    </p:cTn>
                                  </p:par>
                                  <p:par>
                                    <p:cTn id="50" presetID="53" presetClass="entr" presetSubtype="16" fill="hold" grpId="0" nodeType="withEffect">
                                      <p:stCondLst>
                                        <p:cond delay="1000"/>
                                      </p:stCondLst>
                                      <p:childTnLst>
                                        <p:set>
                                          <p:cBhvr>
                                            <p:cTn id="51" dur="1" fill="hold">
                                              <p:stCondLst>
                                                <p:cond delay="0"/>
                                              </p:stCondLst>
                                            </p:cTn>
                                            <p:tgtEl>
                                              <p:spTgt spid="16"/>
                                            </p:tgtEl>
                                            <p:attrNameLst>
                                              <p:attrName>style.visibility</p:attrName>
                                            </p:attrNameLst>
                                          </p:cBhvr>
                                          <p:to>
                                            <p:strVal val="visible"/>
                                          </p:to>
                                        </p:set>
                                        <p:anim calcmode="lin" valueType="num">
                                          <p:cBhvr>
                                            <p:cTn id="52" dur="750" fill="hold"/>
                                            <p:tgtEl>
                                              <p:spTgt spid="16"/>
                                            </p:tgtEl>
                                            <p:attrNameLst>
                                              <p:attrName>ppt_w</p:attrName>
                                            </p:attrNameLst>
                                          </p:cBhvr>
                                          <p:tavLst>
                                            <p:tav tm="0">
                                              <p:val>
                                                <p:fltVal val="0"/>
                                              </p:val>
                                            </p:tav>
                                            <p:tav tm="100000">
                                              <p:val>
                                                <p:strVal val="#ppt_w"/>
                                              </p:val>
                                            </p:tav>
                                          </p:tavLst>
                                        </p:anim>
                                        <p:anim calcmode="lin" valueType="num">
                                          <p:cBhvr>
                                            <p:cTn id="53" dur="750" fill="hold"/>
                                            <p:tgtEl>
                                              <p:spTgt spid="16"/>
                                            </p:tgtEl>
                                            <p:attrNameLst>
                                              <p:attrName>ppt_h</p:attrName>
                                            </p:attrNameLst>
                                          </p:cBhvr>
                                          <p:tavLst>
                                            <p:tav tm="0">
                                              <p:val>
                                                <p:fltVal val="0"/>
                                              </p:val>
                                            </p:tav>
                                            <p:tav tm="100000">
                                              <p:val>
                                                <p:strVal val="#ppt_h"/>
                                              </p:val>
                                            </p:tav>
                                          </p:tavLst>
                                        </p:anim>
                                        <p:animEffect transition="in" filter="fade">
                                          <p:cBhvr>
                                            <p:cTn id="54" dur="750"/>
                                            <p:tgtEl>
                                              <p:spTgt spid="16"/>
                                            </p:tgtEl>
                                          </p:cBhvr>
                                        </p:animEffect>
                                      </p:childTnLst>
                                    </p:cTn>
                                  </p:par>
                                  <p:par>
                                    <p:cTn id="55" presetID="53" presetClass="entr" presetSubtype="16" fill="hold" grpId="0" nodeType="withEffect">
                                      <p:stCondLst>
                                        <p:cond delay="1250"/>
                                      </p:stCondLst>
                                      <p:childTnLst>
                                        <p:set>
                                          <p:cBhvr>
                                            <p:cTn id="56" dur="1" fill="hold">
                                              <p:stCondLst>
                                                <p:cond delay="0"/>
                                              </p:stCondLst>
                                            </p:cTn>
                                            <p:tgtEl>
                                              <p:spTgt spid="17"/>
                                            </p:tgtEl>
                                            <p:attrNameLst>
                                              <p:attrName>style.visibility</p:attrName>
                                            </p:attrNameLst>
                                          </p:cBhvr>
                                          <p:to>
                                            <p:strVal val="visible"/>
                                          </p:to>
                                        </p:set>
                                        <p:anim calcmode="lin" valueType="num">
                                          <p:cBhvr>
                                            <p:cTn id="57" dur="750" fill="hold"/>
                                            <p:tgtEl>
                                              <p:spTgt spid="17"/>
                                            </p:tgtEl>
                                            <p:attrNameLst>
                                              <p:attrName>ppt_w</p:attrName>
                                            </p:attrNameLst>
                                          </p:cBhvr>
                                          <p:tavLst>
                                            <p:tav tm="0">
                                              <p:val>
                                                <p:fltVal val="0"/>
                                              </p:val>
                                            </p:tav>
                                            <p:tav tm="100000">
                                              <p:val>
                                                <p:strVal val="#ppt_w"/>
                                              </p:val>
                                            </p:tav>
                                          </p:tavLst>
                                        </p:anim>
                                        <p:anim calcmode="lin" valueType="num">
                                          <p:cBhvr>
                                            <p:cTn id="58" dur="750" fill="hold"/>
                                            <p:tgtEl>
                                              <p:spTgt spid="17"/>
                                            </p:tgtEl>
                                            <p:attrNameLst>
                                              <p:attrName>ppt_h</p:attrName>
                                            </p:attrNameLst>
                                          </p:cBhvr>
                                          <p:tavLst>
                                            <p:tav tm="0">
                                              <p:val>
                                                <p:fltVal val="0"/>
                                              </p:val>
                                            </p:tav>
                                            <p:tav tm="100000">
                                              <p:val>
                                                <p:strVal val="#ppt_h"/>
                                              </p:val>
                                            </p:tav>
                                          </p:tavLst>
                                        </p:anim>
                                        <p:animEffect transition="in" filter="fade">
                                          <p:cBhvr>
                                            <p:cTn id="59" dur="750"/>
                                            <p:tgtEl>
                                              <p:spTgt spid="17"/>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8"/>
                                            </p:tgtEl>
                                            <p:attrNameLst>
                                              <p:attrName>style.visibility</p:attrName>
                                            </p:attrNameLst>
                                          </p:cBhvr>
                                          <p:to>
                                            <p:strVal val="visible"/>
                                          </p:to>
                                        </p:set>
                                        <p:anim calcmode="lin" valueType="num">
                                          <p:cBhvr>
                                            <p:cTn id="62" dur="750" fill="hold"/>
                                            <p:tgtEl>
                                              <p:spTgt spid="18"/>
                                            </p:tgtEl>
                                            <p:attrNameLst>
                                              <p:attrName>ppt_w</p:attrName>
                                            </p:attrNameLst>
                                          </p:cBhvr>
                                          <p:tavLst>
                                            <p:tav tm="0">
                                              <p:val>
                                                <p:fltVal val="0"/>
                                              </p:val>
                                            </p:tav>
                                            <p:tav tm="100000">
                                              <p:val>
                                                <p:strVal val="#ppt_w"/>
                                              </p:val>
                                            </p:tav>
                                          </p:tavLst>
                                        </p:anim>
                                        <p:anim calcmode="lin" valueType="num">
                                          <p:cBhvr>
                                            <p:cTn id="63" dur="750" fill="hold"/>
                                            <p:tgtEl>
                                              <p:spTgt spid="18"/>
                                            </p:tgtEl>
                                            <p:attrNameLst>
                                              <p:attrName>ppt_h</p:attrName>
                                            </p:attrNameLst>
                                          </p:cBhvr>
                                          <p:tavLst>
                                            <p:tav tm="0">
                                              <p:val>
                                                <p:fltVal val="0"/>
                                              </p:val>
                                            </p:tav>
                                            <p:tav tm="100000">
                                              <p:val>
                                                <p:strVal val="#ppt_h"/>
                                              </p:val>
                                            </p:tav>
                                          </p:tavLst>
                                        </p:anim>
                                        <p:animEffect transition="in" filter="fade">
                                          <p:cBhvr>
                                            <p:cTn id="64" dur="750"/>
                                            <p:tgtEl>
                                              <p:spTgt spid="18"/>
                                            </p:tgtEl>
                                          </p:cBhvr>
                                        </p:animEffect>
                                      </p:childTnLst>
                                    </p:cTn>
                                  </p:par>
                                  <p:par>
                                    <p:cTn id="65" presetID="22" presetClass="entr" presetSubtype="2" fill="hold" grpId="0" nodeType="withEffect">
                                      <p:stCondLst>
                                        <p:cond delay="750"/>
                                      </p:stCondLst>
                                      <p:childTnLst>
                                        <p:set>
                                          <p:cBhvr>
                                            <p:cTn id="66" dur="1" fill="hold">
                                              <p:stCondLst>
                                                <p:cond delay="0"/>
                                              </p:stCondLst>
                                            </p:cTn>
                                            <p:tgtEl>
                                              <p:spTgt spid="35"/>
                                            </p:tgtEl>
                                            <p:attrNameLst>
                                              <p:attrName>style.visibility</p:attrName>
                                            </p:attrNameLst>
                                          </p:cBhvr>
                                          <p:to>
                                            <p:strVal val="visible"/>
                                          </p:to>
                                        </p:set>
                                        <p:animEffect transition="in" filter="wipe(right)">
                                          <p:cBhvr>
                                            <p:cTn id="67" dur="500"/>
                                            <p:tgtEl>
                                              <p:spTgt spid="35"/>
                                            </p:tgtEl>
                                          </p:cBhvr>
                                        </p:animEffect>
                                      </p:childTnLst>
                                    </p:cTn>
                                  </p:par>
                                  <p:par>
                                    <p:cTn id="68" presetID="22" presetClass="entr" presetSubtype="2" fill="hold" grpId="0" nodeType="withEffect">
                                      <p:stCondLst>
                                        <p:cond delay="1000"/>
                                      </p:stCondLst>
                                      <p:childTnLst>
                                        <p:set>
                                          <p:cBhvr>
                                            <p:cTn id="69" dur="1" fill="hold">
                                              <p:stCondLst>
                                                <p:cond delay="0"/>
                                              </p:stCondLst>
                                            </p:cTn>
                                            <p:tgtEl>
                                              <p:spTgt spid="37"/>
                                            </p:tgtEl>
                                            <p:attrNameLst>
                                              <p:attrName>style.visibility</p:attrName>
                                            </p:attrNameLst>
                                          </p:cBhvr>
                                          <p:to>
                                            <p:strVal val="visible"/>
                                          </p:to>
                                        </p:set>
                                        <p:animEffect transition="in" filter="wipe(right)">
                                          <p:cBhvr>
                                            <p:cTn id="70" dur="500"/>
                                            <p:tgtEl>
                                              <p:spTgt spid="37"/>
                                            </p:tgtEl>
                                          </p:cBhvr>
                                        </p:animEffect>
                                      </p:childTnLst>
                                    </p:cTn>
                                  </p:par>
                                  <p:par>
                                    <p:cTn id="71" presetID="22" presetClass="entr" presetSubtype="2" fill="hold" grpId="0" nodeType="withEffect">
                                      <p:stCondLst>
                                        <p:cond delay="1250"/>
                                      </p:stCondLst>
                                      <p:childTnLst>
                                        <p:set>
                                          <p:cBhvr>
                                            <p:cTn id="72" dur="1" fill="hold">
                                              <p:stCondLst>
                                                <p:cond delay="0"/>
                                              </p:stCondLst>
                                            </p:cTn>
                                            <p:tgtEl>
                                              <p:spTgt spid="38"/>
                                            </p:tgtEl>
                                            <p:attrNameLst>
                                              <p:attrName>style.visibility</p:attrName>
                                            </p:attrNameLst>
                                          </p:cBhvr>
                                          <p:to>
                                            <p:strVal val="visible"/>
                                          </p:to>
                                        </p:set>
                                        <p:animEffect transition="in" filter="wipe(right)">
                                          <p:cBhvr>
                                            <p:cTn id="73" dur="500"/>
                                            <p:tgtEl>
                                              <p:spTgt spid="38"/>
                                            </p:tgtEl>
                                          </p:cBhvr>
                                        </p:animEffect>
                                      </p:childTnLst>
                                    </p:cTn>
                                  </p:par>
                                  <p:par>
                                    <p:cTn id="74" presetID="22" presetClass="entr" presetSubtype="2" fill="hold" grpId="0" nodeType="withEffect">
                                      <p:stCondLst>
                                        <p:cond delay="1500"/>
                                      </p:stCondLst>
                                      <p:childTnLst>
                                        <p:set>
                                          <p:cBhvr>
                                            <p:cTn id="75" dur="1" fill="hold">
                                              <p:stCondLst>
                                                <p:cond delay="0"/>
                                              </p:stCondLst>
                                            </p:cTn>
                                            <p:tgtEl>
                                              <p:spTgt spid="36"/>
                                            </p:tgtEl>
                                            <p:attrNameLst>
                                              <p:attrName>style.visibility</p:attrName>
                                            </p:attrNameLst>
                                          </p:cBhvr>
                                          <p:to>
                                            <p:strVal val="visible"/>
                                          </p:to>
                                        </p:set>
                                        <p:animEffect transition="in" filter="wipe(right)">
                                          <p:cBhvr>
                                            <p:cTn id="76" dur="500"/>
                                            <p:tgtEl>
                                              <p:spTgt spid="36"/>
                                            </p:tgtEl>
                                          </p:cBhvr>
                                        </p:animEffect>
                                      </p:childTnLst>
                                    </p:cTn>
                                  </p:par>
                                  <p:par>
                                    <p:cTn id="77" presetID="22" presetClass="entr" presetSubtype="4" fill="hold" grpId="0" nodeType="withEffect">
                                      <p:stCondLst>
                                        <p:cond delay="75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00"/>
                                            <p:tgtEl>
                                              <p:spTgt spid="7"/>
                                            </p:tgtEl>
                                          </p:cBhvr>
                                        </p:animEffect>
                                      </p:childTnLst>
                                    </p:cTn>
                                  </p:par>
                                  <p:par>
                                    <p:cTn id="80" presetID="22" presetClass="entr" presetSubtype="4" fill="hold" grpId="0" nodeType="withEffect">
                                      <p:stCondLst>
                                        <p:cond delay="1000"/>
                                      </p:stCondLst>
                                      <p:childTnLst>
                                        <p:set>
                                          <p:cBhvr>
                                            <p:cTn id="81" dur="1" fill="hold">
                                              <p:stCondLst>
                                                <p:cond delay="0"/>
                                              </p:stCondLst>
                                            </p:cTn>
                                            <p:tgtEl>
                                              <p:spTgt spid="9"/>
                                            </p:tgtEl>
                                            <p:attrNameLst>
                                              <p:attrName>style.visibility</p:attrName>
                                            </p:attrNameLst>
                                          </p:cBhvr>
                                          <p:to>
                                            <p:strVal val="visible"/>
                                          </p:to>
                                        </p:set>
                                        <p:animEffect transition="in" filter="wipe(down)">
                                          <p:cBhvr>
                                            <p:cTn id="82" dur="500"/>
                                            <p:tgtEl>
                                              <p:spTgt spid="9"/>
                                            </p:tgtEl>
                                          </p:cBhvr>
                                        </p:animEffect>
                                      </p:childTnLst>
                                    </p:cTn>
                                  </p:par>
                                  <p:par>
                                    <p:cTn id="83" presetID="22" presetClass="entr" presetSubtype="4" fill="hold" grpId="0" nodeType="withEffect">
                                      <p:stCondLst>
                                        <p:cond delay="1250"/>
                                      </p:stCondLst>
                                      <p:childTnLst>
                                        <p:set>
                                          <p:cBhvr>
                                            <p:cTn id="84" dur="1" fill="hold">
                                              <p:stCondLst>
                                                <p:cond delay="0"/>
                                              </p:stCondLst>
                                            </p:cTn>
                                            <p:tgtEl>
                                              <p:spTgt spid="10"/>
                                            </p:tgtEl>
                                            <p:attrNameLst>
                                              <p:attrName>style.visibility</p:attrName>
                                            </p:attrNameLst>
                                          </p:cBhvr>
                                          <p:to>
                                            <p:strVal val="visible"/>
                                          </p:to>
                                        </p:set>
                                        <p:animEffect transition="in" filter="wipe(down)">
                                          <p:cBhvr>
                                            <p:cTn id="85" dur="500"/>
                                            <p:tgtEl>
                                              <p:spTgt spid="10"/>
                                            </p:tgtEl>
                                          </p:cBhvr>
                                        </p:animEffect>
                                      </p:childTnLst>
                                    </p:cTn>
                                  </p:par>
                                  <p:par>
                                    <p:cTn id="86" presetID="22" presetClass="entr" presetSubtype="4" fill="hold" grpId="0" nodeType="withEffect">
                                      <p:stCondLst>
                                        <p:cond delay="1500"/>
                                      </p:stCondLst>
                                      <p:childTnLst>
                                        <p:set>
                                          <p:cBhvr>
                                            <p:cTn id="87" dur="1" fill="hold">
                                              <p:stCondLst>
                                                <p:cond delay="0"/>
                                              </p:stCondLst>
                                            </p:cTn>
                                            <p:tgtEl>
                                              <p:spTgt spid="8"/>
                                            </p:tgtEl>
                                            <p:attrNameLst>
                                              <p:attrName>style.visibility</p:attrName>
                                            </p:attrNameLst>
                                          </p:cBhvr>
                                          <p:to>
                                            <p:strVal val="visible"/>
                                          </p:to>
                                        </p:set>
                                        <p:animEffect transition="in" filter="wipe(down)">
                                          <p:cBhvr>
                                            <p:cTn id="88" dur="500"/>
                                            <p:tgtEl>
                                              <p:spTgt spid="8"/>
                                            </p:tgtEl>
                                          </p:cBhvr>
                                        </p:animEffect>
                                      </p:childTnLst>
                                    </p:cTn>
                                  </p:par>
                                  <p:par>
                                    <p:cTn id="89" presetID="53" presetClass="entr" presetSubtype="16" fill="hold" nodeType="withEffect">
                                      <p:stCondLst>
                                        <p:cond delay="1000"/>
                                      </p:stCondLst>
                                      <p:childTnLst>
                                        <p:set>
                                          <p:cBhvr>
                                            <p:cTn id="90" dur="1" fill="hold">
                                              <p:stCondLst>
                                                <p:cond delay="0"/>
                                              </p:stCondLst>
                                            </p:cTn>
                                            <p:tgtEl>
                                              <p:spTgt spid="2"/>
                                            </p:tgtEl>
                                            <p:attrNameLst>
                                              <p:attrName>style.visibility</p:attrName>
                                            </p:attrNameLst>
                                          </p:cBhvr>
                                          <p:to>
                                            <p:strVal val="visible"/>
                                          </p:to>
                                        </p:set>
                                        <p:anim calcmode="lin" valueType="num">
                                          <p:cBhvr>
                                            <p:cTn id="91" dur="500" fill="hold"/>
                                            <p:tgtEl>
                                              <p:spTgt spid="2"/>
                                            </p:tgtEl>
                                            <p:attrNameLst>
                                              <p:attrName>ppt_w</p:attrName>
                                            </p:attrNameLst>
                                          </p:cBhvr>
                                          <p:tavLst>
                                            <p:tav tm="0">
                                              <p:val>
                                                <p:fltVal val="0"/>
                                              </p:val>
                                            </p:tav>
                                            <p:tav tm="100000">
                                              <p:val>
                                                <p:strVal val="#ppt_w"/>
                                              </p:val>
                                            </p:tav>
                                          </p:tavLst>
                                        </p:anim>
                                        <p:anim calcmode="lin" valueType="num">
                                          <p:cBhvr>
                                            <p:cTn id="92" dur="500" fill="hold"/>
                                            <p:tgtEl>
                                              <p:spTgt spid="2"/>
                                            </p:tgtEl>
                                            <p:attrNameLst>
                                              <p:attrName>ppt_h</p:attrName>
                                            </p:attrNameLst>
                                          </p:cBhvr>
                                          <p:tavLst>
                                            <p:tav tm="0">
                                              <p:val>
                                                <p:fltVal val="0"/>
                                              </p:val>
                                            </p:tav>
                                            <p:tav tm="100000">
                                              <p:val>
                                                <p:strVal val="#ppt_h"/>
                                              </p:val>
                                            </p:tav>
                                          </p:tavLst>
                                        </p:anim>
                                        <p:animEffect transition="in" filter="fade">
                                          <p:cBhvr>
                                            <p:cTn id="93" dur="500"/>
                                            <p:tgtEl>
                                              <p:spTgt spid="2"/>
                                            </p:tgtEl>
                                          </p:cBhvr>
                                        </p:animEffect>
                                      </p:childTnLst>
                                    </p:cTn>
                                  </p:par>
                                  <p:par>
                                    <p:cTn id="94" presetID="53" presetClass="entr" presetSubtype="16" fill="hold" nodeType="withEffect">
                                      <p:stCondLst>
                                        <p:cond delay="1250"/>
                                      </p:stCondLst>
                                      <p:childTnLst>
                                        <p:set>
                                          <p:cBhvr>
                                            <p:cTn id="95" dur="1" fill="hold">
                                              <p:stCondLst>
                                                <p:cond delay="0"/>
                                              </p:stCondLst>
                                            </p:cTn>
                                            <p:tgtEl>
                                              <p:spTgt spid="3"/>
                                            </p:tgtEl>
                                            <p:attrNameLst>
                                              <p:attrName>style.visibility</p:attrName>
                                            </p:attrNameLst>
                                          </p:cBhvr>
                                          <p:to>
                                            <p:strVal val="visible"/>
                                          </p:to>
                                        </p:set>
                                        <p:anim calcmode="lin" valueType="num">
                                          <p:cBhvr>
                                            <p:cTn id="96" dur="500" fill="hold"/>
                                            <p:tgtEl>
                                              <p:spTgt spid="3"/>
                                            </p:tgtEl>
                                            <p:attrNameLst>
                                              <p:attrName>ppt_w</p:attrName>
                                            </p:attrNameLst>
                                          </p:cBhvr>
                                          <p:tavLst>
                                            <p:tav tm="0">
                                              <p:val>
                                                <p:fltVal val="0"/>
                                              </p:val>
                                            </p:tav>
                                            <p:tav tm="100000">
                                              <p:val>
                                                <p:strVal val="#ppt_w"/>
                                              </p:val>
                                            </p:tav>
                                          </p:tavLst>
                                        </p:anim>
                                        <p:anim calcmode="lin" valueType="num">
                                          <p:cBhvr>
                                            <p:cTn id="97" dur="500" fill="hold"/>
                                            <p:tgtEl>
                                              <p:spTgt spid="3"/>
                                            </p:tgtEl>
                                            <p:attrNameLst>
                                              <p:attrName>ppt_h</p:attrName>
                                            </p:attrNameLst>
                                          </p:cBhvr>
                                          <p:tavLst>
                                            <p:tav tm="0">
                                              <p:val>
                                                <p:fltVal val="0"/>
                                              </p:val>
                                            </p:tav>
                                            <p:tav tm="100000">
                                              <p:val>
                                                <p:strVal val="#ppt_h"/>
                                              </p:val>
                                            </p:tav>
                                          </p:tavLst>
                                        </p:anim>
                                        <p:animEffect transition="in" filter="fade">
                                          <p:cBhvr>
                                            <p:cTn id="98" dur="500"/>
                                            <p:tgtEl>
                                              <p:spTgt spid="3"/>
                                            </p:tgtEl>
                                          </p:cBhvr>
                                        </p:animEffect>
                                      </p:childTnLst>
                                    </p:cTn>
                                  </p:par>
                                  <p:par>
                                    <p:cTn id="99" presetID="53" presetClass="entr" presetSubtype="16" fill="hold" nodeType="withEffect">
                                      <p:stCondLst>
                                        <p:cond delay="1500"/>
                                      </p:stCondLst>
                                      <p:childTnLst>
                                        <p:set>
                                          <p:cBhvr>
                                            <p:cTn id="100" dur="1" fill="hold">
                                              <p:stCondLst>
                                                <p:cond delay="0"/>
                                              </p:stCondLst>
                                            </p:cTn>
                                            <p:tgtEl>
                                              <p:spTgt spid="4"/>
                                            </p:tgtEl>
                                            <p:attrNameLst>
                                              <p:attrName>style.visibility</p:attrName>
                                            </p:attrNameLst>
                                          </p:cBhvr>
                                          <p:to>
                                            <p:strVal val="visible"/>
                                          </p:to>
                                        </p:set>
                                        <p:anim calcmode="lin" valueType="num">
                                          <p:cBhvr>
                                            <p:cTn id="101" dur="500" fill="hold"/>
                                            <p:tgtEl>
                                              <p:spTgt spid="4"/>
                                            </p:tgtEl>
                                            <p:attrNameLst>
                                              <p:attrName>ppt_w</p:attrName>
                                            </p:attrNameLst>
                                          </p:cBhvr>
                                          <p:tavLst>
                                            <p:tav tm="0">
                                              <p:val>
                                                <p:fltVal val="0"/>
                                              </p:val>
                                            </p:tav>
                                            <p:tav tm="100000">
                                              <p:val>
                                                <p:strVal val="#ppt_w"/>
                                              </p:val>
                                            </p:tav>
                                          </p:tavLst>
                                        </p:anim>
                                        <p:anim calcmode="lin" valueType="num">
                                          <p:cBhvr>
                                            <p:cTn id="102" dur="500" fill="hold"/>
                                            <p:tgtEl>
                                              <p:spTgt spid="4"/>
                                            </p:tgtEl>
                                            <p:attrNameLst>
                                              <p:attrName>ppt_h</p:attrName>
                                            </p:attrNameLst>
                                          </p:cBhvr>
                                          <p:tavLst>
                                            <p:tav tm="0">
                                              <p:val>
                                                <p:fltVal val="0"/>
                                              </p:val>
                                            </p:tav>
                                            <p:tav tm="100000">
                                              <p:val>
                                                <p:strVal val="#ppt_h"/>
                                              </p:val>
                                            </p:tav>
                                          </p:tavLst>
                                        </p:anim>
                                        <p:animEffect transition="in" filter="fade">
                                          <p:cBhvr>
                                            <p:cTn id="103" dur="500"/>
                                            <p:tgtEl>
                                              <p:spTgt spid="4"/>
                                            </p:tgtEl>
                                          </p:cBhvr>
                                        </p:animEffect>
                                      </p:childTnLst>
                                    </p:cTn>
                                  </p:par>
                                  <p:par>
                                    <p:cTn id="104" presetID="53" presetClass="entr" presetSubtype="16" fill="hold" nodeType="withEffect">
                                      <p:stCondLst>
                                        <p:cond delay="1750"/>
                                      </p:stCondLst>
                                      <p:childTnLst>
                                        <p:set>
                                          <p:cBhvr>
                                            <p:cTn id="105" dur="1" fill="hold">
                                              <p:stCondLst>
                                                <p:cond delay="0"/>
                                              </p:stCondLst>
                                            </p:cTn>
                                            <p:tgtEl>
                                              <p:spTgt spid="5"/>
                                            </p:tgtEl>
                                            <p:attrNameLst>
                                              <p:attrName>style.visibility</p:attrName>
                                            </p:attrNameLst>
                                          </p:cBhvr>
                                          <p:to>
                                            <p:strVal val="visible"/>
                                          </p:to>
                                        </p:set>
                                        <p:anim calcmode="lin" valueType="num">
                                          <p:cBhvr>
                                            <p:cTn id="106" dur="500" fill="hold"/>
                                            <p:tgtEl>
                                              <p:spTgt spid="5"/>
                                            </p:tgtEl>
                                            <p:attrNameLst>
                                              <p:attrName>ppt_w</p:attrName>
                                            </p:attrNameLst>
                                          </p:cBhvr>
                                          <p:tavLst>
                                            <p:tav tm="0">
                                              <p:val>
                                                <p:fltVal val="0"/>
                                              </p:val>
                                            </p:tav>
                                            <p:tav tm="100000">
                                              <p:val>
                                                <p:strVal val="#ppt_w"/>
                                              </p:val>
                                            </p:tav>
                                          </p:tavLst>
                                        </p:anim>
                                        <p:anim calcmode="lin" valueType="num">
                                          <p:cBhvr>
                                            <p:cTn id="107" dur="500" fill="hold"/>
                                            <p:tgtEl>
                                              <p:spTgt spid="5"/>
                                            </p:tgtEl>
                                            <p:attrNameLst>
                                              <p:attrName>ppt_h</p:attrName>
                                            </p:attrNameLst>
                                          </p:cBhvr>
                                          <p:tavLst>
                                            <p:tav tm="0">
                                              <p:val>
                                                <p:fltVal val="0"/>
                                              </p:val>
                                            </p:tav>
                                            <p:tav tm="100000">
                                              <p:val>
                                                <p:strVal val="#ppt_h"/>
                                              </p:val>
                                            </p:tav>
                                          </p:tavLst>
                                        </p:anim>
                                        <p:animEffect transition="in" filter="fade">
                                          <p:cBhvr>
                                            <p:cTn id="108" dur="500"/>
                                            <p:tgtEl>
                                              <p:spTgt spid="5"/>
                                            </p:tgtEl>
                                          </p:cBhvr>
                                        </p:animEffect>
                                      </p:childTnLst>
                                    </p:cTn>
                                  </p:par>
                                  <p:par>
                                    <p:cTn id="109" presetID="53" presetClass="entr" presetSubtype="16" fill="hold" nodeType="withEffect">
                                      <p:stCondLst>
                                        <p:cond delay="1000"/>
                                      </p:stCondLst>
                                      <p:childTnLst>
                                        <p:set>
                                          <p:cBhvr>
                                            <p:cTn id="110" dur="1" fill="hold">
                                              <p:stCondLst>
                                                <p:cond delay="0"/>
                                              </p:stCondLst>
                                            </p:cTn>
                                            <p:tgtEl>
                                              <p:spTgt spid="21"/>
                                            </p:tgtEl>
                                            <p:attrNameLst>
                                              <p:attrName>style.visibility</p:attrName>
                                            </p:attrNameLst>
                                          </p:cBhvr>
                                          <p:to>
                                            <p:strVal val="visible"/>
                                          </p:to>
                                        </p:set>
                                        <p:anim calcmode="lin" valueType="num">
                                          <p:cBhvr>
                                            <p:cTn id="111" dur="500" fill="hold"/>
                                            <p:tgtEl>
                                              <p:spTgt spid="21"/>
                                            </p:tgtEl>
                                            <p:attrNameLst>
                                              <p:attrName>ppt_w</p:attrName>
                                            </p:attrNameLst>
                                          </p:cBhvr>
                                          <p:tavLst>
                                            <p:tav tm="0">
                                              <p:val>
                                                <p:fltVal val="0"/>
                                              </p:val>
                                            </p:tav>
                                            <p:tav tm="100000">
                                              <p:val>
                                                <p:strVal val="#ppt_w"/>
                                              </p:val>
                                            </p:tav>
                                          </p:tavLst>
                                        </p:anim>
                                        <p:anim calcmode="lin" valueType="num">
                                          <p:cBhvr>
                                            <p:cTn id="112" dur="500" fill="hold"/>
                                            <p:tgtEl>
                                              <p:spTgt spid="21"/>
                                            </p:tgtEl>
                                            <p:attrNameLst>
                                              <p:attrName>ppt_h</p:attrName>
                                            </p:attrNameLst>
                                          </p:cBhvr>
                                          <p:tavLst>
                                            <p:tav tm="0">
                                              <p:val>
                                                <p:fltVal val="0"/>
                                              </p:val>
                                            </p:tav>
                                            <p:tav tm="100000">
                                              <p:val>
                                                <p:strVal val="#ppt_h"/>
                                              </p:val>
                                            </p:tav>
                                          </p:tavLst>
                                        </p:anim>
                                        <p:animEffect transition="in" filter="fade">
                                          <p:cBhvr>
                                            <p:cTn id="113" dur="500"/>
                                            <p:tgtEl>
                                              <p:spTgt spid="21"/>
                                            </p:tgtEl>
                                          </p:cBhvr>
                                        </p:animEffect>
                                      </p:childTnLst>
                                    </p:cTn>
                                  </p:par>
                                  <p:par>
                                    <p:cTn id="114" presetID="53" presetClass="entr" presetSubtype="16" fill="hold" nodeType="withEffect">
                                      <p:stCondLst>
                                        <p:cond delay="1250"/>
                                      </p:stCondLst>
                                      <p:childTnLst>
                                        <p:set>
                                          <p:cBhvr>
                                            <p:cTn id="115" dur="1" fill="hold">
                                              <p:stCondLst>
                                                <p:cond delay="0"/>
                                              </p:stCondLst>
                                            </p:cTn>
                                            <p:tgtEl>
                                              <p:spTgt spid="24"/>
                                            </p:tgtEl>
                                            <p:attrNameLst>
                                              <p:attrName>style.visibility</p:attrName>
                                            </p:attrNameLst>
                                          </p:cBhvr>
                                          <p:to>
                                            <p:strVal val="visible"/>
                                          </p:to>
                                        </p:set>
                                        <p:anim calcmode="lin" valueType="num">
                                          <p:cBhvr>
                                            <p:cTn id="116" dur="500" fill="hold"/>
                                            <p:tgtEl>
                                              <p:spTgt spid="24"/>
                                            </p:tgtEl>
                                            <p:attrNameLst>
                                              <p:attrName>ppt_w</p:attrName>
                                            </p:attrNameLst>
                                          </p:cBhvr>
                                          <p:tavLst>
                                            <p:tav tm="0">
                                              <p:val>
                                                <p:fltVal val="0"/>
                                              </p:val>
                                            </p:tav>
                                            <p:tav tm="100000">
                                              <p:val>
                                                <p:strVal val="#ppt_w"/>
                                              </p:val>
                                            </p:tav>
                                          </p:tavLst>
                                        </p:anim>
                                        <p:anim calcmode="lin" valueType="num">
                                          <p:cBhvr>
                                            <p:cTn id="117" dur="500" fill="hold"/>
                                            <p:tgtEl>
                                              <p:spTgt spid="24"/>
                                            </p:tgtEl>
                                            <p:attrNameLst>
                                              <p:attrName>ppt_h</p:attrName>
                                            </p:attrNameLst>
                                          </p:cBhvr>
                                          <p:tavLst>
                                            <p:tav tm="0">
                                              <p:val>
                                                <p:fltVal val="0"/>
                                              </p:val>
                                            </p:tav>
                                            <p:tav tm="100000">
                                              <p:val>
                                                <p:strVal val="#ppt_h"/>
                                              </p:val>
                                            </p:tav>
                                          </p:tavLst>
                                        </p:anim>
                                        <p:animEffect transition="in" filter="fade">
                                          <p:cBhvr>
                                            <p:cTn id="118" dur="500"/>
                                            <p:tgtEl>
                                              <p:spTgt spid="24"/>
                                            </p:tgtEl>
                                          </p:cBhvr>
                                        </p:animEffect>
                                      </p:childTnLst>
                                    </p:cTn>
                                  </p:par>
                                  <p:par>
                                    <p:cTn id="119" presetID="53" presetClass="entr" presetSubtype="16" fill="hold" nodeType="withEffect">
                                      <p:stCondLst>
                                        <p:cond delay="1500"/>
                                      </p:stCondLst>
                                      <p:childTnLst>
                                        <p:set>
                                          <p:cBhvr>
                                            <p:cTn id="120" dur="1" fill="hold">
                                              <p:stCondLst>
                                                <p:cond delay="0"/>
                                              </p:stCondLst>
                                            </p:cTn>
                                            <p:tgtEl>
                                              <p:spTgt spid="27"/>
                                            </p:tgtEl>
                                            <p:attrNameLst>
                                              <p:attrName>style.visibility</p:attrName>
                                            </p:attrNameLst>
                                          </p:cBhvr>
                                          <p:to>
                                            <p:strVal val="visible"/>
                                          </p:to>
                                        </p:set>
                                        <p:anim calcmode="lin" valueType="num">
                                          <p:cBhvr>
                                            <p:cTn id="121" dur="500" fill="hold"/>
                                            <p:tgtEl>
                                              <p:spTgt spid="27"/>
                                            </p:tgtEl>
                                            <p:attrNameLst>
                                              <p:attrName>ppt_w</p:attrName>
                                            </p:attrNameLst>
                                          </p:cBhvr>
                                          <p:tavLst>
                                            <p:tav tm="0">
                                              <p:val>
                                                <p:fltVal val="0"/>
                                              </p:val>
                                            </p:tav>
                                            <p:tav tm="100000">
                                              <p:val>
                                                <p:strVal val="#ppt_w"/>
                                              </p:val>
                                            </p:tav>
                                          </p:tavLst>
                                        </p:anim>
                                        <p:anim calcmode="lin" valueType="num">
                                          <p:cBhvr>
                                            <p:cTn id="122" dur="500" fill="hold"/>
                                            <p:tgtEl>
                                              <p:spTgt spid="27"/>
                                            </p:tgtEl>
                                            <p:attrNameLst>
                                              <p:attrName>ppt_h</p:attrName>
                                            </p:attrNameLst>
                                          </p:cBhvr>
                                          <p:tavLst>
                                            <p:tav tm="0">
                                              <p:val>
                                                <p:fltVal val="0"/>
                                              </p:val>
                                            </p:tav>
                                            <p:tav tm="100000">
                                              <p:val>
                                                <p:strVal val="#ppt_h"/>
                                              </p:val>
                                            </p:tav>
                                          </p:tavLst>
                                        </p:anim>
                                        <p:animEffect transition="in" filter="fade">
                                          <p:cBhvr>
                                            <p:cTn id="123" dur="500"/>
                                            <p:tgtEl>
                                              <p:spTgt spid="27"/>
                                            </p:tgtEl>
                                          </p:cBhvr>
                                        </p:animEffect>
                                      </p:childTnLst>
                                    </p:cTn>
                                  </p:par>
                                  <p:par>
                                    <p:cTn id="124" presetID="53" presetClass="entr" presetSubtype="16" fill="hold" nodeType="withEffect">
                                      <p:stCondLst>
                                        <p:cond delay="1750"/>
                                      </p:stCondLst>
                                      <p:childTnLst>
                                        <p:set>
                                          <p:cBhvr>
                                            <p:cTn id="125" dur="1" fill="hold">
                                              <p:stCondLst>
                                                <p:cond delay="0"/>
                                              </p:stCondLst>
                                            </p:cTn>
                                            <p:tgtEl>
                                              <p:spTgt spid="30"/>
                                            </p:tgtEl>
                                            <p:attrNameLst>
                                              <p:attrName>style.visibility</p:attrName>
                                            </p:attrNameLst>
                                          </p:cBhvr>
                                          <p:to>
                                            <p:strVal val="visible"/>
                                          </p:to>
                                        </p:set>
                                        <p:anim calcmode="lin" valueType="num">
                                          <p:cBhvr>
                                            <p:cTn id="126" dur="500" fill="hold"/>
                                            <p:tgtEl>
                                              <p:spTgt spid="30"/>
                                            </p:tgtEl>
                                            <p:attrNameLst>
                                              <p:attrName>ppt_w</p:attrName>
                                            </p:attrNameLst>
                                          </p:cBhvr>
                                          <p:tavLst>
                                            <p:tav tm="0">
                                              <p:val>
                                                <p:fltVal val="0"/>
                                              </p:val>
                                            </p:tav>
                                            <p:tav tm="100000">
                                              <p:val>
                                                <p:strVal val="#ppt_w"/>
                                              </p:val>
                                            </p:tav>
                                          </p:tavLst>
                                        </p:anim>
                                        <p:anim calcmode="lin" valueType="num">
                                          <p:cBhvr>
                                            <p:cTn id="127" dur="500" fill="hold"/>
                                            <p:tgtEl>
                                              <p:spTgt spid="30"/>
                                            </p:tgtEl>
                                            <p:attrNameLst>
                                              <p:attrName>ppt_h</p:attrName>
                                            </p:attrNameLst>
                                          </p:cBhvr>
                                          <p:tavLst>
                                            <p:tav tm="0">
                                              <p:val>
                                                <p:fltVal val="0"/>
                                              </p:val>
                                            </p:tav>
                                            <p:tav tm="100000">
                                              <p:val>
                                                <p:strVal val="#ppt_h"/>
                                              </p:val>
                                            </p:tav>
                                          </p:tavLst>
                                        </p:anim>
                                        <p:animEffect transition="in" filter="fade">
                                          <p:cBhvr>
                                            <p:cTn id="128" dur="500"/>
                                            <p:tgtEl>
                                              <p:spTgt spid="30"/>
                                            </p:tgtEl>
                                          </p:cBhvr>
                                        </p:animEffect>
                                      </p:childTnLst>
                                    </p:cTn>
                                  </p:par>
                                  <p:par>
                                    <p:cTn id="129" presetID="53" presetClass="entr" presetSubtype="16" fill="hold" grpId="0" nodeType="withEffect">
                                      <p:stCondLst>
                                        <p:cond delay="1000"/>
                                      </p:stCondLst>
                                      <p:childTnLst>
                                        <p:set>
                                          <p:cBhvr>
                                            <p:cTn id="130" dur="1" fill="hold">
                                              <p:stCondLst>
                                                <p:cond delay="0"/>
                                              </p:stCondLst>
                                            </p:cTn>
                                            <p:tgtEl>
                                              <p:spTgt spid="40"/>
                                            </p:tgtEl>
                                            <p:attrNameLst>
                                              <p:attrName>style.visibility</p:attrName>
                                            </p:attrNameLst>
                                          </p:cBhvr>
                                          <p:to>
                                            <p:strVal val="visible"/>
                                          </p:to>
                                        </p:set>
                                        <p:anim calcmode="lin" valueType="num">
                                          <p:cBhvr>
                                            <p:cTn id="131" dur="500" fill="hold"/>
                                            <p:tgtEl>
                                              <p:spTgt spid="40"/>
                                            </p:tgtEl>
                                            <p:attrNameLst>
                                              <p:attrName>ppt_w</p:attrName>
                                            </p:attrNameLst>
                                          </p:cBhvr>
                                          <p:tavLst>
                                            <p:tav tm="0">
                                              <p:val>
                                                <p:fltVal val="0"/>
                                              </p:val>
                                            </p:tav>
                                            <p:tav tm="100000">
                                              <p:val>
                                                <p:strVal val="#ppt_w"/>
                                              </p:val>
                                            </p:tav>
                                          </p:tavLst>
                                        </p:anim>
                                        <p:anim calcmode="lin" valueType="num">
                                          <p:cBhvr>
                                            <p:cTn id="132" dur="500" fill="hold"/>
                                            <p:tgtEl>
                                              <p:spTgt spid="40"/>
                                            </p:tgtEl>
                                            <p:attrNameLst>
                                              <p:attrName>ppt_h</p:attrName>
                                            </p:attrNameLst>
                                          </p:cBhvr>
                                          <p:tavLst>
                                            <p:tav tm="0">
                                              <p:val>
                                                <p:fltVal val="0"/>
                                              </p:val>
                                            </p:tav>
                                            <p:tav tm="100000">
                                              <p:val>
                                                <p:strVal val="#ppt_h"/>
                                              </p:val>
                                            </p:tav>
                                          </p:tavLst>
                                        </p:anim>
                                        <p:animEffect transition="in" filter="fade">
                                          <p:cBhvr>
                                            <p:cTn id="133" dur="500"/>
                                            <p:tgtEl>
                                              <p:spTgt spid="40"/>
                                            </p:tgtEl>
                                          </p:cBhvr>
                                        </p:animEffect>
                                      </p:childTnLst>
                                    </p:cTn>
                                  </p:par>
                                  <p:par>
                                    <p:cTn id="134" presetID="53" presetClass="entr" presetSubtype="16" fill="hold" grpId="0" nodeType="withEffect">
                                      <p:stCondLst>
                                        <p:cond delay="1250"/>
                                      </p:stCondLst>
                                      <p:childTnLst>
                                        <p:set>
                                          <p:cBhvr>
                                            <p:cTn id="135" dur="1" fill="hold">
                                              <p:stCondLst>
                                                <p:cond delay="0"/>
                                              </p:stCondLst>
                                            </p:cTn>
                                            <p:tgtEl>
                                              <p:spTgt spid="41"/>
                                            </p:tgtEl>
                                            <p:attrNameLst>
                                              <p:attrName>style.visibility</p:attrName>
                                            </p:attrNameLst>
                                          </p:cBhvr>
                                          <p:to>
                                            <p:strVal val="visible"/>
                                          </p:to>
                                        </p:set>
                                        <p:anim calcmode="lin" valueType="num">
                                          <p:cBhvr>
                                            <p:cTn id="136" dur="500" fill="hold"/>
                                            <p:tgtEl>
                                              <p:spTgt spid="41"/>
                                            </p:tgtEl>
                                            <p:attrNameLst>
                                              <p:attrName>ppt_w</p:attrName>
                                            </p:attrNameLst>
                                          </p:cBhvr>
                                          <p:tavLst>
                                            <p:tav tm="0">
                                              <p:val>
                                                <p:fltVal val="0"/>
                                              </p:val>
                                            </p:tav>
                                            <p:tav tm="100000">
                                              <p:val>
                                                <p:strVal val="#ppt_w"/>
                                              </p:val>
                                            </p:tav>
                                          </p:tavLst>
                                        </p:anim>
                                        <p:anim calcmode="lin" valueType="num">
                                          <p:cBhvr>
                                            <p:cTn id="137" dur="500" fill="hold"/>
                                            <p:tgtEl>
                                              <p:spTgt spid="41"/>
                                            </p:tgtEl>
                                            <p:attrNameLst>
                                              <p:attrName>ppt_h</p:attrName>
                                            </p:attrNameLst>
                                          </p:cBhvr>
                                          <p:tavLst>
                                            <p:tav tm="0">
                                              <p:val>
                                                <p:fltVal val="0"/>
                                              </p:val>
                                            </p:tav>
                                            <p:tav tm="100000">
                                              <p:val>
                                                <p:strVal val="#ppt_h"/>
                                              </p:val>
                                            </p:tav>
                                          </p:tavLst>
                                        </p:anim>
                                        <p:animEffect transition="in" filter="fade">
                                          <p:cBhvr>
                                            <p:cTn id="138" dur="500"/>
                                            <p:tgtEl>
                                              <p:spTgt spid="41"/>
                                            </p:tgtEl>
                                          </p:cBhvr>
                                        </p:animEffect>
                                      </p:childTnLst>
                                    </p:cTn>
                                  </p:par>
                                  <p:par>
                                    <p:cTn id="139" presetID="53" presetClass="entr" presetSubtype="16" fill="hold" grpId="0" nodeType="withEffect">
                                      <p:stCondLst>
                                        <p:cond delay="1500"/>
                                      </p:stCondLst>
                                      <p:childTnLst>
                                        <p:set>
                                          <p:cBhvr>
                                            <p:cTn id="140" dur="1" fill="hold">
                                              <p:stCondLst>
                                                <p:cond delay="0"/>
                                              </p:stCondLst>
                                            </p:cTn>
                                            <p:tgtEl>
                                              <p:spTgt spid="42"/>
                                            </p:tgtEl>
                                            <p:attrNameLst>
                                              <p:attrName>style.visibility</p:attrName>
                                            </p:attrNameLst>
                                          </p:cBhvr>
                                          <p:to>
                                            <p:strVal val="visible"/>
                                          </p:to>
                                        </p:set>
                                        <p:anim calcmode="lin" valueType="num">
                                          <p:cBhvr>
                                            <p:cTn id="141" dur="500" fill="hold"/>
                                            <p:tgtEl>
                                              <p:spTgt spid="42"/>
                                            </p:tgtEl>
                                            <p:attrNameLst>
                                              <p:attrName>ppt_w</p:attrName>
                                            </p:attrNameLst>
                                          </p:cBhvr>
                                          <p:tavLst>
                                            <p:tav tm="0">
                                              <p:val>
                                                <p:fltVal val="0"/>
                                              </p:val>
                                            </p:tav>
                                            <p:tav tm="100000">
                                              <p:val>
                                                <p:strVal val="#ppt_w"/>
                                              </p:val>
                                            </p:tav>
                                          </p:tavLst>
                                        </p:anim>
                                        <p:anim calcmode="lin" valueType="num">
                                          <p:cBhvr>
                                            <p:cTn id="142" dur="500" fill="hold"/>
                                            <p:tgtEl>
                                              <p:spTgt spid="42"/>
                                            </p:tgtEl>
                                            <p:attrNameLst>
                                              <p:attrName>ppt_h</p:attrName>
                                            </p:attrNameLst>
                                          </p:cBhvr>
                                          <p:tavLst>
                                            <p:tav tm="0">
                                              <p:val>
                                                <p:fltVal val="0"/>
                                              </p:val>
                                            </p:tav>
                                            <p:tav tm="100000">
                                              <p:val>
                                                <p:strVal val="#ppt_h"/>
                                              </p:val>
                                            </p:tav>
                                          </p:tavLst>
                                        </p:anim>
                                        <p:animEffect transition="in" filter="fade">
                                          <p:cBhvr>
                                            <p:cTn id="143" dur="500"/>
                                            <p:tgtEl>
                                              <p:spTgt spid="42"/>
                                            </p:tgtEl>
                                          </p:cBhvr>
                                        </p:animEffect>
                                      </p:childTnLst>
                                    </p:cTn>
                                  </p:par>
                                  <p:par>
                                    <p:cTn id="144" presetID="53" presetClass="entr" presetSubtype="16" fill="hold" grpId="0" nodeType="withEffect">
                                      <p:stCondLst>
                                        <p:cond delay="1750"/>
                                      </p:stCondLst>
                                      <p:childTnLst>
                                        <p:set>
                                          <p:cBhvr>
                                            <p:cTn id="145" dur="1" fill="hold">
                                              <p:stCondLst>
                                                <p:cond delay="0"/>
                                              </p:stCondLst>
                                            </p:cTn>
                                            <p:tgtEl>
                                              <p:spTgt spid="43"/>
                                            </p:tgtEl>
                                            <p:attrNameLst>
                                              <p:attrName>style.visibility</p:attrName>
                                            </p:attrNameLst>
                                          </p:cBhvr>
                                          <p:to>
                                            <p:strVal val="visible"/>
                                          </p:to>
                                        </p:set>
                                        <p:anim calcmode="lin" valueType="num">
                                          <p:cBhvr>
                                            <p:cTn id="146" dur="500" fill="hold"/>
                                            <p:tgtEl>
                                              <p:spTgt spid="43"/>
                                            </p:tgtEl>
                                            <p:attrNameLst>
                                              <p:attrName>ppt_w</p:attrName>
                                            </p:attrNameLst>
                                          </p:cBhvr>
                                          <p:tavLst>
                                            <p:tav tm="0">
                                              <p:val>
                                                <p:fltVal val="0"/>
                                              </p:val>
                                            </p:tav>
                                            <p:tav tm="100000">
                                              <p:val>
                                                <p:strVal val="#ppt_w"/>
                                              </p:val>
                                            </p:tav>
                                          </p:tavLst>
                                        </p:anim>
                                        <p:anim calcmode="lin" valueType="num">
                                          <p:cBhvr>
                                            <p:cTn id="147" dur="500" fill="hold"/>
                                            <p:tgtEl>
                                              <p:spTgt spid="43"/>
                                            </p:tgtEl>
                                            <p:attrNameLst>
                                              <p:attrName>ppt_h</p:attrName>
                                            </p:attrNameLst>
                                          </p:cBhvr>
                                          <p:tavLst>
                                            <p:tav tm="0">
                                              <p:val>
                                                <p:fltVal val="0"/>
                                              </p:val>
                                            </p:tav>
                                            <p:tav tm="100000">
                                              <p:val>
                                                <p:strVal val="#ppt_h"/>
                                              </p:val>
                                            </p:tav>
                                          </p:tavLst>
                                        </p:anim>
                                        <p:animEffect transition="in" filter="fade">
                                          <p:cBhvr>
                                            <p:cTn id="148" dur="500"/>
                                            <p:tgtEl>
                                              <p:spTgt spid="43"/>
                                            </p:tgtEl>
                                          </p:cBhvr>
                                        </p:animEffect>
                                      </p:childTnLst>
                                    </p:cTn>
                                  </p:par>
                                  <p:par>
                                    <p:cTn id="149" presetID="53" presetClass="entr" presetSubtype="16" fill="hold" grpId="0" nodeType="withEffect">
                                      <p:stCondLst>
                                        <p:cond delay="1000"/>
                                      </p:stCondLst>
                                      <p:childTnLst>
                                        <p:set>
                                          <p:cBhvr>
                                            <p:cTn id="150" dur="1" fill="hold">
                                              <p:stCondLst>
                                                <p:cond delay="0"/>
                                              </p:stCondLst>
                                            </p:cTn>
                                            <p:tgtEl>
                                              <p:spTgt spid="12"/>
                                            </p:tgtEl>
                                            <p:attrNameLst>
                                              <p:attrName>style.visibility</p:attrName>
                                            </p:attrNameLst>
                                          </p:cBhvr>
                                          <p:to>
                                            <p:strVal val="visible"/>
                                          </p:to>
                                        </p:set>
                                        <p:anim calcmode="lin" valueType="num">
                                          <p:cBhvr>
                                            <p:cTn id="151" dur="500" fill="hold"/>
                                            <p:tgtEl>
                                              <p:spTgt spid="12"/>
                                            </p:tgtEl>
                                            <p:attrNameLst>
                                              <p:attrName>ppt_w</p:attrName>
                                            </p:attrNameLst>
                                          </p:cBhvr>
                                          <p:tavLst>
                                            <p:tav tm="0">
                                              <p:val>
                                                <p:fltVal val="0"/>
                                              </p:val>
                                            </p:tav>
                                            <p:tav tm="100000">
                                              <p:val>
                                                <p:strVal val="#ppt_w"/>
                                              </p:val>
                                            </p:tav>
                                          </p:tavLst>
                                        </p:anim>
                                        <p:anim calcmode="lin" valueType="num">
                                          <p:cBhvr>
                                            <p:cTn id="152" dur="500" fill="hold"/>
                                            <p:tgtEl>
                                              <p:spTgt spid="12"/>
                                            </p:tgtEl>
                                            <p:attrNameLst>
                                              <p:attrName>ppt_h</p:attrName>
                                            </p:attrNameLst>
                                          </p:cBhvr>
                                          <p:tavLst>
                                            <p:tav tm="0">
                                              <p:val>
                                                <p:fltVal val="0"/>
                                              </p:val>
                                            </p:tav>
                                            <p:tav tm="100000">
                                              <p:val>
                                                <p:strVal val="#ppt_h"/>
                                              </p:val>
                                            </p:tav>
                                          </p:tavLst>
                                        </p:anim>
                                        <p:animEffect transition="in" filter="fade">
                                          <p:cBhvr>
                                            <p:cTn id="153" dur="500"/>
                                            <p:tgtEl>
                                              <p:spTgt spid="12"/>
                                            </p:tgtEl>
                                          </p:cBhvr>
                                        </p:animEffect>
                                      </p:childTnLst>
                                    </p:cTn>
                                  </p:par>
                                  <p:par>
                                    <p:cTn id="154" presetID="53" presetClass="entr" presetSubtype="16" fill="hold" grpId="0" nodeType="withEffect">
                                      <p:stCondLst>
                                        <p:cond delay="1250"/>
                                      </p:stCondLst>
                                      <p:childTnLst>
                                        <p:set>
                                          <p:cBhvr>
                                            <p:cTn id="155" dur="1" fill="hold">
                                              <p:stCondLst>
                                                <p:cond delay="0"/>
                                              </p:stCondLst>
                                            </p:cTn>
                                            <p:tgtEl>
                                              <p:spTgt spid="13"/>
                                            </p:tgtEl>
                                            <p:attrNameLst>
                                              <p:attrName>style.visibility</p:attrName>
                                            </p:attrNameLst>
                                          </p:cBhvr>
                                          <p:to>
                                            <p:strVal val="visible"/>
                                          </p:to>
                                        </p:set>
                                        <p:anim calcmode="lin" valueType="num">
                                          <p:cBhvr>
                                            <p:cTn id="156" dur="500" fill="hold"/>
                                            <p:tgtEl>
                                              <p:spTgt spid="13"/>
                                            </p:tgtEl>
                                            <p:attrNameLst>
                                              <p:attrName>ppt_w</p:attrName>
                                            </p:attrNameLst>
                                          </p:cBhvr>
                                          <p:tavLst>
                                            <p:tav tm="0">
                                              <p:val>
                                                <p:fltVal val="0"/>
                                              </p:val>
                                            </p:tav>
                                            <p:tav tm="100000">
                                              <p:val>
                                                <p:strVal val="#ppt_w"/>
                                              </p:val>
                                            </p:tav>
                                          </p:tavLst>
                                        </p:anim>
                                        <p:anim calcmode="lin" valueType="num">
                                          <p:cBhvr>
                                            <p:cTn id="157" dur="500" fill="hold"/>
                                            <p:tgtEl>
                                              <p:spTgt spid="13"/>
                                            </p:tgtEl>
                                            <p:attrNameLst>
                                              <p:attrName>ppt_h</p:attrName>
                                            </p:attrNameLst>
                                          </p:cBhvr>
                                          <p:tavLst>
                                            <p:tav tm="0">
                                              <p:val>
                                                <p:fltVal val="0"/>
                                              </p:val>
                                            </p:tav>
                                            <p:tav tm="100000">
                                              <p:val>
                                                <p:strVal val="#ppt_h"/>
                                              </p:val>
                                            </p:tav>
                                          </p:tavLst>
                                        </p:anim>
                                        <p:animEffect transition="in" filter="fade">
                                          <p:cBhvr>
                                            <p:cTn id="158" dur="500"/>
                                            <p:tgtEl>
                                              <p:spTgt spid="13"/>
                                            </p:tgtEl>
                                          </p:cBhvr>
                                        </p:animEffect>
                                      </p:childTnLst>
                                    </p:cTn>
                                  </p:par>
                                  <p:par>
                                    <p:cTn id="159" presetID="53" presetClass="entr" presetSubtype="16" fill="hold" grpId="0" nodeType="withEffect">
                                      <p:stCondLst>
                                        <p:cond delay="1500"/>
                                      </p:stCondLst>
                                      <p:childTnLst>
                                        <p:set>
                                          <p:cBhvr>
                                            <p:cTn id="160" dur="1" fill="hold">
                                              <p:stCondLst>
                                                <p:cond delay="0"/>
                                              </p:stCondLst>
                                            </p:cTn>
                                            <p:tgtEl>
                                              <p:spTgt spid="14"/>
                                            </p:tgtEl>
                                            <p:attrNameLst>
                                              <p:attrName>style.visibility</p:attrName>
                                            </p:attrNameLst>
                                          </p:cBhvr>
                                          <p:to>
                                            <p:strVal val="visible"/>
                                          </p:to>
                                        </p:set>
                                        <p:anim calcmode="lin" valueType="num">
                                          <p:cBhvr>
                                            <p:cTn id="161" dur="500" fill="hold"/>
                                            <p:tgtEl>
                                              <p:spTgt spid="14"/>
                                            </p:tgtEl>
                                            <p:attrNameLst>
                                              <p:attrName>ppt_w</p:attrName>
                                            </p:attrNameLst>
                                          </p:cBhvr>
                                          <p:tavLst>
                                            <p:tav tm="0">
                                              <p:val>
                                                <p:fltVal val="0"/>
                                              </p:val>
                                            </p:tav>
                                            <p:tav tm="100000">
                                              <p:val>
                                                <p:strVal val="#ppt_w"/>
                                              </p:val>
                                            </p:tav>
                                          </p:tavLst>
                                        </p:anim>
                                        <p:anim calcmode="lin" valueType="num">
                                          <p:cBhvr>
                                            <p:cTn id="162" dur="500" fill="hold"/>
                                            <p:tgtEl>
                                              <p:spTgt spid="14"/>
                                            </p:tgtEl>
                                            <p:attrNameLst>
                                              <p:attrName>ppt_h</p:attrName>
                                            </p:attrNameLst>
                                          </p:cBhvr>
                                          <p:tavLst>
                                            <p:tav tm="0">
                                              <p:val>
                                                <p:fltVal val="0"/>
                                              </p:val>
                                            </p:tav>
                                            <p:tav tm="100000">
                                              <p:val>
                                                <p:strVal val="#ppt_h"/>
                                              </p:val>
                                            </p:tav>
                                          </p:tavLst>
                                        </p:anim>
                                        <p:animEffect transition="in" filter="fade">
                                          <p:cBhvr>
                                            <p:cTn id="163" dur="500"/>
                                            <p:tgtEl>
                                              <p:spTgt spid="14"/>
                                            </p:tgtEl>
                                          </p:cBhvr>
                                        </p:animEffect>
                                      </p:childTnLst>
                                    </p:cTn>
                                  </p:par>
                                  <p:par>
                                    <p:cTn id="164" presetID="53" presetClass="entr" presetSubtype="16" fill="hold" grpId="0" nodeType="withEffect">
                                      <p:stCondLst>
                                        <p:cond delay="1750"/>
                                      </p:stCondLst>
                                      <p:childTnLst>
                                        <p:set>
                                          <p:cBhvr>
                                            <p:cTn id="165" dur="1" fill="hold">
                                              <p:stCondLst>
                                                <p:cond delay="0"/>
                                              </p:stCondLst>
                                            </p:cTn>
                                            <p:tgtEl>
                                              <p:spTgt spid="15"/>
                                            </p:tgtEl>
                                            <p:attrNameLst>
                                              <p:attrName>style.visibility</p:attrName>
                                            </p:attrNameLst>
                                          </p:cBhvr>
                                          <p:to>
                                            <p:strVal val="visible"/>
                                          </p:to>
                                        </p:set>
                                        <p:anim calcmode="lin" valueType="num">
                                          <p:cBhvr>
                                            <p:cTn id="166" dur="500" fill="hold"/>
                                            <p:tgtEl>
                                              <p:spTgt spid="15"/>
                                            </p:tgtEl>
                                            <p:attrNameLst>
                                              <p:attrName>ppt_w</p:attrName>
                                            </p:attrNameLst>
                                          </p:cBhvr>
                                          <p:tavLst>
                                            <p:tav tm="0">
                                              <p:val>
                                                <p:fltVal val="0"/>
                                              </p:val>
                                            </p:tav>
                                            <p:tav tm="100000">
                                              <p:val>
                                                <p:strVal val="#ppt_w"/>
                                              </p:val>
                                            </p:tav>
                                          </p:tavLst>
                                        </p:anim>
                                        <p:anim calcmode="lin" valueType="num">
                                          <p:cBhvr>
                                            <p:cTn id="167" dur="500" fill="hold"/>
                                            <p:tgtEl>
                                              <p:spTgt spid="15"/>
                                            </p:tgtEl>
                                            <p:attrNameLst>
                                              <p:attrName>ppt_h</p:attrName>
                                            </p:attrNameLst>
                                          </p:cBhvr>
                                          <p:tavLst>
                                            <p:tav tm="0">
                                              <p:val>
                                                <p:fltVal val="0"/>
                                              </p:val>
                                            </p:tav>
                                            <p:tav tm="100000">
                                              <p:val>
                                                <p:strVal val="#ppt_h"/>
                                              </p:val>
                                            </p:tav>
                                          </p:tavLst>
                                        </p:anim>
                                        <p:animEffect transition="in" filter="fade">
                                          <p:cBhvr>
                                            <p:cTn id="168" dur="500"/>
                                            <p:tgtEl>
                                              <p:spTgt spid="15"/>
                                            </p:tgtEl>
                                          </p:cBhvr>
                                        </p:animEffect>
                                      </p:childTnLst>
                                    </p:cTn>
                                  </p:par>
                                  <p:par>
                                    <p:cTn id="169" presetID="2" presetClass="entr" presetSubtype="8" fill="hold" grpId="0" nodeType="withEffect">
                                      <p:stCondLst>
                                        <p:cond delay="1000"/>
                                      </p:stCondLst>
                                      <p:childTnLst>
                                        <p:set>
                                          <p:cBhvr>
                                            <p:cTn id="170" dur="1" fill="hold">
                                              <p:stCondLst>
                                                <p:cond delay="0"/>
                                              </p:stCondLst>
                                            </p:cTn>
                                            <p:tgtEl>
                                              <p:spTgt spid="54"/>
                                            </p:tgtEl>
                                            <p:attrNameLst>
                                              <p:attrName>style.visibility</p:attrName>
                                            </p:attrNameLst>
                                          </p:cBhvr>
                                          <p:to>
                                            <p:strVal val="visible"/>
                                          </p:to>
                                        </p:set>
                                        <p:anim calcmode="lin" valueType="num">
                                          <p:cBhvr additive="base">
                                            <p:cTn id="171" dur="1000" fill="hold"/>
                                            <p:tgtEl>
                                              <p:spTgt spid="54"/>
                                            </p:tgtEl>
                                            <p:attrNameLst>
                                              <p:attrName>ppt_x</p:attrName>
                                            </p:attrNameLst>
                                          </p:cBhvr>
                                          <p:tavLst>
                                            <p:tav tm="0">
                                              <p:val>
                                                <p:strVal val="0-#ppt_w/2"/>
                                              </p:val>
                                            </p:tav>
                                            <p:tav tm="100000">
                                              <p:val>
                                                <p:strVal val="#ppt_x"/>
                                              </p:val>
                                            </p:tav>
                                          </p:tavLst>
                                        </p:anim>
                                        <p:anim calcmode="lin" valueType="num">
                                          <p:cBhvr additive="base">
                                            <p:cTn id="172" dur="1000" fill="hold"/>
                                            <p:tgtEl>
                                              <p:spTgt spid="54"/>
                                            </p:tgtEl>
                                            <p:attrNameLst>
                                              <p:attrName>ppt_y</p:attrName>
                                            </p:attrNameLst>
                                          </p:cBhvr>
                                          <p:tavLst>
                                            <p:tav tm="0">
                                              <p:val>
                                                <p:strVal val="#ppt_y"/>
                                              </p:val>
                                            </p:tav>
                                            <p:tav tm="100000">
                                              <p:val>
                                                <p:strVal val="#ppt_y"/>
                                              </p:val>
                                            </p:tav>
                                          </p:tavLst>
                                        </p:anim>
                                      </p:childTnLst>
                                    </p:cTn>
                                  </p:par>
                                  <p:par>
                                    <p:cTn id="173" presetID="2" presetClass="entr" presetSubtype="8" fill="hold" grpId="0" nodeType="withEffect">
                                      <p:stCondLst>
                                        <p:cond delay="1250"/>
                                      </p:stCondLst>
                                      <p:childTnLst>
                                        <p:set>
                                          <p:cBhvr>
                                            <p:cTn id="174" dur="1" fill="hold">
                                              <p:stCondLst>
                                                <p:cond delay="0"/>
                                              </p:stCondLst>
                                            </p:cTn>
                                            <p:tgtEl>
                                              <p:spTgt spid="52"/>
                                            </p:tgtEl>
                                            <p:attrNameLst>
                                              <p:attrName>style.visibility</p:attrName>
                                            </p:attrNameLst>
                                          </p:cBhvr>
                                          <p:to>
                                            <p:strVal val="visible"/>
                                          </p:to>
                                        </p:set>
                                        <p:anim calcmode="lin" valueType="num">
                                          <p:cBhvr additive="base">
                                            <p:cTn id="175" dur="1000" fill="hold"/>
                                            <p:tgtEl>
                                              <p:spTgt spid="52"/>
                                            </p:tgtEl>
                                            <p:attrNameLst>
                                              <p:attrName>ppt_x</p:attrName>
                                            </p:attrNameLst>
                                          </p:cBhvr>
                                          <p:tavLst>
                                            <p:tav tm="0">
                                              <p:val>
                                                <p:strVal val="0-#ppt_w/2"/>
                                              </p:val>
                                            </p:tav>
                                            <p:tav tm="100000">
                                              <p:val>
                                                <p:strVal val="#ppt_x"/>
                                              </p:val>
                                            </p:tav>
                                          </p:tavLst>
                                        </p:anim>
                                        <p:anim calcmode="lin" valueType="num">
                                          <p:cBhvr additive="base">
                                            <p:cTn id="176" dur="1000" fill="hold"/>
                                            <p:tgtEl>
                                              <p:spTgt spid="52"/>
                                            </p:tgtEl>
                                            <p:attrNameLst>
                                              <p:attrName>ppt_y</p:attrName>
                                            </p:attrNameLst>
                                          </p:cBhvr>
                                          <p:tavLst>
                                            <p:tav tm="0">
                                              <p:val>
                                                <p:strVal val="#ppt_y"/>
                                              </p:val>
                                            </p:tav>
                                            <p:tav tm="100000">
                                              <p:val>
                                                <p:strVal val="#ppt_y"/>
                                              </p:val>
                                            </p:tav>
                                          </p:tavLst>
                                        </p:anim>
                                      </p:childTnLst>
                                    </p:cTn>
                                  </p:par>
                                  <p:par>
                                    <p:cTn id="177" presetID="2" presetClass="entr" presetSubtype="8" fill="hold" grpId="0" nodeType="withEffect">
                                      <p:stCondLst>
                                        <p:cond delay="1500"/>
                                      </p:stCondLst>
                                      <p:childTnLst>
                                        <p:set>
                                          <p:cBhvr>
                                            <p:cTn id="178" dur="1" fill="hold">
                                              <p:stCondLst>
                                                <p:cond delay="0"/>
                                              </p:stCondLst>
                                            </p:cTn>
                                            <p:tgtEl>
                                              <p:spTgt spid="50"/>
                                            </p:tgtEl>
                                            <p:attrNameLst>
                                              <p:attrName>style.visibility</p:attrName>
                                            </p:attrNameLst>
                                          </p:cBhvr>
                                          <p:to>
                                            <p:strVal val="visible"/>
                                          </p:to>
                                        </p:set>
                                        <p:anim calcmode="lin" valueType="num">
                                          <p:cBhvr additive="base">
                                            <p:cTn id="179" dur="1000" fill="hold"/>
                                            <p:tgtEl>
                                              <p:spTgt spid="50"/>
                                            </p:tgtEl>
                                            <p:attrNameLst>
                                              <p:attrName>ppt_x</p:attrName>
                                            </p:attrNameLst>
                                          </p:cBhvr>
                                          <p:tavLst>
                                            <p:tav tm="0">
                                              <p:val>
                                                <p:strVal val="0-#ppt_w/2"/>
                                              </p:val>
                                            </p:tav>
                                            <p:tav tm="100000">
                                              <p:val>
                                                <p:strVal val="#ppt_x"/>
                                              </p:val>
                                            </p:tav>
                                          </p:tavLst>
                                        </p:anim>
                                        <p:anim calcmode="lin" valueType="num">
                                          <p:cBhvr additive="base">
                                            <p:cTn id="180" dur="1000" fill="hold"/>
                                            <p:tgtEl>
                                              <p:spTgt spid="50"/>
                                            </p:tgtEl>
                                            <p:attrNameLst>
                                              <p:attrName>ppt_y</p:attrName>
                                            </p:attrNameLst>
                                          </p:cBhvr>
                                          <p:tavLst>
                                            <p:tav tm="0">
                                              <p:val>
                                                <p:strVal val="#ppt_y"/>
                                              </p:val>
                                            </p:tav>
                                            <p:tav tm="100000">
                                              <p:val>
                                                <p:strVal val="#ppt_y"/>
                                              </p:val>
                                            </p:tav>
                                          </p:tavLst>
                                        </p:anim>
                                      </p:childTnLst>
                                    </p:cTn>
                                  </p:par>
                                  <p:par>
                                    <p:cTn id="181" presetID="2" presetClass="entr" presetSubtype="8" fill="hold" grpId="0" nodeType="withEffect">
                                      <p:stCondLst>
                                        <p:cond delay="1750"/>
                                      </p:stCondLst>
                                      <p:childTnLst>
                                        <p:set>
                                          <p:cBhvr>
                                            <p:cTn id="182" dur="1" fill="hold">
                                              <p:stCondLst>
                                                <p:cond delay="0"/>
                                              </p:stCondLst>
                                            </p:cTn>
                                            <p:tgtEl>
                                              <p:spTgt spid="48"/>
                                            </p:tgtEl>
                                            <p:attrNameLst>
                                              <p:attrName>style.visibility</p:attrName>
                                            </p:attrNameLst>
                                          </p:cBhvr>
                                          <p:to>
                                            <p:strVal val="visible"/>
                                          </p:to>
                                        </p:set>
                                        <p:anim calcmode="lin" valueType="num">
                                          <p:cBhvr additive="base">
                                            <p:cTn id="183" dur="1000" fill="hold"/>
                                            <p:tgtEl>
                                              <p:spTgt spid="48"/>
                                            </p:tgtEl>
                                            <p:attrNameLst>
                                              <p:attrName>ppt_x</p:attrName>
                                            </p:attrNameLst>
                                          </p:cBhvr>
                                          <p:tavLst>
                                            <p:tav tm="0">
                                              <p:val>
                                                <p:strVal val="0-#ppt_w/2"/>
                                              </p:val>
                                            </p:tav>
                                            <p:tav tm="100000">
                                              <p:val>
                                                <p:strVal val="#ppt_x"/>
                                              </p:val>
                                            </p:tav>
                                          </p:tavLst>
                                        </p:anim>
                                        <p:anim calcmode="lin" valueType="num">
                                          <p:cBhvr additive="base">
                                            <p:cTn id="184" dur="1000" fill="hold"/>
                                            <p:tgtEl>
                                              <p:spTgt spid="48"/>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1000"/>
                                      </p:stCondLst>
                                      <p:childTnLst>
                                        <p:set>
                                          <p:cBhvr>
                                            <p:cTn id="186" dur="1" fill="hold">
                                              <p:stCondLst>
                                                <p:cond delay="0"/>
                                              </p:stCondLst>
                                            </p:cTn>
                                            <p:tgtEl>
                                              <p:spTgt spid="29"/>
                                            </p:tgtEl>
                                            <p:attrNameLst>
                                              <p:attrName>style.visibility</p:attrName>
                                            </p:attrNameLst>
                                          </p:cBhvr>
                                          <p:to>
                                            <p:strVal val="visible"/>
                                          </p:to>
                                        </p:set>
                                        <p:anim calcmode="lin" valueType="num">
                                          <p:cBhvr additive="base">
                                            <p:cTn id="187" dur="1000" fill="hold"/>
                                            <p:tgtEl>
                                              <p:spTgt spid="29"/>
                                            </p:tgtEl>
                                            <p:attrNameLst>
                                              <p:attrName>ppt_x</p:attrName>
                                            </p:attrNameLst>
                                          </p:cBhvr>
                                          <p:tavLst>
                                            <p:tav tm="0">
                                              <p:val>
                                                <p:strVal val="1+#ppt_w/2"/>
                                              </p:val>
                                            </p:tav>
                                            <p:tav tm="100000">
                                              <p:val>
                                                <p:strVal val="#ppt_x"/>
                                              </p:val>
                                            </p:tav>
                                          </p:tavLst>
                                        </p:anim>
                                        <p:anim calcmode="lin" valueType="num">
                                          <p:cBhvr additive="base">
                                            <p:cTn id="188" dur="1000" fill="hold"/>
                                            <p:tgtEl>
                                              <p:spTgt spid="29"/>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1250"/>
                                      </p:stCondLst>
                                      <p:childTnLst>
                                        <p:set>
                                          <p:cBhvr>
                                            <p:cTn id="190" dur="1" fill="hold">
                                              <p:stCondLst>
                                                <p:cond delay="0"/>
                                              </p:stCondLst>
                                            </p:cTn>
                                            <p:tgtEl>
                                              <p:spTgt spid="26"/>
                                            </p:tgtEl>
                                            <p:attrNameLst>
                                              <p:attrName>style.visibility</p:attrName>
                                            </p:attrNameLst>
                                          </p:cBhvr>
                                          <p:to>
                                            <p:strVal val="visible"/>
                                          </p:to>
                                        </p:set>
                                        <p:anim calcmode="lin" valueType="num">
                                          <p:cBhvr additive="base">
                                            <p:cTn id="191" dur="1000" fill="hold"/>
                                            <p:tgtEl>
                                              <p:spTgt spid="26"/>
                                            </p:tgtEl>
                                            <p:attrNameLst>
                                              <p:attrName>ppt_x</p:attrName>
                                            </p:attrNameLst>
                                          </p:cBhvr>
                                          <p:tavLst>
                                            <p:tav tm="0">
                                              <p:val>
                                                <p:strVal val="1+#ppt_w/2"/>
                                              </p:val>
                                            </p:tav>
                                            <p:tav tm="100000">
                                              <p:val>
                                                <p:strVal val="#ppt_x"/>
                                              </p:val>
                                            </p:tav>
                                          </p:tavLst>
                                        </p:anim>
                                        <p:anim calcmode="lin" valueType="num">
                                          <p:cBhvr additive="base">
                                            <p:cTn id="192" dur="1000" fill="hold"/>
                                            <p:tgtEl>
                                              <p:spTgt spid="26"/>
                                            </p:tgtEl>
                                            <p:attrNameLst>
                                              <p:attrName>ppt_y</p:attrName>
                                            </p:attrNameLst>
                                          </p:cBhvr>
                                          <p:tavLst>
                                            <p:tav tm="0">
                                              <p:val>
                                                <p:strVal val="#ppt_y"/>
                                              </p:val>
                                            </p:tav>
                                            <p:tav tm="100000">
                                              <p:val>
                                                <p:strVal val="#ppt_y"/>
                                              </p:val>
                                            </p:tav>
                                          </p:tavLst>
                                        </p:anim>
                                      </p:childTnLst>
                                    </p:cTn>
                                  </p:par>
                                  <p:par>
                                    <p:cTn id="193" presetID="2" presetClass="entr" presetSubtype="2" fill="hold" grpId="0" nodeType="withEffect">
                                      <p:stCondLst>
                                        <p:cond delay="1500"/>
                                      </p:stCondLst>
                                      <p:childTnLst>
                                        <p:set>
                                          <p:cBhvr>
                                            <p:cTn id="194" dur="1" fill="hold">
                                              <p:stCondLst>
                                                <p:cond delay="0"/>
                                              </p:stCondLst>
                                            </p:cTn>
                                            <p:tgtEl>
                                              <p:spTgt spid="23"/>
                                            </p:tgtEl>
                                            <p:attrNameLst>
                                              <p:attrName>style.visibility</p:attrName>
                                            </p:attrNameLst>
                                          </p:cBhvr>
                                          <p:to>
                                            <p:strVal val="visible"/>
                                          </p:to>
                                        </p:set>
                                        <p:anim calcmode="lin" valueType="num">
                                          <p:cBhvr additive="base">
                                            <p:cTn id="195" dur="1000" fill="hold"/>
                                            <p:tgtEl>
                                              <p:spTgt spid="23"/>
                                            </p:tgtEl>
                                            <p:attrNameLst>
                                              <p:attrName>ppt_x</p:attrName>
                                            </p:attrNameLst>
                                          </p:cBhvr>
                                          <p:tavLst>
                                            <p:tav tm="0">
                                              <p:val>
                                                <p:strVal val="1+#ppt_w/2"/>
                                              </p:val>
                                            </p:tav>
                                            <p:tav tm="100000">
                                              <p:val>
                                                <p:strVal val="#ppt_x"/>
                                              </p:val>
                                            </p:tav>
                                          </p:tavLst>
                                        </p:anim>
                                        <p:anim calcmode="lin" valueType="num">
                                          <p:cBhvr additive="base">
                                            <p:cTn id="196" dur="1000" fill="hold"/>
                                            <p:tgtEl>
                                              <p:spTgt spid="23"/>
                                            </p:tgtEl>
                                            <p:attrNameLst>
                                              <p:attrName>ppt_y</p:attrName>
                                            </p:attrNameLst>
                                          </p:cBhvr>
                                          <p:tavLst>
                                            <p:tav tm="0">
                                              <p:val>
                                                <p:strVal val="#ppt_y"/>
                                              </p:val>
                                            </p:tav>
                                            <p:tav tm="100000">
                                              <p:val>
                                                <p:strVal val="#ppt_y"/>
                                              </p:val>
                                            </p:tav>
                                          </p:tavLst>
                                        </p:anim>
                                      </p:childTnLst>
                                    </p:cTn>
                                  </p:par>
                                  <p:par>
                                    <p:cTn id="197" presetID="2" presetClass="entr" presetSubtype="2" fill="hold" grpId="0" nodeType="withEffect">
                                      <p:stCondLst>
                                        <p:cond delay="1750"/>
                                      </p:stCondLst>
                                      <p:childTnLst>
                                        <p:set>
                                          <p:cBhvr>
                                            <p:cTn id="198" dur="1" fill="hold">
                                              <p:stCondLst>
                                                <p:cond delay="0"/>
                                              </p:stCondLst>
                                            </p:cTn>
                                            <p:tgtEl>
                                              <p:spTgt spid="20"/>
                                            </p:tgtEl>
                                            <p:attrNameLst>
                                              <p:attrName>style.visibility</p:attrName>
                                            </p:attrNameLst>
                                          </p:cBhvr>
                                          <p:to>
                                            <p:strVal val="visible"/>
                                          </p:to>
                                        </p:set>
                                        <p:anim calcmode="lin" valueType="num">
                                          <p:cBhvr additive="base">
                                            <p:cTn id="199" dur="1000" fill="hold"/>
                                            <p:tgtEl>
                                              <p:spTgt spid="20"/>
                                            </p:tgtEl>
                                            <p:attrNameLst>
                                              <p:attrName>ppt_x</p:attrName>
                                            </p:attrNameLst>
                                          </p:cBhvr>
                                          <p:tavLst>
                                            <p:tav tm="0">
                                              <p:val>
                                                <p:strVal val="1+#ppt_w/2"/>
                                              </p:val>
                                            </p:tav>
                                            <p:tav tm="100000">
                                              <p:val>
                                                <p:strVal val="#ppt_x"/>
                                              </p:val>
                                            </p:tav>
                                          </p:tavLst>
                                        </p:anim>
                                        <p:anim calcmode="lin" valueType="num">
                                          <p:cBhvr additive="base">
                                            <p:cTn id="200" dur="1000" fill="hold"/>
                                            <p:tgtEl>
                                              <p:spTgt spid="20"/>
                                            </p:tgtEl>
                                            <p:attrNameLst>
                                              <p:attrName>ppt_y</p:attrName>
                                            </p:attrNameLst>
                                          </p:cBhvr>
                                          <p:tavLst>
                                            <p:tav tm="0">
                                              <p:val>
                                                <p:strVal val="#ppt_y"/>
                                              </p:val>
                                            </p:tav>
                                            <p:tav tm="100000">
                                              <p:val>
                                                <p:strVal val="#ppt_y"/>
                                              </p:val>
                                            </p:tav>
                                          </p:tavLst>
                                        </p:anim>
                                      </p:childTnLst>
                                    </p:cTn>
                                  </p:par>
                                  <p:par>
                                    <p:cTn id="201" presetID="10" presetClass="entr" presetSubtype="0" fill="hold" grpId="0" nodeType="withEffect">
                                      <p:stCondLst>
                                        <p:cond delay="1250"/>
                                      </p:stCondLst>
                                      <p:childTnLst>
                                        <p:set>
                                          <p:cBhvr>
                                            <p:cTn id="202" dur="1" fill="hold">
                                              <p:stCondLst>
                                                <p:cond delay="0"/>
                                              </p:stCondLst>
                                            </p:cTn>
                                            <p:tgtEl>
                                              <p:spTgt spid="69"/>
                                            </p:tgtEl>
                                            <p:attrNameLst>
                                              <p:attrName>style.visibility</p:attrName>
                                            </p:attrNameLst>
                                          </p:cBhvr>
                                          <p:to>
                                            <p:strVal val="visible"/>
                                          </p:to>
                                        </p:set>
                                        <p:animEffect transition="in" filter="fade">
                                          <p:cBhvr>
                                            <p:cTn id="203" dur="500"/>
                                            <p:tgtEl>
                                              <p:spTgt spid="69"/>
                                            </p:tgtEl>
                                          </p:cBhvr>
                                        </p:animEffect>
                                      </p:childTnLst>
                                    </p:cTn>
                                  </p:par>
                                  <p:par>
                                    <p:cTn id="204" presetID="10" presetClass="entr" presetSubtype="0" fill="hold" grpId="0" nodeType="withEffect">
                                      <p:stCondLst>
                                        <p:cond delay="1500"/>
                                      </p:stCondLst>
                                      <p:childTnLst>
                                        <p:set>
                                          <p:cBhvr>
                                            <p:cTn id="205" dur="1" fill="hold">
                                              <p:stCondLst>
                                                <p:cond delay="0"/>
                                              </p:stCondLst>
                                            </p:cTn>
                                            <p:tgtEl>
                                              <p:spTgt spid="68"/>
                                            </p:tgtEl>
                                            <p:attrNameLst>
                                              <p:attrName>style.visibility</p:attrName>
                                            </p:attrNameLst>
                                          </p:cBhvr>
                                          <p:to>
                                            <p:strVal val="visible"/>
                                          </p:to>
                                        </p:set>
                                        <p:animEffect transition="in" filter="fade">
                                          <p:cBhvr>
                                            <p:cTn id="206" dur="500"/>
                                            <p:tgtEl>
                                              <p:spTgt spid="68"/>
                                            </p:tgtEl>
                                          </p:cBhvr>
                                        </p:animEffect>
                                      </p:childTnLst>
                                    </p:cTn>
                                  </p:par>
                                  <p:par>
                                    <p:cTn id="207" presetID="10" presetClass="entr" presetSubtype="0" fill="hold" grpId="0" nodeType="withEffect">
                                      <p:stCondLst>
                                        <p:cond delay="1750"/>
                                      </p:stCondLst>
                                      <p:childTnLst>
                                        <p:set>
                                          <p:cBhvr>
                                            <p:cTn id="208" dur="1" fill="hold">
                                              <p:stCondLst>
                                                <p:cond delay="0"/>
                                              </p:stCondLst>
                                            </p:cTn>
                                            <p:tgtEl>
                                              <p:spTgt spid="71"/>
                                            </p:tgtEl>
                                            <p:attrNameLst>
                                              <p:attrName>style.visibility</p:attrName>
                                            </p:attrNameLst>
                                          </p:cBhvr>
                                          <p:to>
                                            <p:strVal val="visible"/>
                                          </p:to>
                                        </p:set>
                                        <p:animEffect transition="in" filter="fade">
                                          <p:cBhvr>
                                            <p:cTn id="209" dur="500"/>
                                            <p:tgtEl>
                                              <p:spTgt spid="71"/>
                                            </p:tgtEl>
                                          </p:cBhvr>
                                        </p:animEffect>
                                      </p:childTnLst>
                                    </p:cTn>
                                  </p:par>
                                  <p:par>
                                    <p:cTn id="210" presetID="10" presetClass="entr" presetSubtype="0" fill="hold" grpId="0" nodeType="withEffect">
                                      <p:stCondLst>
                                        <p:cond delay="2000"/>
                                      </p:stCondLst>
                                      <p:childTnLst>
                                        <p:set>
                                          <p:cBhvr>
                                            <p:cTn id="211" dur="1" fill="hold">
                                              <p:stCondLst>
                                                <p:cond delay="0"/>
                                              </p:stCondLst>
                                            </p:cTn>
                                            <p:tgtEl>
                                              <p:spTgt spid="67"/>
                                            </p:tgtEl>
                                            <p:attrNameLst>
                                              <p:attrName>style.visibility</p:attrName>
                                            </p:attrNameLst>
                                          </p:cBhvr>
                                          <p:to>
                                            <p:strVal val="visible"/>
                                          </p:to>
                                        </p:set>
                                        <p:animEffect transition="in" filter="fade">
                                          <p:cBhvr>
                                            <p:cTn id="212" dur="500"/>
                                            <p:tgtEl>
                                              <p:spTgt spid="67"/>
                                            </p:tgtEl>
                                          </p:cBhvr>
                                        </p:animEffect>
                                      </p:childTnLst>
                                    </p:cTn>
                                  </p:par>
                                  <p:par>
                                    <p:cTn id="213" presetID="10" presetClass="entr" presetSubtype="0" fill="hold" grpId="0" nodeType="withEffect">
                                      <p:stCondLst>
                                        <p:cond delay="1250"/>
                                      </p:stCondLst>
                                      <p:childTnLst>
                                        <p:set>
                                          <p:cBhvr>
                                            <p:cTn id="214" dur="1" fill="hold">
                                              <p:stCondLst>
                                                <p:cond delay="0"/>
                                              </p:stCondLst>
                                            </p:cTn>
                                            <p:tgtEl>
                                              <p:spTgt spid="66"/>
                                            </p:tgtEl>
                                            <p:attrNameLst>
                                              <p:attrName>style.visibility</p:attrName>
                                            </p:attrNameLst>
                                          </p:cBhvr>
                                          <p:to>
                                            <p:strVal val="visible"/>
                                          </p:to>
                                        </p:set>
                                        <p:animEffect transition="in" filter="fade">
                                          <p:cBhvr>
                                            <p:cTn id="215" dur="500"/>
                                            <p:tgtEl>
                                              <p:spTgt spid="66"/>
                                            </p:tgtEl>
                                          </p:cBhvr>
                                        </p:animEffect>
                                      </p:childTnLst>
                                    </p:cTn>
                                  </p:par>
                                  <p:par>
                                    <p:cTn id="216" presetID="10" presetClass="entr" presetSubtype="0" fill="hold" grpId="0" nodeType="withEffect">
                                      <p:stCondLst>
                                        <p:cond delay="1500"/>
                                      </p:stCondLst>
                                      <p:childTnLst>
                                        <p:set>
                                          <p:cBhvr>
                                            <p:cTn id="217" dur="1" fill="hold">
                                              <p:stCondLst>
                                                <p:cond delay="0"/>
                                              </p:stCondLst>
                                            </p:cTn>
                                            <p:tgtEl>
                                              <p:spTgt spid="72"/>
                                            </p:tgtEl>
                                            <p:attrNameLst>
                                              <p:attrName>style.visibility</p:attrName>
                                            </p:attrNameLst>
                                          </p:cBhvr>
                                          <p:to>
                                            <p:strVal val="visible"/>
                                          </p:to>
                                        </p:set>
                                        <p:animEffect transition="in" filter="fade">
                                          <p:cBhvr>
                                            <p:cTn id="218" dur="500"/>
                                            <p:tgtEl>
                                              <p:spTgt spid="72"/>
                                            </p:tgtEl>
                                          </p:cBhvr>
                                        </p:animEffect>
                                      </p:childTnLst>
                                    </p:cTn>
                                  </p:par>
                                  <p:par>
                                    <p:cTn id="219" presetID="10" presetClass="entr" presetSubtype="0" fill="hold" grpId="0" nodeType="withEffect">
                                      <p:stCondLst>
                                        <p:cond delay="1750"/>
                                      </p:stCondLst>
                                      <p:childTnLst>
                                        <p:set>
                                          <p:cBhvr>
                                            <p:cTn id="220" dur="1" fill="hold">
                                              <p:stCondLst>
                                                <p:cond delay="0"/>
                                              </p:stCondLst>
                                            </p:cTn>
                                            <p:tgtEl>
                                              <p:spTgt spid="64"/>
                                            </p:tgtEl>
                                            <p:attrNameLst>
                                              <p:attrName>style.visibility</p:attrName>
                                            </p:attrNameLst>
                                          </p:cBhvr>
                                          <p:to>
                                            <p:strVal val="visible"/>
                                          </p:to>
                                        </p:set>
                                        <p:animEffect transition="in" filter="fade">
                                          <p:cBhvr>
                                            <p:cTn id="221" dur="500"/>
                                            <p:tgtEl>
                                              <p:spTgt spid="64"/>
                                            </p:tgtEl>
                                          </p:cBhvr>
                                        </p:animEffect>
                                      </p:childTnLst>
                                    </p:cTn>
                                  </p:par>
                                  <p:par>
                                    <p:cTn id="222" presetID="10" presetClass="entr" presetSubtype="0" fill="hold" grpId="0" nodeType="withEffect">
                                      <p:stCondLst>
                                        <p:cond delay="2000"/>
                                      </p:stCondLst>
                                      <p:childTnLst>
                                        <p:set>
                                          <p:cBhvr>
                                            <p:cTn id="223" dur="1" fill="hold">
                                              <p:stCondLst>
                                                <p:cond delay="0"/>
                                              </p:stCondLst>
                                            </p:cTn>
                                            <p:tgtEl>
                                              <p:spTgt spid="70"/>
                                            </p:tgtEl>
                                            <p:attrNameLst>
                                              <p:attrName>style.visibility</p:attrName>
                                            </p:attrNameLst>
                                          </p:cBhvr>
                                          <p:to>
                                            <p:strVal val="visible"/>
                                          </p:to>
                                        </p:set>
                                        <p:animEffect transition="in" filter="fade">
                                          <p:cBhvr>
                                            <p:cTn id="224" dur="500"/>
                                            <p:tgtEl>
                                              <p:spTgt spid="70"/>
                                            </p:tgtEl>
                                          </p:cBhvr>
                                        </p:animEffect>
                                      </p:childTnLst>
                                    </p:cTn>
                                  </p:par>
                                  <p:par>
                                    <p:cTn id="225" presetID="10" presetClass="entr" presetSubtype="0" fill="hold" nodeType="withEffect">
                                      <p:stCondLst>
                                        <p:cond delay="1250"/>
                                      </p:stCondLst>
                                      <p:childTnLst>
                                        <p:set>
                                          <p:cBhvr>
                                            <p:cTn id="226" dur="1" fill="hold">
                                              <p:stCondLst>
                                                <p:cond delay="0"/>
                                              </p:stCondLst>
                                            </p:cTn>
                                            <p:tgtEl>
                                              <p:spTgt spid="59"/>
                                            </p:tgtEl>
                                            <p:attrNameLst>
                                              <p:attrName>style.visibility</p:attrName>
                                            </p:attrNameLst>
                                          </p:cBhvr>
                                          <p:to>
                                            <p:strVal val="visible"/>
                                          </p:to>
                                        </p:set>
                                        <p:animEffect transition="in" filter="fade">
                                          <p:cBhvr>
                                            <p:cTn id="227" dur="500"/>
                                            <p:tgtEl>
                                              <p:spTgt spid="59"/>
                                            </p:tgtEl>
                                          </p:cBhvr>
                                        </p:animEffect>
                                      </p:childTnLst>
                                    </p:cTn>
                                  </p:par>
                                  <p:par>
                                    <p:cTn id="228" presetID="10" presetClass="entr" presetSubtype="0" fill="hold" nodeType="withEffect">
                                      <p:stCondLst>
                                        <p:cond delay="1500"/>
                                      </p:stCondLst>
                                      <p:childTnLst>
                                        <p:set>
                                          <p:cBhvr>
                                            <p:cTn id="229" dur="1" fill="hold">
                                              <p:stCondLst>
                                                <p:cond delay="0"/>
                                              </p:stCondLst>
                                            </p:cTn>
                                            <p:tgtEl>
                                              <p:spTgt spid="60"/>
                                            </p:tgtEl>
                                            <p:attrNameLst>
                                              <p:attrName>style.visibility</p:attrName>
                                            </p:attrNameLst>
                                          </p:cBhvr>
                                          <p:to>
                                            <p:strVal val="visible"/>
                                          </p:to>
                                        </p:set>
                                        <p:animEffect transition="in" filter="fade">
                                          <p:cBhvr>
                                            <p:cTn id="230" dur="500"/>
                                            <p:tgtEl>
                                              <p:spTgt spid="60"/>
                                            </p:tgtEl>
                                          </p:cBhvr>
                                        </p:animEffect>
                                      </p:childTnLst>
                                    </p:cTn>
                                  </p:par>
                                  <p:par>
                                    <p:cTn id="231" presetID="10" presetClass="entr" presetSubtype="0" fill="hold" nodeType="withEffect">
                                      <p:stCondLst>
                                        <p:cond delay="1750"/>
                                      </p:stCondLst>
                                      <p:childTnLst>
                                        <p:set>
                                          <p:cBhvr>
                                            <p:cTn id="232" dur="1" fill="hold">
                                              <p:stCondLst>
                                                <p:cond delay="0"/>
                                              </p:stCondLst>
                                            </p:cTn>
                                            <p:tgtEl>
                                              <p:spTgt spid="61"/>
                                            </p:tgtEl>
                                            <p:attrNameLst>
                                              <p:attrName>style.visibility</p:attrName>
                                            </p:attrNameLst>
                                          </p:cBhvr>
                                          <p:to>
                                            <p:strVal val="visible"/>
                                          </p:to>
                                        </p:set>
                                        <p:animEffect transition="in" filter="fade">
                                          <p:cBhvr>
                                            <p:cTn id="233" dur="500"/>
                                            <p:tgtEl>
                                              <p:spTgt spid="61"/>
                                            </p:tgtEl>
                                          </p:cBhvr>
                                        </p:animEffect>
                                      </p:childTnLst>
                                    </p:cTn>
                                  </p:par>
                                  <p:par>
                                    <p:cTn id="234" presetID="10" presetClass="entr" presetSubtype="0" fill="hold" nodeType="withEffect">
                                      <p:stCondLst>
                                        <p:cond delay="2000"/>
                                      </p:stCondLst>
                                      <p:childTnLst>
                                        <p:set>
                                          <p:cBhvr>
                                            <p:cTn id="235" dur="1" fill="hold">
                                              <p:stCondLst>
                                                <p:cond delay="0"/>
                                              </p:stCondLst>
                                            </p:cTn>
                                            <p:tgtEl>
                                              <p:spTgt spid="62"/>
                                            </p:tgtEl>
                                            <p:attrNameLst>
                                              <p:attrName>style.visibility</p:attrName>
                                            </p:attrNameLst>
                                          </p:cBhvr>
                                          <p:to>
                                            <p:strVal val="visible"/>
                                          </p:to>
                                        </p:set>
                                        <p:animEffect transition="in" filter="fade">
                                          <p:cBhvr>
                                            <p:cTn id="236" dur="500"/>
                                            <p:tgtEl>
                                              <p:spTgt spid="62"/>
                                            </p:tgtEl>
                                          </p:cBhvr>
                                        </p:animEffect>
                                      </p:childTnLst>
                                    </p:cTn>
                                  </p:par>
                                  <p:par>
                                    <p:cTn id="237" presetID="10" presetClass="entr" presetSubtype="0" fill="hold" nodeType="withEffect">
                                      <p:stCondLst>
                                        <p:cond delay="1250"/>
                                      </p:stCondLst>
                                      <p:childTnLst>
                                        <p:set>
                                          <p:cBhvr>
                                            <p:cTn id="238" dur="1" fill="hold">
                                              <p:stCondLst>
                                                <p:cond delay="0"/>
                                              </p:stCondLst>
                                            </p:cTn>
                                            <p:tgtEl>
                                              <p:spTgt spid="63"/>
                                            </p:tgtEl>
                                            <p:attrNameLst>
                                              <p:attrName>style.visibility</p:attrName>
                                            </p:attrNameLst>
                                          </p:cBhvr>
                                          <p:to>
                                            <p:strVal val="visible"/>
                                          </p:to>
                                        </p:set>
                                        <p:animEffect transition="in" filter="fade">
                                          <p:cBhvr>
                                            <p:cTn id="239" dur="500"/>
                                            <p:tgtEl>
                                              <p:spTgt spid="63"/>
                                            </p:tgtEl>
                                          </p:cBhvr>
                                        </p:animEffect>
                                      </p:childTnLst>
                                    </p:cTn>
                                  </p:par>
                                  <p:par>
                                    <p:cTn id="240" presetID="10" presetClass="entr" presetSubtype="0" fill="hold" nodeType="withEffect">
                                      <p:stCondLst>
                                        <p:cond delay="1500"/>
                                      </p:stCondLst>
                                      <p:childTnLst>
                                        <p:set>
                                          <p:cBhvr>
                                            <p:cTn id="241" dur="1" fill="hold">
                                              <p:stCondLst>
                                                <p:cond delay="0"/>
                                              </p:stCondLst>
                                            </p:cTn>
                                            <p:tgtEl>
                                              <p:spTgt spid="65"/>
                                            </p:tgtEl>
                                            <p:attrNameLst>
                                              <p:attrName>style.visibility</p:attrName>
                                            </p:attrNameLst>
                                          </p:cBhvr>
                                          <p:to>
                                            <p:strVal val="visible"/>
                                          </p:to>
                                        </p:set>
                                        <p:animEffect transition="in" filter="fade">
                                          <p:cBhvr>
                                            <p:cTn id="242" dur="500"/>
                                            <p:tgtEl>
                                              <p:spTgt spid="65"/>
                                            </p:tgtEl>
                                          </p:cBhvr>
                                        </p:animEffect>
                                      </p:childTnLst>
                                    </p:cTn>
                                  </p:par>
                                  <p:par>
                                    <p:cTn id="243" presetID="10" presetClass="entr" presetSubtype="0" fill="hold" nodeType="withEffect">
                                      <p:stCondLst>
                                        <p:cond delay="1750"/>
                                      </p:stCondLst>
                                      <p:childTnLst>
                                        <p:set>
                                          <p:cBhvr>
                                            <p:cTn id="244" dur="1" fill="hold">
                                              <p:stCondLst>
                                                <p:cond delay="0"/>
                                              </p:stCondLst>
                                            </p:cTn>
                                            <p:tgtEl>
                                              <p:spTgt spid="140"/>
                                            </p:tgtEl>
                                            <p:attrNameLst>
                                              <p:attrName>style.visibility</p:attrName>
                                            </p:attrNameLst>
                                          </p:cBhvr>
                                          <p:to>
                                            <p:strVal val="visible"/>
                                          </p:to>
                                        </p:set>
                                        <p:animEffect transition="in" filter="fade">
                                          <p:cBhvr>
                                            <p:cTn id="245" dur="500"/>
                                            <p:tgtEl>
                                              <p:spTgt spid="140"/>
                                            </p:tgtEl>
                                          </p:cBhvr>
                                        </p:animEffect>
                                      </p:childTnLst>
                                    </p:cTn>
                                  </p:par>
                                  <p:par>
                                    <p:cTn id="246" presetID="10" presetClass="entr" presetSubtype="0" fill="hold" nodeType="withEffect">
                                      <p:stCondLst>
                                        <p:cond delay="2000"/>
                                      </p:stCondLst>
                                      <p:childTnLst>
                                        <p:set>
                                          <p:cBhvr>
                                            <p:cTn id="247" dur="1" fill="hold">
                                              <p:stCondLst>
                                                <p:cond delay="0"/>
                                              </p:stCondLst>
                                            </p:cTn>
                                            <p:tgtEl>
                                              <p:spTgt spid="141"/>
                                            </p:tgtEl>
                                            <p:attrNameLst>
                                              <p:attrName>style.visibility</p:attrName>
                                            </p:attrNameLst>
                                          </p:cBhvr>
                                          <p:to>
                                            <p:strVal val="visible"/>
                                          </p:to>
                                        </p:set>
                                        <p:animEffect transition="in" filter="fade">
                                          <p:cBhvr>
                                            <p:cTn id="248"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P spid="23" grpId="0" animBg="1"/>
          <p:bldP spid="26" grpId="0" animBg="1"/>
          <p:bldP spid="2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50" grpId="0" animBg="1"/>
          <p:bldP spid="52" grpId="0" animBg="1"/>
          <p:bldP spid="54" grpId="0" animBg="1"/>
          <p:bldP spid="104" grpId="0" animBg="1"/>
          <p:bldP spid="105" grpId="0"/>
          <p:bldP spid="67" grpId="0" animBg="1"/>
          <p:bldP spid="68" grpId="0" animBg="1"/>
          <p:bldP spid="69" grpId="0" animBg="1"/>
          <p:bldP spid="71" grpId="0" animBg="1"/>
          <p:bldP spid="64" grpId="0" animBg="1"/>
          <p:bldP spid="66" grpId="0" animBg="1"/>
          <p:bldP spid="70" grpId="0" animBg="1"/>
          <p:bldP spid="72"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FF8279ED-E79E-4878-800E-151932409CE4}"/>
              </a:ext>
            </a:extLst>
          </p:cNvPr>
          <p:cNvGrpSpPr/>
          <p:nvPr/>
        </p:nvGrpSpPr>
        <p:grpSpPr>
          <a:xfrm>
            <a:off x="1594731" y="5765560"/>
            <a:ext cx="2514444" cy="311393"/>
            <a:chOff x="1680459" y="3319975"/>
            <a:chExt cx="2514444" cy="311393"/>
          </a:xfrm>
        </p:grpSpPr>
        <p:sp>
          <p:nvSpPr>
            <p:cNvPr id="37" name="Freeform 14">
              <a:extLst>
                <a:ext uri="{FF2B5EF4-FFF2-40B4-BE49-F238E27FC236}">
                  <a16:creationId xmlns:a16="http://schemas.microsoft.com/office/drawing/2014/main" id="{8D131209-4AA7-4553-9461-3B0C30CA1EF1}"/>
                </a:ext>
              </a:extLst>
            </p:cNvPr>
            <p:cNvSpPr>
              <a:spLocks/>
            </p:cNvSpPr>
            <p:nvPr/>
          </p:nvSpPr>
          <p:spPr bwMode="auto">
            <a:xfrm rot="16200000">
              <a:off x="2815102" y="2260803"/>
              <a:ext cx="280253" cy="2424349"/>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38" name="Rectangle 37">
              <a:extLst>
                <a:ext uri="{FF2B5EF4-FFF2-40B4-BE49-F238E27FC236}">
                  <a16:creationId xmlns:a16="http://schemas.microsoft.com/office/drawing/2014/main" id="{C9F9B654-B4CA-4992-AB65-AF054DF23C12}"/>
                </a:ext>
              </a:extLst>
            </p:cNvPr>
            <p:cNvSpPr/>
            <p:nvPr/>
          </p:nvSpPr>
          <p:spPr>
            <a:xfrm rot="16200000">
              <a:off x="2781984" y="2218450"/>
              <a:ext cx="311393" cy="25144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grpSp>
        <p:nvGrpSpPr>
          <p:cNvPr id="53" name="Group 52">
            <a:extLst>
              <a:ext uri="{FF2B5EF4-FFF2-40B4-BE49-F238E27FC236}">
                <a16:creationId xmlns:a16="http://schemas.microsoft.com/office/drawing/2014/main" id="{A982CCBB-7805-4676-908E-18B49992F945}"/>
              </a:ext>
            </a:extLst>
          </p:cNvPr>
          <p:cNvGrpSpPr/>
          <p:nvPr/>
        </p:nvGrpSpPr>
        <p:grpSpPr>
          <a:xfrm>
            <a:off x="2346844" y="4850486"/>
            <a:ext cx="2514444" cy="311393"/>
            <a:chOff x="1686015" y="3313610"/>
            <a:chExt cx="2514444" cy="311393"/>
          </a:xfrm>
        </p:grpSpPr>
        <p:sp>
          <p:nvSpPr>
            <p:cNvPr id="54" name="Freeform 14">
              <a:extLst>
                <a:ext uri="{FF2B5EF4-FFF2-40B4-BE49-F238E27FC236}">
                  <a16:creationId xmlns:a16="http://schemas.microsoft.com/office/drawing/2014/main" id="{EE4F9791-9488-4D50-8AE2-15905C8FCD55}"/>
                </a:ext>
              </a:extLst>
            </p:cNvPr>
            <p:cNvSpPr>
              <a:spLocks/>
            </p:cNvSpPr>
            <p:nvPr/>
          </p:nvSpPr>
          <p:spPr bwMode="auto">
            <a:xfrm rot="16200000">
              <a:off x="2815102" y="2260803"/>
              <a:ext cx="280253" cy="2424349"/>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5" name="Rectangle 54">
              <a:extLst>
                <a:ext uri="{FF2B5EF4-FFF2-40B4-BE49-F238E27FC236}">
                  <a16:creationId xmlns:a16="http://schemas.microsoft.com/office/drawing/2014/main" id="{D4207F58-3EFA-49C2-B1EE-28983CECC3D7}"/>
                </a:ext>
              </a:extLst>
            </p:cNvPr>
            <p:cNvSpPr/>
            <p:nvPr/>
          </p:nvSpPr>
          <p:spPr>
            <a:xfrm rot="16200000">
              <a:off x="2787540" y="2212085"/>
              <a:ext cx="311393" cy="25144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grpSp>
        <p:nvGrpSpPr>
          <p:cNvPr id="56" name="Group 55">
            <a:extLst>
              <a:ext uri="{FF2B5EF4-FFF2-40B4-BE49-F238E27FC236}">
                <a16:creationId xmlns:a16="http://schemas.microsoft.com/office/drawing/2014/main" id="{A3DAD0B1-4A15-49F2-AA3B-EE3E3818FC9D}"/>
              </a:ext>
            </a:extLst>
          </p:cNvPr>
          <p:cNvGrpSpPr/>
          <p:nvPr/>
        </p:nvGrpSpPr>
        <p:grpSpPr>
          <a:xfrm>
            <a:off x="3093324" y="3960477"/>
            <a:ext cx="2514444" cy="311393"/>
            <a:chOff x="1680459" y="3306669"/>
            <a:chExt cx="2514444" cy="311393"/>
          </a:xfrm>
        </p:grpSpPr>
        <p:sp>
          <p:nvSpPr>
            <p:cNvPr id="57" name="Freeform 14">
              <a:extLst>
                <a:ext uri="{FF2B5EF4-FFF2-40B4-BE49-F238E27FC236}">
                  <a16:creationId xmlns:a16="http://schemas.microsoft.com/office/drawing/2014/main" id="{0A894163-B036-4468-AEC7-BD545E06C074}"/>
                </a:ext>
              </a:extLst>
            </p:cNvPr>
            <p:cNvSpPr>
              <a:spLocks/>
            </p:cNvSpPr>
            <p:nvPr/>
          </p:nvSpPr>
          <p:spPr bwMode="auto">
            <a:xfrm rot="16200000">
              <a:off x="2815102" y="2260803"/>
              <a:ext cx="280253" cy="2424349"/>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8" name="Rectangle 57">
              <a:extLst>
                <a:ext uri="{FF2B5EF4-FFF2-40B4-BE49-F238E27FC236}">
                  <a16:creationId xmlns:a16="http://schemas.microsoft.com/office/drawing/2014/main" id="{2C8A030F-5D2B-4E44-B0F2-D8A1C0ABD266}"/>
                </a:ext>
              </a:extLst>
            </p:cNvPr>
            <p:cNvSpPr/>
            <p:nvPr/>
          </p:nvSpPr>
          <p:spPr>
            <a:xfrm rot="16200000">
              <a:off x="2781984" y="2205144"/>
              <a:ext cx="311393" cy="25144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grpSp>
        <p:nvGrpSpPr>
          <p:cNvPr id="59" name="Group 58">
            <a:extLst>
              <a:ext uri="{FF2B5EF4-FFF2-40B4-BE49-F238E27FC236}">
                <a16:creationId xmlns:a16="http://schemas.microsoft.com/office/drawing/2014/main" id="{DB7132B0-7CA1-406C-B2E9-AE329E03BAAA}"/>
              </a:ext>
            </a:extLst>
          </p:cNvPr>
          <p:cNvGrpSpPr/>
          <p:nvPr/>
        </p:nvGrpSpPr>
        <p:grpSpPr>
          <a:xfrm>
            <a:off x="4214900" y="3015221"/>
            <a:ext cx="2514444" cy="311393"/>
            <a:chOff x="1680390" y="3305887"/>
            <a:chExt cx="2514444" cy="311393"/>
          </a:xfrm>
        </p:grpSpPr>
        <p:sp>
          <p:nvSpPr>
            <p:cNvPr id="60" name="Freeform 14">
              <a:extLst>
                <a:ext uri="{FF2B5EF4-FFF2-40B4-BE49-F238E27FC236}">
                  <a16:creationId xmlns:a16="http://schemas.microsoft.com/office/drawing/2014/main" id="{534AA709-D162-4424-98D6-1AC49465B7DE}"/>
                </a:ext>
              </a:extLst>
            </p:cNvPr>
            <p:cNvSpPr>
              <a:spLocks/>
            </p:cNvSpPr>
            <p:nvPr/>
          </p:nvSpPr>
          <p:spPr bwMode="auto">
            <a:xfrm rot="16200000">
              <a:off x="2815102" y="2260803"/>
              <a:ext cx="280253" cy="2424349"/>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1" name="Rectangle 60">
              <a:extLst>
                <a:ext uri="{FF2B5EF4-FFF2-40B4-BE49-F238E27FC236}">
                  <a16:creationId xmlns:a16="http://schemas.microsoft.com/office/drawing/2014/main" id="{FDACE386-F217-46FD-AD94-9F2B055376C9}"/>
                </a:ext>
              </a:extLst>
            </p:cNvPr>
            <p:cNvSpPr/>
            <p:nvPr/>
          </p:nvSpPr>
          <p:spPr>
            <a:xfrm rot="16200000">
              <a:off x="2781915" y="2204362"/>
              <a:ext cx="311393" cy="25144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grpSp>
        <p:nvGrpSpPr>
          <p:cNvPr id="62" name="Group 61">
            <a:extLst>
              <a:ext uri="{FF2B5EF4-FFF2-40B4-BE49-F238E27FC236}">
                <a16:creationId xmlns:a16="http://schemas.microsoft.com/office/drawing/2014/main" id="{4CC76860-0048-40F4-A5C0-3566D1D407DF}"/>
              </a:ext>
            </a:extLst>
          </p:cNvPr>
          <p:cNvGrpSpPr/>
          <p:nvPr/>
        </p:nvGrpSpPr>
        <p:grpSpPr>
          <a:xfrm>
            <a:off x="5173741" y="2102608"/>
            <a:ext cx="2514444" cy="311393"/>
            <a:chOff x="1673807" y="3332612"/>
            <a:chExt cx="2514444" cy="311393"/>
          </a:xfrm>
        </p:grpSpPr>
        <p:sp>
          <p:nvSpPr>
            <p:cNvPr id="63" name="Freeform 14">
              <a:extLst>
                <a:ext uri="{FF2B5EF4-FFF2-40B4-BE49-F238E27FC236}">
                  <a16:creationId xmlns:a16="http://schemas.microsoft.com/office/drawing/2014/main" id="{4BC2E121-EA8C-4D4B-9086-816D49E300FC}"/>
                </a:ext>
              </a:extLst>
            </p:cNvPr>
            <p:cNvSpPr>
              <a:spLocks/>
            </p:cNvSpPr>
            <p:nvPr/>
          </p:nvSpPr>
          <p:spPr bwMode="auto">
            <a:xfrm rot="16200000">
              <a:off x="2815102" y="2260803"/>
              <a:ext cx="280253" cy="2424349"/>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4" name="Rectangle 63">
              <a:extLst>
                <a:ext uri="{FF2B5EF4-FFF2-40B4-BE49-F238E27FC236}">
                  <a16:creationId xmlns:a16="http://schemas.microsoft.com/office/drawing/2014/main" id="{E42D8C24-356E-4D34-B2DF-F54A003EA77B}"/>
                </a:ext>
              </a:extLst>
            </p:cNvPr>
            <p:cNvSpPr/>
            <p:nvPr/>
          </p:nvSpPr>
          <p:spPr>
            <a:xfrm rot="16200000">
              <a:off x="2775332" y="2231087"/>
              <a:ext cx="311393" cy="25144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grpSp>
        <p:nvGrpSpPr>
          <p:cNvPr id="65" name="Group 64">
            <a:extLst>
              <a:ext uri="{FF2B5EF4-FFF2-40B4-BE49-F238E27FC236}">
                <a16:creationId xmlns:a16="http://schemas.microsoft.com/office/drawing/2014/main" id="{DC808146-6D22-4270-8549-D170876D147B}"/>
              </a:ext>
            </a:extLst>
          </p:cNvPr>
          <p:cNvGrpSpPr/>
          <p:nvPr/>
        </p:nvGrpSpPr>
        <p:grpSpPr>
          <a:xfrm>
            <a:off x="5696030" y="1236594"/>
            <a:ext cx="2514444" cy="311393"/>
            <a:chOff x="1680459" y="3327300"/>
            <a:chExt cx="2514444" cy="311393"/>
          </a:xfrm>
        </p:grpSpPr>
        <p:sp>
          <p:nvSpPr>
            <p:cNvPr id="66" name="Freeform 14">
              <a:extLst>
                <a:ext uri="{FF2B5EF4-FFF2-40B4-BE49-F238E27FC236}">
                  <a16:creationId xmlns:a16="http://schemas.microsoft.com/office/drawing/2014/main" id="{5B1D4D4C-0A7B-4E76-BC36-0F97E9AF9FC6}"/>
                </a:ext>
              </a:extLst>
            </p:cNvPr>
            <p:cNvSpPr>
              <a:spLocks/>
            </p:cNvSpPr>
            <p:nvPr/>
          </p:nvSpPr>
          <p:spPr bwMode="auto">
            <a:xfrm rot="16200000">
              <a:off x="2815102" y="2260803"/>
              <a:ext cx="280253" cy="2424349"/>
            </a:xfrm>
            <a:custGeom>
              <a:avLst/>
              <a:gdLst>
                <a:gd name="T0" fmla="*/ 153 w 153"/>
                <a:gd name="T1" fmla="*/ 0 h 1032"/>
                <a:gd name="T2" fmla="*/ 150 w 153"/>
                <a:gd name="T3" fmla="*/ 1032 h 1032"/>
                <a:gd name="T4" fmla="*/ 0 w 153"/>
                <a:gd name="T5" fmla="*/ 1032 h 1032"/>
                <a:gd name="T6" fmla="*/ 0 w 153"/>
                <a:gd name="T7" fmla="*/ 0 h 1032"/>
                <a:gd name="T8" fmla="*/ 153 w 153"/>
                <a:gd name="T9" fmla="*/ 0 h 1032"/>
              </a:gdLst>
              <a:ahLst/>
              <a:cxnLst>
                <a:cxn ang="0">
                  <a:pos x="T0" y="T1"/>
                </a:cxn>
                <a:cxn ang="0">
                  <a:pos x="T2" y="T3"/>
                </a:cxn>
                <a:cxn ang="0">
                  <a:pos x="T4" y="T5"/>
                </a:cxn>
                <a:cxn ang="0">
                  <a:pos x="T6" y="T7"/>
                </a:cxn>
                <a:cxn ang="0">
                  <a:pos x="T8" y="T9"/>
                </a:cxn>
              </a:cxnLst>
              <a:rect l="0" t="0" r="r" b="b"/>
              <a:pathLst>
                <a:path w="153" h="1032">
                  <a:moveTo>
                    <a:pt x="153" y="0"/>
                  </a:moveTo>
                  <a:lnTo>
                    <a:pt x="150" y="1032"/>
                  </a:lnTo>
                  <a:lnTo>
                    <a:pt x="0" y="1032"/>
                  </a:lnTo>
                  <a:lnTo>
                    <a:pt x="0" y="0"/>
                  </a:lnTo>
                  <a:lnTo>
                    <a:pt x="153" y="0"/>
                  </a:lnTo>
                  <a:close/>
                </a:path>
              </a:pathLst>
            </a:custGeom>
            <a:gradFill flip="none" rotWithShape="1">
              <a:gsLst>
                <a:gs pos="0">
                  <a:schemeClr val="bg1">
                    <a:alpha val="0"/>
                  </a:schemeClr>
                </a:gs>
                <a:gs pos="50000">
                  <a:schemeClr val="bg1"/>
                </a:gs>
                <a:gs pos="100000">
                  <a:schemeClr val="bg1">
                    <a:alpha val="0"/>
                  </a:schemeClr>
                </a:gs>
              </a:gsLst>
              <a:lin ang="5400000" scaled="0"/>
              <a:tileRect/>
            </a:gradFill>
            <a:ln>
              <a:noFill/>
            </a:ln>
            <a:effectLst>
              <a:outerShdw blurRad="101600" dist="88900" dir="16800000" sx="95000" sy="95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7" name="Rectangle 66">
              <a:extLst>
                <a:ext uri="{FF2B5EF4-FFF2-40B4-BE49-F238E27FC236}">
                  <a16:creationId xmlns:a16="http://schemas.microsoft.com/office/drawing/2014/main" id="{BE33D79B-7B6C-484A-B33F-56303FFBE052}"/>
                </a:ext>
              </a:extLst>
            </p:cNvPr>
            <p:cNvSpPr/>
            <p:nvPr/>
          </p:nvSpPr>
          <p:spPr>
            <a:xfrm rot="16200000">
              <a:off x="2781984" y="2225775"/>
              <a:ext cx="311393" cy="25144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sp>
        <p:nvSpPr>
          <p:cNvPr id="39" name="Shadow">
            <a:extLst>
              <a:ext uri="{FF2B5EF4-FFF2-40B4-BE49-F238E27FC236}">
                <a16:creationId xmlns:a16="http://schemas.microsoft.com/office/drawing/2014/main" id="{D2CF9714-1F48-4355-A3EE-289C814D984A}"/>
              </a:ext>
            </a:extLst>
          </p:cNvPr>
          <p:cNvSpPr/>
          <p:nvPr/>
        </p:nvSpPr>
        <p:spPr>
          <a:xfrm flipH="1" flipV="1">
            <a:off x="1846125" y="5664459"/>
            <a:ext cx="4526100" cy="471748"/>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50812 w 3378199"/>
              <a:gd name="connsiteY0" fmla="*/ 376111 h 376111"/>
              <a:gd name="connsiteX1" fmla="*/ 0 w 3378199"/>
              <a:gd name="connsiteY1" fmla="*/ 0 h 376111"/>
              <a:gd name="connsiteX2" fmla="*/ 3378199 w 3378199"/>
              <a:gd name="connsiteY2" fmla="*/ 376111 h 376111"/>
              <a:gd name="connsiteX3" fmla="*/ 150812 w 3378199"/>
              <a:gd name="connsiteY3" fmla="*/ 376111 h 376111"/>
            </a:gdLst>
            <a:ahLst/>
            <a:cxnLst>
              <a:cxn ang="0">
                <a:pos x="connsiteX0" y="connsiteY0"/>
              </a:cxn>
              <a:cxn ang="0">
                <a:pos x="connsiteX1" y="connsiteY1"/>
              </a:cxn>
              <a:cxn ang="0">
                <a:pos x="connsiteX2" y="connsiteY2"/>
              </a:cxn>
              <a:cxn ang="0">
                <a:pos x="connsiteX3" y="connsiteY3"/>
              </a:cxn>
            </a:cxnLst>
            <a:rect l="l" t="t" r="r" b="b"/>
            <a:pathLst>
              <a:path w="3378199" h="376111">
                <a:moveTo>
                  <a:pt x="150812" y="376111"/>
                </a:moveTo>
                <a:lnTo>
                  <a:pt x="0" y="0"/>
                </a:lnTo>
                <a:lnTo>
                  <a:pt x="3378199" y="376111"/>
                </a:lnTo>
                <a:lnTo>
                  <a:pt x="150812" y="376111"/>
                </a:lnTo>
                <a:close/>
              </a:path>
            </a:pathLst>
          </a:custGeom>
          <a:gradFill>
            <a:gsLst>
              <a:gs pos="100000">
                <a:srgbClr val="080808">
                  <a:alpha val="0"/>
                </a:srgbClr>
              </a:gs>
              <a:gs pos="0">
                <a:srgbClr val="000000"/>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6" name="Freeform 15">
            <a:extLst>
              <a:ext uri="{FF2B5EF4-FFF2-40B4-BE49-F238E27FC236}">
                <a16:creationId xmlns:a16="http://schemas.microsoft.com/office/drawing/2014/main" id="{3EB49B94-97C7-41C7-8FFA-8B8805A3A5B0}"/>
              </a:ext>
            </a:extLst>
          </p:cNvPr>
          <p:cNvSpPr>
            <a:spLocks noEditPoints="1"/>
          </p:cNvSpPr>
          <p:nvPr/>
        </p:nvSpPr>
        <p:spPr bwMode="auto">
          <a:xfrm>
            <a:off x="3435351" y="4135438"/>
            <a:ext cx="492125" cy="508000"/>
          </a:xfrm>
          <a:custGeom>
            <a:avLst/>
            <a:gdLst>
              <a:gd name="T0" fmla="*/ 48 w 128"/>
              <a:gd name="T1" fmla="*/ 13 h 132"/>
              <a:gd name="T2" fmla="*/ 112 w 128"/>
              <a:gd name="T3" fmla="*/ 53 h 132"/>
              <a:gd name="T4" fmla="*/ 128 w 128"/>
              <a:gd name="T5" fmla="*/ 84 h 132"/>
              <a:gd name="T6" fmla="*/ 114 w 128"/>
              <a:gd name="T7" fmla="*/ 84 h 132"/>
              <a:gd name="T8" fmla="*/ 114 w 128"/>
              <a:gd name="T9" fmla="*/ 106 h 132"/>
              <a:gd name="T10" fmla="*/ 107 w 128"/>
              <a:gd name="T11" fmla="*/ 113 h 132"/>
              <a:gd name="T12" fmla="*/ 93 w 128"/>
              <a:gd name="T13" fmla="*/ 113 h 132"/>
              <a:gd name="T14" fmla="*/ 93 w 128"/>
              <a:gd name="T15" fmla="*/ 132 h 132"/>
              <a:gd name="T16" fmla="*/ 35 w 128"/>
              <a:gd name="T17" fmla="*/ 132 h 132"/>
              <a:gd name="T18" fmla="*/ 35 w 128"/>
              <a:gd name="T19" fmla="*/ 112 h 132"/>
              <a:gd name="T20" fmla="*/ 28 w 128"/>
              <a:gd name="T21" fmla="*/ 99 h 132"/>
              <a:gd name="T22" fmla="*/ 71 w 128"/>
              <a:gd name="T23" fmla="*/ 59 h 132"/>
              <a:gd name="T24" fmla="*/ 71 w 128"/>
              <a:gd name="T25" fmla="*/ 50 h 132"/>
              <a:gd name="T26" fmla="*/ 61 w 128"/>
              <a:gd name="T27" fmla="*/ 46 h 132"/>
              <a:gd name="T28" fmla="*/ 60 w 128"/>
              <a:gd name="T29" fmla="*/ 43 h 132"/>
              <a:gd name="T30" fmla="*/ 64 w 128"/>
              <a:gd name="T31" fmla="*/ 33 h 132"/>
              <a:gd name="T32" fmla="*/ 58 w 128"/>
              <a:gd name="T33" fmla="*/ 27 h 132"/>
              <a:gd name="T34" fmla="*/ 48 w 128"/>
              <a:gd name="T35" fmla="*/ 31 h 132"/>
              <a:gd name="T36" fmla="*/ 44 w 128"/>
              <a:gd name="T37" fmla="*/ 30 h 132"/>
              <a:gd name="T38" fmla="*/ 40 w 128"/>
              <a:gd name="T39" fmla="*/ 19 h 132"/>
              <a:gd name="T40" fmla="*/ 31 w 128"/>
              <a:gd name="T41" fmla="*/ 19 h 132"/>
              <a:gd name="T42" fmla="*/ 28 w 128"/>
              <a:gd name="T43" fmla="*/ 30 h 132"/>
              <a:gd name="T44" fmla="*/ 24 w 128"/>
              <a:gd name="T45" fmla="*/ 31 h 132"/>
              <a:gd name="T46" fmla="*/ 14 w 128"/>
              <a:gd name="T47" fmla="*/ 27 h 132"/>
              <a:gd name="T48" fmla="*/ 8 w 128"/>
              <a:gd name="T49" fmla="*/ 33 h 132"/>
              <a:gd name="T50" fmla="*/ 12 w 128"/>
              <a:gd name="T51" fmla="*/ 43 h 132"/>
              <a:gd name="T52" fmla="*/ 11 w 128"/>
              <a:gd name="T53" fmla="*/ 46 h 132"/>
              <a:gd name="T54" fmla="*/ 0 w 128"/>
              <a:gd name="T55" fmla="*/ 50 h 132"/>
              <a:gd name="T56" fmla="*/ 0 w 128"/>
              <a:gd name="T57" fmla="*/ 59 h 132"/>
              <a:gd name="T58" fmla="*/ 11 w 128"/>
              <a:gd name="T59" fmla="*/ 63 h 132"/>
              <a:gd name="T60" fmla="*/ 12 w 128"/>
              <a:gd name="T61" fmla="*/ 67 h 132"/>
              <a:gd name="T62" fmla="*/ 8 w 128"/>
              <a:gd name="T63" fmla="*/ 77 h 132"/>
              <a:gd name="T64" fmla="*/ 14 w 128"/>
              <a:gd name="T65" fmla="*/ 83 h 132"/>
              <a:gd name="T66" fmla="*/ 24 w 128"/>
              <a:gd name="T67" fmla="*/ 79 h 132"/>
              <a:gd name="T68" fmla="*/ 28 w 128"/>
              <a:gd name="T69" fmla="*/ 80 h 132"/>
              <a:gd name="T70" fmla="*/ 31 w 128"/>
              <a:gd name="T71" fmla="*/ 90 h 132"/>
              <a:gd name="T72" fmla="*/ 40 w 128"/>
              <a:gd name="T73" fmla="*/ 90 h 132"/>
              <a:gd name="T74" fmla="*/ 44 w 128"/>
              <a:gd name="T75" fmla="*/ 80 h 132"/>
              <a:gd name="T76" fmla="*/ 48 w 128"/>
              <a:gd name="T77" fmla="*/ 79 h 132"/>
              <a:gd name="T78" fmla="*/ 58 w 128"/>
              <a:gd name="T79" fmla="*/ 83 h 132"/>
              <a:gd name="T80" fmla="*/ 64 w 128"/>
              <a:gd name="T81" fmla="*/ 77 h 132"/>
              <a:gd name="T82" fmla="*/ 60 w 128"/>
              <a:gd name="T83" fmla="*/ 67 h 132"/>
              <a:gd name="T84" fmla="*/ 61 w 128"/>
              <a:gd name="T85" fmla="*/ 63 h 132"/>
              <a:gd name="T86" fmla="*/ 71 w 128"/>
              <a:gd name="T87" fmla="*/ 59 h 132"/>
              <a:gd name="T88" fmla="*/ 36 w 128"/>
              <a:gd name="T89" fmla="*/ 40 h 132"/>
              <a:gd name="T90" fmla="*/ 21 w 128"/>
              <a:gd name="T91" fmla="*/ 55 h 132"/>
              <a:gd name="T92" fmla="*/ 36 w 128"/>
              <a:gd name="T93" fmla="*/ 70 h 132"/>
              <a:gd name="T94" fmla="*/ 51 w 128"/>
              <a:gd name="T95" fmla="*/ 55 h 132"/>
              <a:gd name="T96" fmla="*/ 36 w 128"/>
              <a:gd name="T97" fmla="*/ 40 h 132"/>
              <a:gd name="T98" fmla="*/ 93 w 128"/>
              <a:gd name="T99" fmla="*/ 113 h 132"/>
              <a:gd name="T100" fmla="*/ 85 w 128"/>
              <a:gd name="T101" fmla="*/ 11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32">
                <a:moveTo>
                  <a:pt x="48" y="13"/>
                </a:moveTo>
                <a:cubicBezTo>
                  <a:pt x="118" y="0"/>
                  <a:pt x="112" y="53"/>
                  <a:pt x="112" y="53"/>
                </a:cubicBezTo>
                <a:cubicBezTo>
                  <a:pt x="128" y="84"/>
                  <a:pt x="128" y="84"/>
                  <a:pt x="128" y="84"/>
                </a:cubicBezTo>
                <a:cubicBezTo>
                  <a:pt x="114" y="84"/>
                  <a:pt x="114" y="84"/>
                  <a:pt x="114" y="84"/>
                </a:cubicBezTo>
                <a:cubicBezTo>
                  <a:pt x="114" y="106"/>
                  <a:pt x="114" y="106"/>
                  <a:pt x="114" y="106"/>
                </a:cubicBezTo>
                <a:cubicBezTo>
                  <a:pt x="114" y="110"/>
                  <a:pt x="111" y="113"/>
                  <a:pt x="107" y="113"/>
                </a:cubicBezTo>
                <a:cubicBezTo>
                  <a:pt x="93" y="113"/>
                  <a:pt x="93" y="113"/>
                  <a:pt x="93" y="113"/>
                </a:cubicBezTo>
                <a:cubicBezTo>
                  <a:pt x="93" y="132"/>
                  <a:pt x="93" y="132"/>
                  <a:pt x="93" y="132"/>
                </a:cubicBezTo>
                <a:moveTo>
                  <a:pt x="35" y="132"/>
                </a:moveTo>
                <a:cubicBezTo>
                  <a:pt x="35" y="112"/>
                  <a:pt x="35" y="112"/>
                  <a:pt x="35" y="112"/>
                </a:cubicBezTo>
                <a:cubicBezTo>
                  <a:pt x="28" y="99"/>
                  <a:pt x="28" y="99"/>
                  <a:pt x="28" y="99"/>
                </a:cubicBezTo>
                <a:moveTo>
                  <a:pt x="71" y="59"/>
                </a:moveTo>
                <a:cubicBezTo>
                  <a:pt x="71" y="50"/>
                  <a:pt x="71" y="50"/>
                  <a:pt x="71" y="50"/>
                </a:cubicBezTo>
                <a:cubicBezTo>
                  <a:pt x="61" y="46"/>
                  <a:pt x="61" y="46"/>
                  <a:pt x="61" y="46"/>
                </a:cubicBezTo>
                <a:cubicBezTo>
                  <a:pt x="61" y="45"/>
                  <a:pt x="60" y="44"/>
                  <a:pt x="60" y="43"/>
                </a:cubicBezTo>
                <a:cubicBezTo>
                  <a:pt x="64" y="33"/>
                  <a:pt x="64" y="33"/>
                  <a:pt x="64" y="33"/>
                </a:cubicBezTo>
                <a:cubicBezTo>
                  <a:pt x="58" y="27"/>
                  <a:pt x="58" y="27"/>
                  <a:pt x="58" y="27"/>
                </a:cubicBezTo>
                <a:cubicBezTo>
                  <a:pt x="48" y="31"/>
                  <a:pt x="48" y="31"/>
                  <a:pt x="48" y="31"/>
                </a:cubicBezTo>
                <a:cubicBezTo>
                  <a:pt x="47" y="30"/>
                  <a:pt x="46" y="30"/>
                  <a:pt x="44" y="30"/>
                </a:cubicBezTo>
                <a:cubicBezTo>
                  <a:pt x="40" y="19"/>
                  <a:pt x="40" y="19"/>
                  <a:pt x="40" y="19"/>
                </a:cubicBezTo>
                <a:cubicBezTo>
                  <a:pt x="31" y="19"/>
                  <a:pt x="31" y="19"/>
                  <a:pt x="31" y="19"/>
                </a:cubicBezTo>
                <a:cubicBezTo>
                  <a:pt x="28" y="30"/>
                  <a:pt x="28" y="30"/>
                  <a:pt x="28" y="30"/>
                </a:cubicBezTo>
                <a:cubicBezTo>
                  <a:pt x="26" y="30"/>
                  <a:pt x="25" y="30"/>
                  <a:pt x="24" y="31"/>
                </a:cubicBezTo>
                <a:cubicBezTo>
                  <a:pt x="14" y="27"/>
                  <a:pt x="14" y="27"/>
                  <a:pt x="14" y="27"/>
                </a:cubicBezTo>
                <a:cubicBezTo>
                  <a:pt x="8" y="33"/>
                  <a:pt x="8" y="33"/>
                  <a:pt x="8" y="33"/>
                </a:cubicBezTo>
                <a:cubicBezTo>
                  <a:pt x="12" y="43"/>
                  <a:pt x="12" y="43"/>
                  <a:pt x="12" y="43"/>
                </a:cubicBezTo>
                <a:cubicBezTo>
                  <a:pt x="11" y="44"/>
                  <a:pt x="11" y="45"/>
                  <a:pt x="11" y="46"/>
                </a:cubicBezTo>
                <a:cubicBezTo>
                  <a:pt x="0" y="50"/>
                  <a:pt x="0" y="50"/>
                  <a:pt x="0" y="50"/>
                </a:cubicBezTo>
                <a:cubicBezTo>
                  <a:pt x="0" y="59"/>
                  <a:pt x="0" y="59"/>
                  <a:pt x="0" y="59"/>
                </a:cubicBezTo>
                <a:cubicBezTo>
                  <a:pt x="11" y="63"/>
                  <a:pt x="11" y="63"/>
                  <a:pt x="11" y="63"/>
                </a:cubicBezTo>
                <a:cubicBezTo>
                  <a:pt x="11" y="65"/>
                  <a:pt x="11" y="66"/>
                  <a:pt x="12" y="67"/>
                </a:cubicBezTo>
                <a:cubicBezTo>
                  <a:pt x="8" y="77"/>
                  <a:pt x="8" y="77"/>
                  <a:pt x="8" y="77"/>
                </a:cubicBezTo>
                <a:cubicBezTo>
                  <a:pt x="14" y="83"/>
                  <a:pt x="14" y="83"/>
                  <a:pt x="14" y="83"/>
                </a:cubicBezTo>
                <a:cubicBezTo>
                  <a:pt x="24" y="79"/>
                  <a:pt x="24" y="79"/>
                  <a:pt x="24" y="79"/>
                </a:cubicBezTo>
                <a:cubicBezTo>
                  <a:pt x="25" y="79"/>
                  <a:pt x="26" y="80"/>
                  <a:pt x="28" y="80"/>
                </a:cubicBezTo>
                <a:cubicBezTo>
                  <a:pt x="31" y="90"/>
                  <a:pt x="31" y="90"/>
                  <a:pt x="31" y="90"/>
                </a:cubicBezTo>
                <a:cubicBezTo>
                  <a:pt x="40" y="90"/>
                  <a:pt x="40" y="90"/>
                  <a:pt x="40" y="90"/>
                </a:cubicBezTo>
                <a:cubicBezTo>
                  <a:pt x="44" y="80"/>
                  <a:pt x="44" y="80"/>
                  <a:pt x="44" y="80"/>
                </a:cubicBezTo>
                <a:cubicBezTo>
                  <a:pt x="46" y="80"/>
                  <a:pt x="47" y="79"/>
                  <a:pt x="48" y="79"/>
                </a:cubicBezTo>
                <a:cubicBezTo>
                  <a:pt x="58" y="83"/>
                  <a:pt x="58" y="83"/>
                  <a:pt x="58" y="83"/>
                </a:cubicBezTo>
                <a:cubicBezTo>
                  <a:pt x="64" y="77"/>
                  <a:pt x="64" y="77"/>
                  <a:pt x="64" y="77"/>
                </a:cubicBezTo>
                <a:cubicBezTo>
                  <a:pt x="60" y="67"/>
                  <a:pt x="60" y="67"/>
                  <a:pt x="60" y="67"/>
                </a:cubicBezTo>
                <a:cubicBezTo>
                  <a:pt x="60" y="66"/>
                  <a:pt x="61" y="65"/>
                  <a:pt x="61" y="63"/>
                </a:cubicBezTo>
                <a:lnTo>
                  <a:pt x="71" y="59"/>
                </a:lnTo>
                <a:close/>
                <a:moveTo>
                  <a:pt x="36" y="40"/>
                </a:moveTo>
                <a:cubicBezTo>
                  <a:pt x="28" y="40"/>
                  <a:pt x="21" y="47"/>
                  <a:pt x="21" y="55"/>
                </a:cubicBezTo>
                <a:cubicBezTo>
                  <a:pt x="21" y="63"/>
                  <a:pt x="28" y="70"/>
                  <a:pt x="36" y="70"/>
                </a:cubicBezTo>
                <a:cubicBezTo>
                  <a:pt x="44" y="70"/>
                  <a:pt x="51" y="63"/>
                  <a:pt x="51" y="55"/>
                </a:cubicBezTo>
                <a:cubicBezTo>
                  <a:pt x="51" y="47"/>
                  <a:pt x="44" y="40"/>
                  <a:pt x="36" y="40"/>
                </a:cubicBezTo>
                <a:close/>
                <a:moveTo>
                  <a:pt x="93" y="113"/>
                </a:moveTo>
                <a:cubicBezTo>
                  <a:pt x="85" y="113"/>
                  <a:pt x="85" y="113"/>
                  <a:pt x="85" y="113"/>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7" name="Freeform 16">
            <a:extLst>
              <a:ext uri="{FF2B5EF4-FFF2-40B4-BE49-F238E27FC236}">
                <a16:creationId xmlns:a16="http://schemas.microsoft.com/office/drawing/2014/main" id="{68E366C5-C4FA-49E7-8840-6EBA40C8FCE5}"/>
              </a:ext>
            </a:extLst>
          </p:cNvPr>
          <p:cNvSpPr>
            <a:spLocks noEditPoints="1"/>
          </p:cNvSpPr>
          <p:nvPr/>
        </p:nvSpPr>
        <p:spPr bwMode="auto">
          <a:xfrm>
            <a:off x="5095876" y="2368550"/>
            <a:ext cx="684213" cy="384175"/>
          </a:xfrm>
          <a:custGeom>
            <a:avLst/>
            <a:gdLst>
              <a:gd name="T0" fmla="*/ 42 w 178"/>
              <a:gd name="T1" fmla="*/ 81 h 100"/>
              <a:gd name="T2" fmla="*/ 42 w 178"/>
              <a:gd name="T3" fmla="*/ 74 h 100"/>
              <a:gd name="T4" fmla="*/ 52 w 178"/>
              <a:gd name="T5" fmla="*/ 65 h 100"/>
              <a:gd name="T6" fmla="*/ 58 w 178"/>
              <a:gd name="T7" fmla="*/ 70 h 100"/>
              <a:gd name="T8" fmla="*/ 50 w 178"/>
              <a:gd name="T9" fmla="*/ 81 h 100"/>
              <a:gd name="T10" fmla="*/ 108 w 178"/>
              <a:gd name="T11" fmla="*/ 72 h 100"/>
              <a:gd name="T12" fmla="*/ 130 w 178"/>
              <a:gd name="T13" fmla="*/ 82 h 100"/>
              <a:gd name="T14" fmla="*/ 131 w 178"/>
              <a:gd name="T15" fmla="*/ 72 h 100"/>
              <a:gd name="T16" fmla="*/ 109 w 178"/>
              <a:gd name="T17" fmla="*/ 89 h 100"/>
              <a:gd name="T18" fmla="*/ 119 w 178"/>
              <a:gd name="T19" fmla="*/ 89 h 100"/>
              <a:gd name="T20" fmla="*/ 121 w 178"/>
              <a:gd name="T21" fmla="*/ 82 h 100"/>
              <a:gd name="T22" fmla="*/ 97 w 178"/>
              <a:gd name="T23" fmla="*/ 96 h 100"/>
              <a:gd name="T24" fmla="*/ 107 w 178"/>
              <a:gd name="T25" fmla="*/ 96 h 100"/>
              <a:gd name="T26" fmla="*/ 109 w 178"/>
              <a:gd name="T27" fmla="*/ 89 h 100"/>
              <a:gd name="T28" fmla="*/ 83 w 178"/>
              <a:gd name="T29" fmla="*/ 98 h 100"/>
              <a:gd name="T30" fmla="*/ 95 w 178"/>
              <a:gd name="T31" fmla="*/ 97 h 100"/>
              <a:gd name="T32" fmla="*/ 57 w 178"/>
              <a:gd name="T33" fmla="*/ 89 h 100"/>
              <a:gd name="T34" fmla="*/ 69 w 178"/>
              <a:gd name="T35" fmla="*/ 68 h 100"/>
              <a:gd name="T36" fmla="*/ 61 w 178"/>
              <a:gd name="T37" fmla="*/ 68 h 100"/>
              <a:gd name="T38" fmla="*/ 49 w 178"/>
              <a:gd name="T39" fmla="*/ 89 h 100"/>
              <a:gd name="T40" fmla="*/ 57 w 178"/>
              <a:gd name="T41" fmla="*/ 89 h 100"/>
              <a:gd name="T42" fmla="*/ 78 w 178"/>
              <a:gd name="T43" fmla="*/ 81 h 100"/>
              <a:gd name="T44" fmla="*/ 73 w 178"/>
              <a:gd name="T45" fmla="*/ 73 h 100"/>
              <a:gd name="T46" fmla="*/ 59 w 178"/>
              <a:gd name="T47" fmla="*/ 87 h 100"/>
              <a:gd name="T48" fmla="*/ 64 w 178"/>
              <a:gd name="T49" fmla="*/ 96 h 100"/>
              <a:gd name="T50" fmla="*/ 82 w 178"/>
              <a:gd name="T51" fmla="*/ 93 h 100"/>
              <a:gd name="T52" fmla="*/ 83 w 178"/>
              <a:gd name="T53" fmla="*/ 83 h 100"/>
              <a:gd name="T54" fmla="*/ 76 w 178"/>
              <a:gd name="T55" fmla="*/ 84 h 100"/>
              <a:gd name="T56" fmla="*/ 70 w 178"/>
              <a:gd name="T57" fmla="*/ 98 h 100"/>
              <a:gd name="T58" fmla="*/ 77 w 178"/>
              <a:gd name="T59" fmla="*/ 98 h 100"/>
              <a:gd name="T60" fmla="*/ 153 w 178"/>
              <a:gd name="T61" fmla="*/ 0 h 100"/>
              <a:gd name="T62" fmla="*/ 148 w 178"/>
              <a:gd name="T63" fmla="*/ 60 h 100"/>
              <a:gd name="T64" fmla="*/ 178 w 178"/>
              <a:gd name="T65" fmla="*/ 47 h 100"/>
              <a:gd name="T66" fmla="*/ 96 w 178"/>
              <a:gd name="T67" fmla="*/ 26 h 100"/>
              <a:gd name="T68" fmla="*/ 88 w 178"/>
              <a:gd name="T69" fmla="*/ 26 h 100"/>
              <a:gd name="T70" fmla="*/ 61 w 178"/>
              <a:gd name="T71" fmla="*/ 39 h 100"/>
              <a:gd name="T72" fmla="*/ 85 w 178"/>
              <a:gd name="T73" fmla="*/ 45 h 100"/>
              <a:gd name="T74" fmla="*/ 131 w 178"/>
              <a:gd name="T75" fmla="*/ 72 h 100"/>
              <a:gd name="T76" fmla="*/ 138 w 178"/>
              <a:gd name="T77" fmla="*/ 63 h 100"/>
              <a:gd name="T78" fmla="*/ 131 w 178"/>
              <a:gd name="T79" fmla="*/ 72 h 100"/>
              <a:gd name="T80" fmla="*/ 45 w 178"/>
              <a:gd name="T81" fmla="*/ 71 h 100"/>
              <a:gd name="T82" fmla="*/ 26 w 178"/>
              <a:gd name="T83" fmla="*/ 66 h 100"/>
              <a:gd name="T84" fmla="*/ 37 w 178"/>
              <a:gd name="T85" fmla="*/ 0 h 100"/>
              <a:gd name="T86" fmla="*/ 43 w 178"/>
              <a:gd name="T87" fmla="*/ 73 h 100"/>
              <a:gd name="T88" fmla="*/ 59 w 178"/>
              <a:gd name="T89"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100">
                <a:moveTo>
                  <a:pt x="46" y="83"/>
                </a:moveTo>
                <a:cubicBezTo>
                  <a:pt x="45" y="83"/>
                  <a:pt x="43" y="83"/>
                  <a:pt x="42" y="81"/>
                </a:cubicBezTo>
                <a:cubicBezTo>
                  <a:pt x="41" y="81"/>
                  <a:pt x="40" y="79"/>
                  <a:pt x="40" y="78"/>
                </a:cubicBezTo>
                <a:cubicBezTo>
                  <a:pt x="40" y="76"/>
                  <a:pt x="41" y="75"/>
                  <a:pt x="42" y="74"/>
                </a:cubicBezTo>
                <a:cubicBezTo>
                  <a:pt x="49" y="66"/>
                  <a:pt x="49" y="66"/>
                  <a:pt x="49" y="66"/>
                </a:cubicBezTo>
                <a:cubicBezTo>
                  <a:pt x="49" y="65"/>
                  <a:pt x="51" y="65"/>
                  <a:pt x="52" y="65"/>
                </a:cubicBezTo>
                <a:cubicBezTo>
                  <a:pt x="53" y="64"/>
                  <a:pt x="55" y="65"/>
                  <a:pt x="56" y="66"/>
                </a:cubicBezTo>
                <a:cubicBezTo>
                  <a:pt x="57" y="67"/>
                  <a:pt x="58" y="68"/>
                  <a:pt x="58" y="70"/>
                </a:cubicBezTo>
                <a:cubicBezTo>
                  <a:pt x="58" y="71"/>
                  <a:pt x="57" y="72"/>
                  <a:pt x="57" y="73"/>
                </a:cubicBezTo>
                <a:cubicBezTo>
                  <a:pt x="50" y="81"/>
                  <a:pt x="50" y="81"/>
                  <a:pt x="50" y="81"/>
                </a:cubicBezTo>
                <a:cubicBezTo>
                  <a:pt x="49" y="82"/>
                  <a:pt x="48" y="83"/>
                  <a:pt x="46" y="83"/>
                </a:cubicBezTo>
                <a:close/>
                <a:moveTo>
                  <a:pt x="108" y="72"/>
                </a:moveTo>
                <a:cubicBezTo>
                  <a:pt x="108" y="72"/>
                  <a:pt x="121" y="83"/>
                  <a:pt x="125" y="84"/>
                </a:cubicBezTo>
                <a:cubicBezTo>
                  <a:pt x="127" y="84"/>
                  <a:pt x="128" y="83"/>
                  <a:pt x="130" y="82"/>
                </a:cubicBezTo>
                <a:cubicBezTo>
                  <a:pt x="131" y="80"/>
                  <a:pt x="132" y="78"/>
                  <a:pt x="132" y="76"/>
                </a:cubicBezTo>
                <a:cubicBezTo>
                  <a:pt x="132" y="75"/>
                  <a:pt x="131" y="74"/>
                  <a:pt x="131" y="72"/>
                </a:cubicBezTo>
                <a:moveTo>
                  <a:pt x="98" y="79"/>
                </a:moveTo>
                <a:cubicBezTo>
                  <a:pt x="109" y="89"/>
                  <a:pt x="109" y="89"/>
                  <a:pt x="109" y="89"/>
                </a:cubicBezTo>
                <a:cubicBezTo>
                  <a:pt x="110" y="90"/>
                  <a:pt x="112" y="91"/>
                  <a:pt x="114" y="91"/>
                </a:cubicBezTo>
                <a:cubicBezTo>
                  <a:pt x="116" y="91"/>
                  <a:pt x="117" y="91"/>
                  <a:pt x="119" y="89"/>
                </a:cubicBezTo>
                <a:cubicBezTo>
                  <a:pt x="120" y="88"/>
                  <a:pt x="121" y="86"/>
                  <a:pt x="121" y="84"/>
                </a:cubicBezTo>
                <a:cubicBezTo>
                  <a:pt x="121" y="83"/>
                  <a:pt x="121" y="82"/>
                  <a:pt x="121" y="82"/>
                </a:cubicBezTo>
                <a:moveTo>
                  <a:pt x="92" y="91"/>
                </a:moveTo>
                <a:cubicBezTo>
                  <a:pt x="97" y="96"/>
                  <a:pt x="97" y="96"/>
                  <a:pt x="97" y="96"/>
                </a:cubicBezTo>
                <a:cubicBezTo>
                  <a:pt x="98" y="97"/>
                  <a:pt x="100" y="98"/>
                  <a:pt x="102" y="98"/>
                </a:cubicBezTo>
                <a:cubicBezTo>
                  <a:pt x="104" y="98"/>
                  <a:pt x="105" y="98"/>
                  <a:pt x="107" y="96"/>
                </a:cubicBezTo>
                <a:cubicBezTo>
                  <a:pt x="108" y="95"/>
                  <a:pt x="109" y="93"/>
                  <a:pt x="109" y="91"/>
                </a:cubicBezTo>
                <a:cubicBezTo>
                  <a:pt x="109" y="90"/>
                  <a:pt x="109" y="90"/>
                  <a:pt x="109" y="89"/>
                </a:cubicBezTo>
                <a:moveTo>
                  <a:pt x="79" y="96"/>
                </a:moveTo>
                <a:cubicBezTo>
                  <a:pt x="83" y="98"/>
                  <a:pt x="83" y="98"/>
                  <a:pt x="83" y="98"/>
                </a:cubicBezTo>
                <a:cubicBezTo>
                  <a:pt x="84" y="98"/>
                  <a:pt x="87" y="99"/>
                  <a:pt x="90" y="99"/>
                </a:cubicBezTo>
                <a:cubicBezTo>
                  <a:pt x="92" y="98"/>
                  <a:pt x="93" y="98"/>
                  <a:pt x="95" y="97"/>
                </a:cubicBezTo>
                <a:cubicBezTo>
                  <a:pt x="95" y="96"/>
                  <a:pt x="96" y="96"/>
                  <a:pt x="96" y="95"/>
                </a:cubicBezTo>
                <a:moveTo>
                  <a:pt x="57" y="89"/>
                </a:moveTo>
                <a:cubicBezTo>
                  <a:pt x="69" y="76"/>
                  <a:pt x="69" y="76"/>
                  <a:pt x="69" y="76"/>
                </a:cubicBezTo>
                <a:cubicBezTo>
                  <a:pt x="71" y="73"/>
                  <a:pt x="71" y="70"/>
                  <a:pt x="69" y="68"/>
                </a:cubicBezTo>
                <a:cubicBezTo>
                  <a:pt x="67" y="67"/>
                  <a:pt x="66" y="66"/>
                  <a:pt x="64" y="67"/>
                </a:cubicBezTo>
                <a:cubicBezTo>
                  <a:pt x="63" y="67"/>
                  <a:pt x="62" y="67"/>
                  <a:pt x="61" y="68"/>
                </a:cubicBezTo>
                <a:cubicBezTo>
                  <a:pt x="49" y="82"/>
                  <a:pt x="49" y="82"/>
                  <a:pt x="49" y="82"/>
                </a:cubicBezTo>
                <a:cubicBezTo>
                  <a:pt x="47" y="84"/>
                  <a:pt x="47" y="88"/>
                  <a:pt x="49" y="89"/>
                </a:cubicBezTo>
                <a:cubicBezTo>
                  <a:pt x="50" y="91"/>
                  <a:pt x="52" y="91"/>
                  <a:pt x="54" y="91"/>
                </a:cubicBezTo>
                <a:cubicBezTo>
                  <a:pt x="55" y="91"/>
                  <a:pt x="56" y="90"/>
                  <a:pt x="57" y="89"/>
                </a:cubicBezTo>
                <a:close/>
                <a:moveTo>
                  <a:pt x="67" y="94"/>
                </a:moveTo>
                <a:cubicBezTo>
                  <a:pt x="78" y="81"/>
                  <a:pt x="78" y="81"/>
                  <a:pt x="78" y="81"/>
                </a:cubicBezTo>
                <a:cubicBezTo>
                  <a:pt x="80" y="79"/>
                  <a:pt x="80" y="76"/>
                  <a:pt x="78" y="74"/>
                </a:cubicBezTo>
                <a:cubicBezTo>
                  <a:pt x="76" y="73"/>
                  <a:pt x="75" y="72"/>
                  <a:pt x="73" y="73"/>
                </a:cubicBezTo>
                <a:cubicBezTo>
                  <a:pt x="72" y="73"/>
                  <a:pt x="71" y="73"/>
                  <a:pt x="70" y="74"/>
                </a:cubicBezTo>
                <a:cubicBezTo>
                  <a:pt x="59" y="87"/>
                  <a:pt x="59" y="87"/>
                  <a:pt x="59" y="87"/>
                </a:cubicBezTo>
                <a:cubicBezTo>
                  <a:pt x="57" y="89"/>
                  <a:pt x="57" y="92"/>
                  <a:pt x="59" y="94"/>
                </a:cubicBezTo>
                <a:cubicBezTo>
                  <a:pt x="60" y="95"/>
                  <a:pt x="62" y="96"/>
                  <a:pt x="64" y="96"/>
                </a:cubicBezTo>
                <a:cubicBezTo>
                  <a:pt x="65" y="95"/>
                  <a:pt x="66" y="95"/>
                  <a:pt x="67" y="94"/>
                </a:cubicBezTo>
                <a:close/>
                <a:moveTo>
                  <a:pt x="82" y="93"/>
                </a:moveTo>
                <a:cubicBezTo>
                  <a:pt x="84" y="91"/>
                  <a:pt x="84" y="91"/>
                  <a:pt x="84" y="91"/>
                </a:cubicBezTo>
                <a:cubicBezTo>
                  <a:pt x="86" y="89"/>
                  <a:pt x="86" y="85"/>
                  <a:pt x="83" y="83"/>
                </a:cubicBezTo>
                <a:cubicBezTo>
                  <a:pt x="82" y="82"/>
                  <a:pt x="81" y="82"/>
                  <a:pt x="79" y="82"/>
                </a:cubicBezTo>
                <a:cubicBezTo>
                  <a:pt x="78" y="82"/>
                  <a:pt x="77" y="83"/>
                  <a:pt x="76" y="84"/>
                </a:cubicBezTo>
                <a:cubicBezTo>
                  <a:pt x="69" y="91"/>
                  <a:pt x="69" y="91"/>
                  <a:pt x="69" y="91"/>
                </a:cubicBezTo>
                <a:cubicBezTo>
                  <a:pt x="67" y="93"/>
                  <a:pt x="68" y="96"/>
                  <a:pt x="70" y="98"/>
                </a:cubicBezTo>
                <a:cubicBezTo>
                  <a:pt x="71" y="100"/>
                  <a:pt x="73" y="100"/>
                  <a:pt x="74" y="100"/>
                </a:cubicBezTo>
                <a:cubicBezTo>
                  <a:pt x="75" y="100"/>
                  <a:pt x="76" y="99"/>
                  <a:pt x="77" y="98"/>
                </a:cubicBezTo>
                <a:lnTo>
                  <a:pt x="82" y="93"/>
                </a:lnTo>
                <a:close/>
                <a:moveTo>
                  <a:pt x="153" y="0"/>
                </a:moveTo>
                <a:cubicBezTo>
                  <a:pt x="141" y="6"/>
                  <a:pt x="125" y="15"/>
                  <a:pt x="122" y="17"/>
                </a:cubicBezTo>
                <a:cubicBezTo>
                  <a:pt x="125" y="20"/>
                  <a:pt x="135" y="38"/>
                  <a:pt x="148" y="60"/>
                </a:cubicBezTo>
                <a:cubicBezTo>
                  <a:pt x="149" y="62"/>
                  <a:pt x="149" y="62"/>
                  <a:pt x="149" y="62"/>
                </a:cubicBezTo>
                <a:cubicBezTo>
                  <a:pt x="178" y="47"/>
                  <a:pt x="178" y="47"/>
                  <a:pt x="178" y="47"/>
                </a:cubicBezTo>
                <a:moveTo>
                  <a:pt x="126" y="23"/>
                </a:moveTo>
                <a:cubicBezTo>
                  <a:pt x="112" y="17"/>
                  <a:pt x="105" y="26"/>
                  <a:pt x="96" y="26"/>
                </a:cubicBezTo>
                <a:cubicBezTo>
                  <a:pt x="93" y="26"/>
                  <a:pt x="90" y="26"/>
                  <a:pt x="88" y="26"/>
                </a:cubicBezTo>
                <a:cubicBezTo>
                  <a:pt x="88" y="26"/>
                  <a:pt x="88" y="26"/>
                  <a:pt x="88" y="26"/>
                </a:cubicBezTo>
                <a:cubicBezTo>
                  <a:pt x="87" y="26"/>
                  <a:pt x="86" y="26"/>
                  <a:pt x="85" y="27"/>
                </a:cubicBezTo>
                <a:cubicBezTo>
                  <a:pt x="61" y="39"/>
                  <a:pt x="61" y="39"/>
                  <a:pt x="61" y="39"/>
                </a:cubicBezTo>
                <a:cubicBezTo>
                  <a:pt x="50" y="45"/>
                  <a:pt x="61" y="53"/>
                  <a:pt x="65" y="52"/>
                </a:cubicBezTo>
                <a:cubicBezTo>
                  <a:pt x="69" y="51"/>
                  <a:pt x="78" y="47"/>
                  <a:pt x="85" y="45"/>
                </a:cubicBezTo>
                <a:cubicBezTo>
                  <a:pt x="88" y="43"/>
                  <a:pt x="93" y="44"/>
                  <a:pt x="96" y="46"/>
                </a:cubicBezTo>
                <a:cubicBezTo>
                  <a:pt x="107" y="54"/>
                  <a:pt x="129" y="71"/>
                  <a:pt x="131" y="72"/>
                </a:cubicBezTo>
                <a:moveTo>
                  <a:pt x="146" y="57"/>
                </a:moveTo>
                <a:cubicBezTo>
                  <a:pt x="145" y="58"/>
                  <a:pt x="140" y="61"/>
                  <a:pt x="138" y="63"/>
                </a:cubicBezTo>
                <a:cubicBezTo>
                  <a:pt x="138" y="63"/>
                  <a:pt x="137" y="64"/>
                  <a:pt x="136" y="66"/>
                </a:cubicBezTo>
                <a:cubicBezTo>
                  <a:pt x="134" y="68"/>
                  <a:pt x="132" y="72"/>
                  <a:pt x="131" y="72"/>
                </a:cubicBezTo>
                <a:moveTo>
                  <a:pt x="45" y="71"/>
                </a:moveTo>
                <a:cubicBezTo>
                  <a:pt x="45" y="71"/>
                  <a:pt x="45" y="71"/>
                  <a:pt x="45" y="71"/>
                </a:cubicBezTo>
                <a:moveTo>
                  <a:pt x="0" y="45"/>
                </a:moveTo>
                <a:cubicBezTo>
                  <a:pt x="26" y="66"/>
                  <a:pt x="26" y="66"/>
                  <a:pt x="26" y="66"/>
                </a:cubicBezTo>
                <a:cubicBezTo>
                  <a:pt x="62" y="21"/>
                  <a:pt x="62" y="21"/>
                  <a:pt x="62" y="21"/>
                </a:cubicBezTo>
                <a:cubicBezTo>
                  <a:pt x="37" y="0"/>
                  <a:pt x="37" y="0"/>
                  <a:pt x="37" y="0"/>
                </a:cubicBezTo>
                <a:moveTo>
                  <a:pt x="29" y="63"/>
                </a:moveTo>
                <a:cubicBezTo>
                  <a:pt x="36" y="68"/>
                  <a:pt x="43" y="73"/>
                  <a:pt x="43" y="73"/>
                </a:cubicBezTo>
                <a:moveTo>
                  <a:pt x="77" y="31"/>
                </a:moveTo>
                <a:cubicBezTo>
                  <a:pt x="73" y="29"/>
                  <a:pt x="66" y="26"/>
                  <a:pt x="59" y="24"/>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8" name="Freeform 17">
            <a:extLst>
              <a:ext uri="{FF2B5EF4-FFF2-40B4-BE49-F238E27FC236}">
                <a16:creationId xmlns:a16="http://schemas.microsoft.com/office/drawing/2014/main" id="{0429C1EA-50D9-46C4-899F-4685155BDA5E}"/>
              </a:ext>
            </a:extLst>
          </p:cNvPr>
          <p:cNvSpPr>
            <a:spLocks noEditPoints="1"/>
          </p:cNvSpPr>
          <p:nvPr/>
        </p:nvSpPr>
        <p:spPr bwMode="auto">
          <a:xfrm>
            <a:off x="4281488" y="3279775"/>
            <a:ext cx="492125" cy="393700"/>
          </a:xfrm>
          <a:custGeom>
            <a:avLst/>
            <a:gdLst>
              <a:gd name="T0" fmla="*/ 128 w 128"/>
              <a:gd name="T1" fmla="*/ 102 h 102"/>
              <a:gd name="T2" fmla="*/ 0 w 128"/>
              <a:gd name="T3" fmla="*/ 102 h 102"/>
              <a:gd name="T4" fmla="*/ 31 w 128"/>
              <a:gd name="T5" fmla="*/ 75 h 102"/>
              <a:gd name="T6" fmla="*/ 14 w 128"/>
              <a:gd name="T7" fmla="*/ 75 h 102"/>
              <a:gd name="T8" fmla="*/ 14 w 128"/>
              <a:gd name="T9" fmla="*/ 102 h 102"/>
              <a:gd name="T10" fmla="*/ 31 w 128"/>
              <a:gd name="T11" fmla="*/ 102 h 102"/>
              <a:gd name="T12" fmla="*/ 31 w 128"/>
              <a:gd name="T13" fmla="*/ 75 h 102"/>
              <a:gd name="T14" fmla="*/ 59 w 128"/>
              <a:gd name="T15" fmla="*/ 48 h 102"/>
              <a:gd name="T16" fmla="*/ 41 w 128"/>
              <a:gd name="T17" fmla="*/ 48 h 102"/>
              <a:gd name="T18" fmla="*/ 41 w 128"/>
              <a:gd name="T19" fmla="*/ 102 h 102"/>
              <a:gd name="T20" fmla="*/ 59 w 128"/>
              <a:gd name="T21" fmla="*/ 102 h 102"/>
              <a:gd name="T22" fmla="*/ 59 w 128"/>
              <a:gd name="T23" fmla="*/ 48 h 102"/>
              <a:gd name="T24" fmla="*/ 86 w 128"/>
              <a:gd name="T25" fmla="*/ 59 h 102"/>
              <a:gd name="T26" fmla="*/ 69 w 128"/>
              <a:gd name="T27" fmla="*/ 59 h 102"/>
              <a:gd name="T28" fmla="*/ 69 w 128"/>
              <a:gd name="T29" fmla="*/ 102 h 102"/>
              <a:gd name="T30" fmla="*/ 86 w 128"/>
              <a:gd name="T31" fmla="*/ 102 h 102"/>
              <a:gd name="T32" fmla="*/ 86 w 128"/>
              <a:gd name="T33" fmla="*/ 59 h 102"/>
              <a:gd name="T34" fmla="*/ 113 w 128"/>
              <a:gd name="T35" fmla="*/ 32 h 102"/>
              <a:gd name="T36" fmla="*/ 96 w 128"/>
              <a:gd name="T37" fmla="*/ 32 h 102"/>
              <a:gd name="T38" fmla="*/ 96 w 128"/>
              <a:gd name="T39" fmla="*/ 102 h 102"/>
              <a:gd name="T40" fmla="*/ 113 w 128"/>
              <a:gd name="T41" fmla="*/ 102 h 102"/>
              <a:gd name="T42" fmla="*/ 113 w 128"/>
              <a:gd name="T43" fmla="*/ 32 h 102"/>
              <a:gd name="T44" fmla="*/ 22 w 128"/>
              <a:gd name="T45" fmla="*/ 45 h 102"/>
              <a:gd name="T46" fmla="*/ 17 w 128"/>
              <a:gd name="T47" fmla="*/ 50 h 102"/>
              <a:gd name="T48" fmla="*/ 22 w 128"/>
              <a:gd name="T49" fmla="*/ 55 h 102"/>
              <a:gd name="T50" fmla="*/ 27 w 128"/>
              <a:gd name="T51" fmla="*/ 50 h 102"/>
              <a:gd name="T52" fmla="*/ 22 w 128"/>
              <a:gd name="T53" fmla="*/ 45 h 102"/>
              <a:gd name="T54" fmla="*/ 50 w 128"/>
              <a:gd name="T55" fmla="*/ 18 h 102"/>
              <a:gd name="T56" fmla="*/ 45 w 128"/>
              <a:gd name="T57" fmla="*/ 23 h 102"/>
              <a:gd name="T58" fmla="*/ 50 w 128"/>
              <a:gd name="T59" fmla="*/ 29 h 102"/>
              <a:gd name="T60" fmla="*/ 55 w 128"/>
              <a:gd name="T61" fmla="*/ 23 h 102"/>
              <a:gd name="T62" fmla="*/ 50 w 128"/>
              <a:gd name="T63" fmla="*/ 18 h 102"/>
              <a:gd name="T64" fmla="*/ 77 w 128"/>
              <a:gd name="T65" fmla="*/ 32 h 102"/>
              <a:gd name="T66" fmla="*/ 72 w 128"/>
              <a:gd name="T67" fmla="*/ 37 h 102"/>
              <a:gd name="T68" fmla="*/ 77 w 128"/>
              <a:gd name="T69" fmla="*/ 42 h 102"/>
              <a:gd name="T70" fmla="*/ 82 w 128"/>
              <a:gd name="T71" fmla="*/ 37 h 102"/>
              <a:gd name="T72" fmla="*/ 77 w 128"/>
              <a:gd name="T73" fmla="*/ 32 h 102"/>
              <a:gd name="T74" fmla="*/ 105 w 128"/>
              <a:gd name="T75" fmla="*/ 0 h 102"/>
              <a:gd name="T76" fmla="*/ 100 w 128"/>
              <a:gd name="T77" fmla="*/ 5 h 102"/>
              <a:gd name="T78" fmla="*/ 105 w 128"/>
              <a:gd name="T79" fmla="*/ 10 h 102"/>
              <a:gd name="T80" fmla="*/ 110 w 128"/>
              <a:gd name="T81" fmla="*/ 5 h 102"/>
              <a:gd name="T82" fmla="*/ 105 w 128"/>
              <a:gd name="T83" fmla="*/ 0 h 102"/>
              <a:gd name="T84" fmla="*/ 81 w 128"/>
              <a:gd name="T85" fmla="*/ 33 h 102"/>
              <a:gd name="T86" fmla="*/ 101 w 128"/>
              <a:gd name="T87" fmla="*/ 9 h 102"/>
              <a:gd name="T88" fmla="*/ 54 w 128"/>
              <a:gd name="T89" fmla="*/ 26 h 102"/>
              <a:gd name="T90" fmla="*/ 73 w 128"/>
              <a:gd name="T91" fmla="*/ 34 h 102"/>
              <a:gd name="T92" fmla="*/ 46 w 128"/>
              <a:gd name="T93" fmla="*/ 27 h 102"/>
              <a:gd name="T94" fmla="*/ 26 w 128"/>
              <a:gd name="T95" fmla="*/ 4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02">
                <a:moveTo>
                  <a:pt x="128" y="102"/>
                </a:moveTo>
                <a:cubicBezTo>
                  <a:pt x="0" y="102"/>
                  <a:pt x="0" y="102"/>
                  <a:pt x="0" y="102"/>
                </a:cubicBezTo>
                <a:moveTo>
                  <a:pt x="31" y="75"/>
                </a:moveTo>
                <a:cubicBezTo>
                  <a:pt x="14" y="75"/>
                  <a:pt x="14" y="75"/>
                  <a:pt x="14" y="75"/>
                </a:cubicBezTo>
                <a:cubicBezTo>
                  <a:pt x="14" y="102"/>
                  <a:pt x="14" y="102"/>
                  <a:pt x="14" y="102"/>
                </a:cubicBezTo>
                <a:cubicBezTo>
                  <a:pt x="31" y="102"/>
                  <a:pt x="31" y="102"/>
                  <a:pt x="31" y="102"/>
                </a:cubicBezTo>
                <a:lnTo>
                  <a:pt x="31" y="75"/>
                </a:lnTo>
                <a:close/>
                <a:moveTo>
                  <a:pt x="59" y="48"/>
                </a:moveTo>
                <a:cubicBezTo>
                  <a:pt x="41" y="48"/>
                  <a:pt x="41" y="48"/>
                  <a:pt x="41" y="48"/>
                </a:cubicBezTo>
                <a:cubicBezTo>
                  <a:pt x="41" y="102"/>
                  <a:pt x="41" y="102"/>
                  <a:pt x="41" y="102"/>
                </a:cubicBezTo>
                <a:cubicBezTo>
                  <a:pt x="59" y="102"/>
                  <a:pt x="59" y="102"/>
                  <a:pt x="59" y="102"/>
                </a:cubicBezTo>
                <a:lnTo>
                  <a:pt x="59" y="48"/>
                </a:lnTo>
                <a:close/>
                <a:moveTo>
                  <a:pt x="86" y="59"/>
                </a:moveTo>
                <a:cubicBezTo>
                  <a:pt x="69" y="59"/>
                  <a:pt x="69" y="59"/>
                  <a:pt x="69" y="59"/>
                </a:cubicBezTo>
                <a:cubicBezTo>
                  <a:pt x="69" y="102"/>
                  <a:pt x="69" y="102"/>
                  <a:pt x="69" y="102"/>
                </a:cubicBezTo>
                <a:cubicBezTo>
                  <a:pt x="86" y="102"/>
                  <a:pt x="86" y="102"/>
                  <a:pt x="86" y="102"/>
                </a:cubicBezTo>
                <a:lnTo>
                  <a:pt x="86" y="59"/>
                </a:lnTo>
                <a:close/>
                <a:moveTo>
                  <a:pt x="113" y="32"/>
                </a:moveTo>
                <a:cubicBezTo>
                  <a:pt x="96" y="32"/>
                  <a:pt x="96" y="32"/>
                  <a:pt x="96" y="32"/>
                </a:cubicBezTo>
                <a:cubicBezTo>
                  <a:pt x="96" y="102"/>
                  <a:pt x="96" y="102"/>
                  <a:pt x="96" y="102"/>
                </a:cubicBezTo>
                <a:cubicBezTo>
                  <a:pt x="113" y="102"/>
                  <a:pt x="113" y="102"/>
                  <a:pt x="113" y="102"/>
                </a:cubicBezTo>
                <a:lnTo>
                  <a:pt x="113" y="32"/>
                </a:lnTo>
                <a:close/>
                <a:moveTo>
                  <a:pt x="22" y="45"/>
                </a:moveTo>
                <a:cubicBezTo>
                  <a:pt x="20" y="45"/>
                  <a:pt x="17" y="47"/>
                  <a:pt x="17" y="50"/>
                </a:cubicBezTo>
                <a:cubicBezTo>
                  <a:pt x="17" y="52"/>
                  <a:pt x="20" y="55"/>
                  <a:pt x="22" y="55"/>
                </a:cubicBezTo>
                <a:cubicBezTo>
                  <a:pt x="25" y="55"/>
                  <a:pt x="27" y="52"/>
                  <a:pt x="27" y="50"/>
                </a:cubicBezTo>
                <a:cubicBezTo>
                  <a:pt x="27" y="47"/>
                  <a:pt x="25" y="45"/>
                  <a:pt x="22" y="45"/>
                </a:cubicBezTo>
                <a:close/>
                <a:moveTo>
                  <a:pt x="50" y="18"/>
                </a:moveTo>
                <a:cubicBezTo>
                  <a:pt x="47" y="18"/>
                  <a:pt x="45" y="21"/>
                  <a:pt x="45" y="23"/>
                </a:cubicBezTo>
                <a:cubicBezTo>
                  <a:pt x="45" y="26"/>
                  <a:pt x="47" y="29"/>
                  <a:pt x="50" y="29"/>
                </a:cubicBezTo>
                <a:cubicBezTo>
                  <a:pt x="53" y="29"/>
                  <a:pt x="55" y="26"/>
                  <a:pt x="55" y="23"/>
                </a:cubicBezTo>
                <a:cubicBezTo>
                  <a:pt x="55" y="21"/>
                  <a:pt x="53" y="18"/>
                  <a:pt x="50" y="18"/>
                </a:cubicBezTo>
                <a:close/>
                <a:moveTo>
                  <a:pt x="77" y="32"/>
                </a:moveTo>
                <a:cubicBezTo>
                  <a:pt x="74" y="32"/>
                  <a:pt x="72" y="34"/>
                  <a:pt x="72" y="37"/>
                </a:cubicBezTo>
                <a:cubicBezTo>
                  <a:pt x="72" y="39"/>
                  <a:pt x="74" y="42"/>
                  <a:pt x="77" y="42"/>
                </a:cubicBezTo>
                <a:cubicBezTo>
                  <a:pt x="80" y="42"/>
                  <a:pt x="82" y="39"/>
                  <a:pt x="82" y="37"/>
                </a:cubicBezTo>
                <a:cubicBezTo>
                  <a:pt x="82" y="34"/>
                  <a:pt x="80" y="32"/>
                  <a:pt x="77" y="32"/>
                </a:cubicBezTo>
                <a:close/>
                <a:moveTo>
                  <a:pt x="105" y="0"/>
                </a:moveTo>
                <a:cubicBezTo>
                  <a:pt x="102" y="0"/>
                  <a:pt x="100" y="3"/>
                  <a:pt x="100" y="5"/>
                </a:cubicBezTo>
                <a:cubicBezTo>
                  <a:pt x="100" y="8"/>
                  <a:pt x="102" y="10"/>
                  <a:pt x="105" y="10"/>
                </a:cubicBezTo>
                <a:cubicBezTo>
                  <a:pt x="108" y="10"/>
                  <a:pt x="110" y="8"/>
                  <a:pt x="110" y="5"/>
                </a:cubicBezTo>
                <a:cubicBezTo>
                  <a:pt x="110" y="3"/>
                  <a:pt x="108" y="0"/>
                  <a:pt x="105" y="0"/>
                </a:cubicBezTo>
                <a:close/>
                <a:moveTo>
                  <a:pt x="81" y="33"/>
                </a:moveTo>
                <a:cubicBezTo>
                  <a:pt x="101" y="9"/>
                  <a:pt x="101" y="9"/>
                  <a:pt x="101" y="9"/>
                </a:cubicBezTo>
                <a:moveTo>
                  <a:pt x="54" y="26"/>
                </a:moveTo>
                <a:cubicBezTo>
                  <a:pt x="73" y="34"/>
                  <a:pt x="73" y="34"/>
                  <a:pt x="73" y="34"/>
                </a:cubicBezTo>
                <a:moveTo>
                  <a:pt x="46" y="27"/>
                </a:moveTo>
                <a:cubicBezTo>
                  <a:pt x="26" y="46"/>
                  <a:pt x="26" y="46"/>
                  <a:pt x="26" y="46"/>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9" name="Freeform 18">
            <a:extLst>
              <a:ext uri="{FF2B5EF4-FFF2-40B4-BE49-F238E27FC236}">
                <a16:creationId xmlns:a16="http://schemas.microsoft.com/office/drawing/2014/main" id="{94E5B64E-5CA7-4762-8A07-77BF0170D8B9}"/>
              </a:ext>
            </a:extLst>
          </p:cNvPr>
          <p:cNvSpPr>
            <a:spLocks noEditPoints="1"/>
          </p:cNvSpPr>
          <p:nvPr/>
        </p:nvSpPr>
        <p:spPr bwMode="auto">
          <a:xfrm>
            <a:off x="2536826" y="5062538"/>
            <a:ext cx="376238" cy="442913"/>
          </a:xfrm>
          <a:custGeom>
            <a:avLst/>
            <a:gdLst>
              <a:gd name="T0" fmla="*/ 237 w 237"/>
              <a:gd name="T1" fmla="*/ 114 h 279"/>
              <a:gd name="T2" fmla="*/ 237 w 237"/>
              <a:gd name="T3" fmla="*/ 279 h 279"/>
              <a:gd name="T4" fmla="*/ 0 w 237"/>
              <a:gd name="T5" fmla="*/ 279 h 279"/>
              <a:gd name="T6" fmla="*/ 0 w 237"/>
              <a:gd name="T7" fmla="*/ 114 h 279"/>
              <a:gd name="T8" fmla="*/ 237 w 237"/>
              <a:gd name="T9" fmla="*/ 279 h 279"/>
              <a:gd name="T10" fmla="*/ 118 w 237"/>
              <a:gd name="T11" fmla="*/ 196 h 279"/>
              <a:gd name="T12" fmla="*/ 0 w 237"/>
              <a:gd name="T13" fmla="*/ 279 h 279"/>
              <a:gd name="T14" fmla="*/ 237 w 237"/>
              <a:gd name="T15" fmla="*/ 114 h 279"/>
              <a:gd name="T16" fmla="*/ 157 w 237"/>
              <a:gd name="T17" fmla="*/ 199 h 279"/>
              <a:gd name="T18" fmla="*/ 0 w 237"/>
              <a:gd name="T19" fmla="*/ 114 h 279"/>
              <a:gd name="T20" fmla="*/ 80 w 237"/>
              <a:gd name="T21" fmla="*/ 199 h 279"/>
              <a:gd name="T22" fmla="*/ 208 w 237"/>
              <a:gd name="T23" fmla="*/ 109 h 279"/>
              <a:gd name="T24" fmla="*/ 208 w 237"/>
              <a:gd name="T25" fmla="*/ 51 h 279"/>
              <a:gd name="T26" fmla="*/ 157 w 237"/>
              <a:gd name="T27" fmla="*/ 0 h 279"/>
              <a:gd name="T28" fmla="*/ 29 w 237"/>
              <a:gd name="T29" fmla="*/ 0 h 279"/>
              <a:gd name="T30" fmla="*/ 29 w 237"/>
              <a:gd name="T31" fmla="*/ 109 h 279"/>
              <a:gd name="T32" fmla="*/ 208 w 237"/>
              <a:gd name="T33" fmla="*/ 51 h 279"/>
              <a:gd name="T34" fmla="*/ 157 w 237"/>
              <a:gd name="T35" fmla="*/ 0 h 279"/>
              <a:gd name="T36" fmla="*/ 157 w 237"/>
              <a:gd name="T37" fmla="*/ 51 h 279"/>
              <a:gd name="T38" fmla="*/ 208 w 237"/>
              <a:gd name="T39" fmla="*/ 51 h 279"/>
              <a:gd name="T40" fmla="*/ 80 w 237"/>
              <a:gd name="T41" fmla="*/ 80 h 279"/>
              <a:gd name="T42" fmla="*/ 53 w 237"/>
              <a:gd name="T43" fmla="*/ 80 h 279"/>
              <a:gd name="T44" fmla="*/ 177 w 237"/>
              <a:gd name="T45" fmla="*/ 80 h 279"/>
              <a:gd name="T46" fmla="*/ 104 w 237"/>
              <a:gd name="T47" fmla="*/ 80 h 279"/>
              <a:gd name="T48" fmla="*/ 53 w 237"/>
              <a:gd name="T49" fmla="*/ 106 h 279"/>
              <a:gd name="T50" fmla="*/ 121 w 237"/>
              <a:gd name="T51" fmla="*/ 106 h 279"/>
              <a:gd name="T52" fmla="*/ 177 w 237"/>
              <a:gd name="T53" fmla="*/ 106 h 279"/>
              <a:gd name="T54" fmla="*/ 150 w 237"/>
              <a:gd name="T55" fmla="*/ 106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7" h="279">
                <a:moveTo>
                  <a:pt x="237" y="114"/>
                </a:moveTo>
                <a:lnTo>
                  <a:pt x="237" y="279"/>
                </a:lnTo>
                <a:lnTo>
                  <a:pt x="0" y="279"/>
                </a:lnTo>
                <a:lnTo>
                  <a:pt x="0" y="114"/>
                </a:lnTo>
                <a:moveTo>
                  <a:pt x="237" y="279"/>
                </a:moveTo>
                <a:lnTo>
                  <a:pt x="118" y="196"/>
                </a:lnTo>
                <a:lnTo>
                  <a:pt x="0" y="279"/>
                </a:lnTo>
                <a:moveTo>
                  <a:pt x="237" y="114"/>
                </a:moveTo>
                <a:lnTo>
                  <a:pt x="157" y="199"/>
                </a:lnTo>
                <a:moveTo>
                  <a:pt x="0" y="114"/>
                </a:moveTo>
                <a:lnTo>
                  <a:pt x="80" y="199"/>
                </a:lnTo>
                <a:moveTo>
                  <a:pt x="208" y="109"/>
                </a:moveTo>
                <a:lnTo>
                  <a:pt x="208" y="51"/>
                </a:lnTo>
                <a:moveTo>
                  <a:pt x="157" y="0"/>
                </a:moveTo>
                <a:lnTo>
                  <a:pt x="29" y="0"/>
                </a:lnTo>
                <a:lnTo>
                  <a:pt x="29" y="109"/>
                </a:lnTo>
                <a:moveTo>
                  <a:pt x="208" y="51"/>
                </a:moveTo>
                <a:lnTo>
                  <a:pt x="157" y="0"/>
                </a:lnTo>
                <a:lnTo>
                  <a:pt x="157" y="51"/>
                </a:lnTo>
                <a:lnTo>
                  <a:pt x="208" y="51"/>
                </a:lnTo>
                <a:moveTo>
                  <a:pt x="80" y="80"/>
                </a:moveTo>
                <a:lnTo>
                  <a:pt x="53" y="80"/>
                </a:lnTo>
                <a:moveTo>
                  <a:pt x="177" y="80"/>
                </a:moveTo>
                <a:lnTo>
                  <a:pt x="104" y="80"/>
                </a:lnTo>
                <a:moveTo>
                  <a:pt x="53" y="106"/>
                </a:moveTo>
                <a:lnTo>
                  <a:pt x="121" y="106"/>
                </a:lnTo>
                <a:moveTo>
                  <a:pt x="177" y="106"/>
                </a:moveTo>
                <a:lnTo>
                  <a:pt x="150" y="106"/>
                </a:ln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20" name="Freeform 19">
            <a:extLst>
              <a:ext uri="{FF2B5EF4-FFF2-40B4-BE49-F238E27FC236}">
                <a16:creationId xmlns:a16="http://schemas.microsoft.com/office/drawing/2014/main" id="{586F4F82-321C-434F-A6BD-03F78412A3C0}"/>
              </a:ext>
            </a:extLst>
          </p:cNvPr>
          <p:cNvSpPr>
            <a:spLocks noEditPoints="1"/>
          </p:cNvSpPr>
          <p:nvPr/>
        </p:nvSpPr>
        <p:spPr bwMode="auto">
          <a:xfrm>
            <a:off x="6145213" y="1398588"/>
            <a:ext cx="454025" cy="457200"/>
          </a:xfrm>
          <a:custGeom>
            <a:avLst/>
            <a:gdLst>
              <a:gd name="T0" fmla="*/ 101 w 118"/>
              <a:gd name="T1" fmla="*/ 33 h 119"/>
              <a:gd name="T2" fmla="*/ 111 w 118"/>
              <a:gd name="T3" fmla="*/ 63 h 119"/>
              <a:gd name="T4" fmla="*/ 55 w 118"/>
              <a:gd name="T5" fmla="*/ 119 h 119"/>
              <a:gd name="T6" fmla="*/ 0 w 118"/>
              <a:gd name="T7" fmla="*/ 63 h 119"/>
              <a:gd name="T8" fmla="*/ 55 w 118"/>
              <a:gd name="T9" fmla="*/ 8 h 119"/>
              <a:gd name="T10" fmla="*/ 86 w 118"/>
              <a:gd name="T11" fmla="*/ 17 h 119"/>
              <a:gd name="T12" fmla="*/ 76 w 118"/>
              <a:gd name="T13" fmla="*/ 27 h 119"/>
              <a:gd name="T14" fmla="*/ 55 w 118"/>
              <a:gd name="T15" fmla="*/ 21 h 119"/>
              <a:gd name="T16" fmla="*/ 13 w 118"/>
              <a:gd name="T17" fmla="*/ 63 h 119"/>
              <a:gd name="T18" fmla="*/ 55 w 118"/>
              <a:gd name="T19" fmla="*/ 106 h 119"/>
              <a:gd name="T20" fmla="*/ 97 w 118"/>
              <a:gd name="T21" fmla="*/ 63 h 119"/>
              <a:gd name="T22" fmla="*/ 91 w 118"/>
              <a:gd name="T23" fmla="*/ 42 h 119"/>
              <a:gd name="T24" fmla="*/ 65 w 118"/>
              <a:gd name="T25" fmla="*/ 38 h 119"/>
              <a:gd name="T26" fmla="*/ 55 w 118"/>
              <a:gd name="T27" fmla="*/ 36 h 119"/>
              <a:gd name="T28" fmla="*/ 28 w 118"/>
              <a:gd name="T29" fmla="*/ 63 h 119"/>
              <a:gd name="T30" fmla="*/ 55 w 118"/>
              <a:gd name="T31" fmla="*/ 91 h 119"/>
              <a:gd name="T32" fmla="*/ 82 w 118"/>
              <a:gd name="T33" fmla="*/ 63 h 119"/>
              <a:gd name="T34" fmla="*/ 80 w 118"/>
              <a:gd name="T35" fmla="*/ 51 h 119"/>
              <a:gd name="T36" fmla="*/ 55 w 118"/>
              <a:gd name="T37" fmla="*/ 63 h 119"/>
              <a:gd name="T38" fmla="*/ 115 w 118"/>
              <a:gd name="T39" fmla="*/ 3 h 119"/>
              <a:gd name="T40" fmla="*/ 101 w 118"/>
              <a:gd name="T41" fmla="*/ 0 h 119"/>
              <a:gd name="T42" fmla="*/ 101 w 118"/>
              <a:gd name="T43" fmla="*/ 18 h 119"/>
              <a:gd name="T44" fmla="*/ 118 w 118"/>
              <a:gd name="T45" fmla="*/ 18 h 119"/>
              <a:gd name="T46" fmla="*/ 9 w 118"/>
              <a:gd name="T47" fmla="*/ 119 h 119"/>
              <a:gd name="T48" fmla="*/ 20 w 118"/>
              <a:gd name="T49" fmla="*/ 107 h 119"/>
              <a:gd name="T50" fmla="*/ 90 w 118"/>
              <a:gd name="T51" fmla="*/ 107 h 119"/>
              <a:gd name="T52" fmla="*/ 101 w 118"/>
              <a:gd name="T53"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9">
                <a:moveTo>
                  <a:pt x="101" y="33"/>
                </a:moveTo>
                <a:cubicBezTo>
                  <a:pt x="107" y="42"/>
                  <a:pt x="111" y="52"/>
                  <a:pt x="111" y="63"/>
                </a:cubicBezTo>
                <a:cubicBezTo>
                  <a:pt x="111" y="94"/>
                  <a:pt x="86" y="119"/>
                  <a:pt x="55" y="119"/>
                </a:cubicBezTo>
                <a:cubicBezTo>
                  <a:pt x="24" y="119"/>
                  <a:pt x="0" y="94"/>
                  <a:pt x="0" y="63"/>
                </a:cubicBezTo>
                <a:cubicBezTo>
                  <a:pt x="0" y="33"/>
                  <a:pt x="24" y="8"/>
                  <a:pt x="55" y="8"/>
                </a:cubicBezTo>
                <a:cubicBezTo>
                  <a:pt x="66" y="8"/>
                  <a:pt x="77" y="11"/>
                  <a:pt x="86" y="17"/>
                </a:cubicBezTo>
                <a:moveTo>
                  <a:pt x="76" y="27"/>
                </a:moveTo>
                <a:cubicBezTo>
                  <a:pt x="70" y="24"/>
                  <a:pt x="63" y="21"/>
                  <a:pt x="55" y="21"/>
                </a:cubicBezTo>
                <a:cubicBezTo>
                  <a:pt x="32" y="21"/>
                  <a:pt x="13" y="40"/>
                  <a:pt x="13" y="63"/>
                </a:cubicBezTo>
                <a:cubicBezTo>
                  <a:pt x="13" y="87"/>
                  <a:pt x="32" y="106"/>
                  <a:pt x="55" y="106"/>
                </a:cubicBezTo>
                <a:cubicBezTo>
                  <a:pt x="78" y="106"/>
                  <a:pt x="97" y="87"/>
                  <a:pt x="97" y="63"/>
                </a:cubicBezTo>
                <a:cubicBezTo>
                  <a:pt x="97" y="56"/>
                  <a:pt x="95" y="48"/>
                  <a:pt x="91" y="42"/>
                </a:cubicBezTo>
                <a:moveTo>
                  <a:pt x="65" y="38"/>
                </a:moveTo>
                <a:cubicBezTo>
                  <a:pt x="62" y="37"/>
                  <a:pt x="59" y="36"/>
                  <a:pt x="55" y="36"/>
                </a:cubicBezTo>
                <a:cubicBezTo>
                  <a:pt x="40" y="36"/>
                  <a:pt x="28" y="48"/>
                  <a:pt x="28" y="63"/>
                </a:cubicBezTo>
                <a:cubicBezTo>
                  <a:pt x="28" y="79"/>
                  <a:pt x="40" y="91"/>
                  <a:pt x="55" y="91"/>
                </a:cubicBezTo>
                <a:cubicBezTo>
                  <a:pt x="70" y="91"/>
                  <a:pt x="82" y="79"/>
                  <a:pt x="82" y="63"/>
                </a:cubicBezTo>
                <a:cubicBezTo>
                  <a:pt x="82" y="59"/>
                  <a:pt x="81" y="55"/>
                  <a:pt x="80" y="51"/>
                </a:cubicBezTo>
                <a:moveTo>
                  <a:pt x="55" y="63"/>
                </a:moveTo>
                <a:cubicBezTo>
                  <a:pt x="115" y="3"/>
                  <a:pt x="115" y="3"/>
                  <a:pt x="115" y="3"/>
                </a:cubicBezTo>
                <a:moveTo>
                  <a:pt x="101" y="0"/>
                </a:moveTo>
                <a:cubicBezTo>
                  <a:pt x="101" y="18"/>
                  <a:pt x="101" y="18"/>
                  <a:pt x="101" y="18"/>
                </a:cubicBezTo>
                <a:cubicBezTo>
                  <a:pt x="118" y="18"/>
                  <a:pt x="118" y="18"/>
                  <a:pt x="118" y="18"/>
                </a:cubicBezTo>
                <a:moveTo>
                  <a:pt x="9" y="119"/>
                </a:moveTo>
                <a:cubicBezTo>
                  <a:pt x="20" y="107"/>
                  <a:pt x="20" y="107"/>
                  <a:pt x="20" y="107"/>
                </a:cubicBezTo>
                <a:moveTo>
                  <a:pt x="90" y="107"/>
                </a:moveTo>
                <a:cubicBezTo>
                  <a:pt x="101" y="119"/>
                  <a:pt x="101" y="119"/>
                  <a:pt x="101" y="119"/>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nvGrpSpPr>
          <p:cNvPr id="46" name="05">
            <a:extLst>
              <a:ext uri="{FF2B5EF4-FFF2-40B4-BE49-F238E27FC236}">
                <a16:creationId xmlns:a16="http://schemas.microsoft.com/office/drawing/2014/main" id="{07F47D91-F9DD-42A0-82A8-4AD5DEF6A8BE}"/>
              </a:ext>
            </a:extLst>
          </p:cNvPr>
          <p:cNvGrpSpPr/>
          <p:nvPr/>
        </p:nvGrpSpPr>
        <p:grpSpPr>
          <a:xfrm>
            <a:off x="2967038" y="4849813"/>
            <a:ext cx="3986213" cy="912813"/>
            <a:chOff x="2509838" y="4802188"/>
            <a:chExt cx="3986213" cy="912813"/>
          </a:xfrm>
        </p:grpSpPr>
        <p:sp>
          <p:nvSpPr>
            <p:cNvPr id="6" name="Freeform 5">
              <a:extLst>
                <a:ext uri="{FF2B5EF4-FFF2-40B4-BE49-F238E27FC236}">
                  <a16:creationId xmlns:a16="http://schemas.microsoft.com/office/drawing/2014/main" id="{93CF5A24-3C5F-4CC3-8E14-A079D0EDEAFE}"/>
                </a:ext>
              </a:extLst>
            </p:cNvPr>
            <p:cNvSpPr>
              <a:spLocks/>
            </p:cNvSpPr>
            <p:nvPr/>
          </p:nvSpPr>
          <p:spPr bwMode="auto">
            <a:xfrm>
              <a:off x="2509838" y="4802188"/>
              <a:ext cx="3973513" cy="912813"/>
            </a:xfrm>
            <a:custGeom>
              <a:avLst/>
              <a:gdLst>
                <a:gd name="T0" fmla="*/ 1027 w 1034"/>
                <a:gd name="T1" fmla="*/ 104 h 237"/>
                <a:gd name="T2" fmla="*/ 907 w 1034"/>
                <a:gd name="T3" fmla="*/ 5 h 237"/>
                <a:gd name="T4" fmla="*/ 895 w 1034"/>
                <a:gd name="T5" fmla="*/ 0 h 237"/>
                <a:gd name="T6" fmla="*/ 237 w 1034"/>
                <a:gd name="T7" fmla="*/ 0 h 237"/>
                <a:gd name="T8" fmla="*/ 119 w 1034"/>
                <a:gd name="T9" fmla="*/ 119 h 237"/>
                <a:gd name="T10" fmla="*/ 119 w 1034"/>
                <a:gd name="T11" fmla="*/ 119 h 237"/>
                <a:gd name="T12" fmla="*/ 0 w 1034"/>
                <a:gd name="T13" fmla="*/ 237 h 237"/>
                <a:gd name="T14" fmla="*/ 895 w 1034"/>
                <a:gd name="T15" fmla="*/ 237 h 237"/>
                <a:gd name="T16" fmla="*/ 907 w 1034"/>
                <a:gd name="T17" fmla="*/ 233 h 237"/>
                <a:gd name="T18" fmla="*/ 1027 w 1034"/>
                <a:gd name="T19" fmla="*/ 134 h 237"/>
                <a:gd name="T20" fmla="*/ 1034 w 1034"/>
                <a:gd name="T21" fmla="*/ 119 h 237"/>
                <a:gd name="T22" fmla="*/ 1027 w 1034"/>
                <a:gd name="T23" fmla="*/ 1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4" h="237">
                  <a:moveTo>
                    <a:pt x="1027" y="104"/>
                  </a:moveTo>
                  <a:cubicBezTo>
                    <a:pt x="907" y="5"/>
                    <a:pt x="907" y="5"/>
                    <a:pt x="907" y="5"/>
                  </a:cubicBezTo>
                  <a:cubicBezTo>
                    <a:pt x="904" y="2"/>
                    <a:pt x="899" y="0"/>
                    <a:pt x="895" y="0"/>
                  </a:cubicBezTo>
                  <a:cubicBezTo>
                    <a:pt x="237" y="0"/>
                    <a:pt x="237" y="0"/>
                    <a:pt x="237" y="0"/>
                  </a:cubicBezTo>
                  <a:cubicBezTo>
                    <a:pt x="119" y="119"/>
                    <a:pt x="119" y="119"/>
                    <a:pt x="119" y="119"/>
                  </a:cubicBezTo>
                  <a:cubicBezTo>
                    <a:pt x="119" y="119"/>
                    <a:pt x="119" y="119"/>
                    <a:pt x="119" y="119"/>
                  </a:cubicBezTo>
                  <a:cubicBezTo>
                    <a:pt x="0" y="237"/>
                    <a:pt x="0" y="237"/>
                    <a:pt x="0" y="237"/>
                  </a:cubicBezTo>
                  <a:cubicBezTo>
                    <a:pt x="895" y="237"/>
                    <a:pt x="895" y="237"/>
                    <a:pt x="895" y="237"/>
                  </a:cubicBezTo>
                  <a:cubicBezTo>
                    <a:pt x="899" y="237"/>
                    <a:pt x="904" y="236"/>
                    <a:pt x="907" y="233"/>
                  </a:cubicBezTo>
                  <a:cubicBezTo>
                    <a:pt x="1027" y="134"/>
                    <a:pt x="1027" y="134"/>
                    <a:pt x="1027" y="134"/>
                  </a:cubicBezTo>
                  <a:cubicBezTo>
                    <a:pt x="1032" y="130"/>
                    <a:pt x="1034" y="124"/>
                    <a:pt x="1034" y="119"/>
                  </a:cubicBezTo>
                  <a:cubicBezTo>
                    <a:pt x="1034" y="113"/>
                    <a:pt x="1032" y="107"/>
                    <a:pt x="1027" y="104"/>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7" name="Freeform 6">
              <a:extLst>
                <a:ext uri="{FF2B5EF4-FFF2-40B4-BE49-F238E27FC236}">
                  <a16:creationId xmlns:a16="http://schemas.microsoft.com/office/drawing/2014/main" id="{B6E92B1A-1BAC-4668-AF45-42A2EE6C9AD3}"/>
                </a:ext>
              </a:extLst>
            </p:cNvPr>
            <p:cNvSpPr>
              <a:spLocks/>
            </p:cNvSpPr>
            <p:nvPr/>
          </p:nvSpPr>
          <p:spPr bwMode="auto">
            <a:xfrm>
              <a:off x="2509838" y="5260975"/>
              <a:ext cx="3973513" cy="454025"/>
            </a:xfrm>
            <a:custGeom>
              <a:avLst/>
              <a:gdLst>
                <a:gd name="T0" fmla="*/ 119 w 1034"/>
                <a:gd name="T1" fmla="*/ 0 h 118"/>
                <a:gd name="T2" fmla="*/ 119 w 1034"/>
                <a:gd name="T3" fmla="*/ 0 h 118"/>
                <a:gd name="T4" fmla="*/ 0 w 1034"/>
                <a:gd name="T5" fmla="*/ 118 h 118"/>
                <a:gd name="T6" fmla="*/ 895 w 1034"/>
                <a:gd name="T7" fmla="*/ 118 h 118"/>
                <a:gd name="T8" fmla="*/ 907 w 1034"/>
                <a:gd name="T9" fmla="*/ 114 h 118"/>
                <a:gd name="T10" fmla="*/ 1027 w 1034"/>
                <a:gd name="T11" fmla="*/ 15 h 118"/>
                <a:gd name="T12" fmla="*/ 1034 w 1034"/>
                <a:gd name="T13" fmla="*/ 0 h 118"/>
                <a:gd name="T14" fmla="*/ 119 w 1034"/>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4" h="118">
                  <a:moveTo>
                    <a:pt x="119" y="0"/>
                  </a:moveTo>
                  <a:cubicBezTo>
                    <a:pt x="119" y="0"/>
                    <a:pt x="119" y="0"/>
                    <a:pt x="119" y="0"/>
                  </a:cubicBezTo>
                  <a:cubicBezTo>
                    <a:pt x="0" y="118"/>
                    <a:pt x="0" y="118"/>
                    <a:pt x="0" y="118"/>
                  </a:cubicBezTo>
                  <a:cubicBezTo>
                    <a:pt x="895" y="118"/>
                    <a:pt x="895" y="118"/>
                    <a:pt x="895" y="118"/>
                  </a:cubicBezTo>
                  <a:cubicBezTo>
                    <a:pt x="899" y="118"/>
                    <a:pt x="904" y="117"/>
                    <a:pt x="907" y="114"/>
                  </a:cubicBezTo>
                  <a:cubicBezTo>
                    <a:pt x="1027" y="15"/>
                    <a:pt x="1027" y="15"/>
                    <a:pt x="1027" y="15"/>
                  </a:cubicBezTo>
                  <a:cubicBezTo>
                    <a:pt x="1032" y="11"/>
                    <a:pt x="1034" y="5"/>
                    <a:pt x="1034" y="0"/>
                  </a:cubicBezTo>
                  <a:lnTo>
                    <a:pt x="119" y="0"/>
                  </a:lnTo>
                  <a:close/>
                </a:path>
              </a:pathLst>
            </a:cu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26" name="Freeform 25">
              <a:extLst>
                <a:ext uri="{FF2B5EF4-FFF2-40B4-BE49-F238E27FC236}">
                  <a16:creationId xmlns:a16="http://schemas.microsoft.com/office/drawing/2014/main" id="{13BA6A48-8EF0-474F-8816-0994B3E6A1AD}"/>
                </a:ext>
              </a:extLst>
            </p:cNvPr>
            <p:cNvSpPr>
              <a:spLocks/>
            </p:cNvSpPr>
            <p:nvPr/>
          </p:nvSpPr>
          <p:spPr bwMode="auto">
            <a:xfrm>
              <a:off x="2509838" y="5199063"/>
              <a:ext cx="3973513" cy="515938"/>
            </a:xfrm>
            <a:custGeom>
              <a:avLst/>
              <a:gdLst>
                <a:gd name="T0" fmla="*/ 1030 w 1034"/>
                <a:gd name="T1" fmla="*/ 12 h 134"/>
                <a:gd name="T2" fmla="*/ 1023 w 1034"/>
                <a:gd name="T3" fmla="*/ 27 h 134"/>
                <a:gd name="T4" fmla="*/ 903 w 1034"/>
                <a:gd name="T5" fmla="*/ 126 h 134"/>
                <a:gd name="T6" fmla="*/ 891 w 1034"/>
                <a:gd name="T7" fmla="*/ 130 h 134"/>
                <a:gd name="T8" fmla="*/ 4 w 1034"/>
                <a:gd name="T9" fmla="*/ 130 h 134"/>
                <a:gd name="T10" fmla="*/ 0 w 1034"/>
                <a:gd name="T11" fmla="*/ 134 h 134"/>
                <a:gd name="T12" fmla="*/ 895 w 1034"/>
                <a:gd name="T13" fmla="*/ 134 h 134"/>
                <a:gd name="T14" fmla="*/ 907 w 1034"/>
                <a:gd name="T15" fmla="*/ 130 h 134"/>
                <a:gd name="T16" fmla="*/ 1027 w 1034"/>
                <a:gd name="T17" fmla="*/ 31 h 134"/>
                <a:gd name="T18" fmla="*/ 1034 w 1034"/>
                <a:gd name="T19" fmla="*/ 16 h 134"/>
                <a:gd name="T20" fmla="*/ 1027 w 1034"/>
                <a:gd name="T21" fmla="*/ 1 h 134"/>
                <a:gd name="T22" fmla="*/ 1026 w 1034"/>
                <a:gd name="T23" fmla="*/ 0 h 134"/>
                <a:gd name="T24" fmla="*/ 1030 w 1034"/>
                <a:gd name="T25" fmla="*/ 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134">
                  <a:moveTo>
                    <a:pt x="1030" y="12"/>
                  </a:moveTo>
                  <a:cubicBezTo>
                    <a:pt x="1030" y="18"/>
                    <a:pt x="1028" y="23"/>
                    <a:pt x="1023" y="27"/>
                  </a:cubicBezTo>
                  <a:cubicBezTo>
                    <a:pt x="903" y="126"/>
                    <a:pt x="903" y="126"/>
                    <a:pt x="903" y="126"/>
                  </a:cubicBezTo>
                  <a:cubicBezTo>
                    <a:pt x="900" y="129"/>
                    <a:pt x="895" y="130"/>
                    <a:pt x="891" y="130"/>
                  </a:cubicBezTo>
                  <a:cubicBezTo>
                    <a:pt x="4" y="130"/>
                    <a:pt x="4" y="130"/>
                    <a:pt x="4" y="130"/>
                  </a:cubicBezTo>
                  <a:cubicBezTo>
                    <a:pt x="0" y="134"/>
                    <a:pt x="0" y="134"/>
                    <a:pt x="0" y="134"/>
                  </a:cubicBezTo>
                  <a:cubicBezTo>
                    <a:pt x="895" y="134"/>
                    <a:pt x="895" y="134"/>
                    <a:pt x="895" y="134"/>
                  </a:cubicBezTo>
                  <a:cubicBezTo>
                    <a:pt x="899" y="134"/>
                    <a:pt x="904" y="133"/>
                    <a:pt x="907" y="130"/>
                  </a:cubicBezTo>
                  <a:cubicBezTo>
                    <a:pt x="1027" y="31"/>
                    <a:pt x="1027" y="31"/>
                    <a:pt x="1027" y="31"/>
                  </a:cubicBezTo>
                  <a:cubicBezTo>
                    <a:pt x="1032" y="27"/>
                    <a:pt x="1034" y="21"/>
                    <a:pt x="1034" y="16"/>
                  </a:cubicBezTo>
                  <a:cubicBezTo>
                    <a:pt x="1034" y="10"/>
                    <a:pt x="1032" y="4"/>
                    <a:pt x="1027" y="1"/>
                  </a:cubicBezTo>
                  <a:cubicBezTo>
                    <a:pt x="1026" y="0"/>
                    <a:pt x="1026" y="0"/>
                    <a:pt x="1026" y="0"/>
                  </a:cubicBezTo>
                  <a:cubicBezTo>
                    <a:pt x="1029" y="3"/>
                    <a:pt x="1030" y="8"/>
                    <a:pt x="1030" y="12"/>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7" name="Freeform 26">
              <a:extLst>
                <a:ext uri="{FF2B5EF4-FFF2-40B4-BE49-F238E27FC236}">
                  <a16:creationId xmlns:a16="http://schemas.microsoft.com/office/drawing/2014/main" id="{CD6126BF-DA71-491D-991A-90E59C6B5CFF}"/>
                </a:ext>
              </a:extLst>
            </p:cNvPr>
            <p:cNvSpPr>
              <a:spLocks/>
            </p:cNvSpPr>
            <p:nvPr/>
          </p:nvSpPr>
          <p:spPr bwMode="auto">
            <a:xfrm>
              <a:off x="3405188" y="4802188"/>
              <a:ext cx="3090863" cy="520700"/>
            </a:xfrm>
            <a:custGeom>
              <a:avLst/>
              <a:gdLst>
                <a:gd name="T0" fmla="*/ 794 w 804"/>
                <a:gd name="T1" fmla="*/ 104 h 135"/>
                <a:gd name="T2" fmla="*/ 674 w 804"/>
                <a:gd name="T3" fmla="*/ 5 h 135"/>
                <a:gd name="T4" fmla="*/ 662 w 804"/>
                <a:gd name="T5" fmla="*/ 0 h 135"/>
                <a:gd name="T6" fmla="*/ 4 w 804"/>
                <a:gd name="T7" fmla="*/ 0 h 135"/>
                <a:gd name="T8" fmla="*/ 0 w 804"/>
                <a:gd name="T9" fmla="*/ 4 h 135"/>
                <a:gd name="T10" fmla="*/ 658 w 804"/>
                <a:gd name="T11" fmla="*/ 4 h 135"/>
                <a:gd name="T12" fmla="*/ 670 w 804"/>
                <a:gd name="T13" fmla="*/ 9 h 135"/>
                <a:gd name="T14" fmla="*/ 790 w 804"/>
                <a:gd name="T15" fmla="*/ 107 h 135"/>
                <a:gd name="T16" fmla="*/ 793 w 804"/>
                <a:gd name="T17" fmla="*/ 135 h 135"/>
                <a:gd name="T18" fmla="*/ 794 w 804"/>
                <a:gd name="T19" fmla="*/ 134 h 135"/>
                <a:gd name="T20" fmla="*/ 794 w 804"/>
                <a:gd name="T2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4" h="135">
                  <a:moveTo>
                    <a:pt x="794" y="104"/>
                  </a:moveTo>
                  <a:cubicBezTo>
                    <a:pt x="674" y="5"/>
                    <a:pt x="674" y="5"/>
                    <a:pt x="674" y="5"/>
                  </a:cubicBezTo>
                  <a:cubicBezTo>
                    <a:pt x="671" y="2"/>
                    <a:pt x="666" y="0"/>
                    <a:pt x="662" y="0"/>
                  </a:cubicBezTo>
                  <a:cubicBezTo>
                    <a:pt x="4" y="0"/>
                    <a:pt x="4" y="0"/>
                    <a:pt x="4" y="0"/>
                  </a:cubicBezTo>
                  <a:cubicBezTo>
                    <a:pt x="0" y="4"/>
                    <a:pt x="0" y="4"/>
                    <a:pt x="0" y="4"/>
                  </a:cubicBezTo>
                  <a:cubicBezTo>
                    <a:pt x="658" y="4"/>
                    <a:pt x="658" y="4"/>
                    <a:pt x="658" y="4"/>
                  </a:cubicBezTo>
                  <a:cubicBezTo>
                    <a:pt x="662" y="4"/>
                    <a:pt x="667" y="6"/>
                    <a:pt x="670" y="9"/>
                  </a:cubicBezTo>
                  <a:cubicBezTo>
                    <a:pt x="790" y="107"/>
                    <a:pt x="790" y="107"/>
                    <a:pt x="790" y="107"/>
                  </a:cubicBezTo>
                  <a:cubicBezTo>
                    <a:pt x="798" y="114"/>
                    <a:pt x="800" y="126"/>
                    <a:pt x="793" y="135"/>
                  </a:cubicBezTo>
                  <a:cubicBezTo>
                    <a:pt x="794" y="134"/>
                    <a:pt x="794" y="134"/>
                    <a:pt x="794" y="134"/>
                  </a:cubicBezTo>
                  <a:cubicBezTo>
                    <a:pt x="804" y="126"/>
                    <a:pt x="804" y="111"/>
                    <a:pt x="794" y="104"/>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47" name="Shadow">
            <a:extLst>
              <a:ext uri="{FF2B5EF4-FFF2-40B4-BE49-F238E27FC236}">
                <a16:creationId xmlns:a16="http://schemas.microsoft.com/office/drawing/2014/main" id="{7D0E2E93-2364-4CF1-93C4-43C34FF3E334}"/>
              </a:ext>
            </a:extLst>
          </p:cNvPr>
          <p:cNvSpPr/>
          <p:nvPr/>
        </p:nvSpPr>
        <p:spPr>
          <a:xfrm flipH="1" flipV="1">
            <a:off x="2702651" y="4768592"/>
            <a:ext cx="4317274" cy="471748"/>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50812 w 3378199"/>
              <a:gd name="connsiteY0" fmla="*/ 376111 h 376111"/>
              <a:gd name="connsiteX1" fmla="*/ 0 w 3378199"/>
              <a:gd name="connsiteY1" fmla="*/ 0 h 376111"/>
              <a:gd name="connsiteX2" fmla="*/ 3378199 w 3378199"/>
              <a:gd name="connsiteY2" fmla="*/ 376111 h 376111"/>
              <a:gd name="connsiteX3" fmla="*/ 150812 w 3378199"/>
              <a:gd name="connsiteY3" fmla="*/ 376111 h 376111"/>
            </a:gdLst>
            <a:ahLst/>
            <a:cxnLst>
              <a:cxn ang="0">
                <a:pos x="connsiteX0" y="connsiteY0"/>
              </a:cxn>
              <a:cxn ang="0">
                <a:pos x="connsiteX1" y="connsiteY1"/>
              </a:cxn>
              <a:cxn ang="0">
                <a:pos x="connsiteX2" y="connsiteY2"/>
              </a:cxn>
              <a:cxn ang="0">
                <a:pos x="connsiteX3" y="connsiteY3"/>
              </a:cxn>
            </a:cxnLst>
            <a:rect l="l" t="t" r="r" b="b"/>
            <a:pathLst>
              <a:path w="3378199" h="376111">
                <a:moveTo>
                  <a:pt x="150812" y="376111"/>
                </a:moveTo>
                <a:lnTo>
                  <a:pt x="0" y="0"/>
                </a:lnTo>
                <a:lnTo>
                  <a:pt x="3378199" y="376111"/>
                </a:lnTo>
                <a:lnTo>
                  <a:pt x="150812" y="376111"/>
                </a:lnTo>
                <a:close/>
              </a:path>
            </a:pathLst>
          </a:custGeom>
          <a:gradFill>
            <a:gsLst>
              <a:gs pos="100000">
                <a:srgbClr val="080808">
                  <a:alpha val="0"/>
                </a:srgbClr>
              </a:gs>
              <a:gs pos="0">
                <a:srgbClr val="000000"/>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48" name="04">
            <a:extLst>
              <a:ext uri="{FF2B5EF4-FFF2-40B4-BE49-F238E27FC236}">
                <a16:creationId xmlns:a16="http://schemas.microsoft.com/office/drawing/2014/main" id="{2A643E5E-A081-4FD6-A3EF-2DC606E0B86F}"/>
              </a:ext>
            </a:extLst>
          </p:cNvPr>
          <p:cNvGrpSpPr/>
          <p:nvPr/>
        </p:nvGrpSpPr>
        <p:grpSpPr>
          <a:xfrm>
            <a:off x="3873501" y="3935413"/>
            <a:ext cx="3986212" cy="911225"/>
            <a:chOff x="3416301" y="3887788"/>
            <a:chExt cx="3986212" cy="911225"/>
          </a:xfrm>
        </p:grpSpPr>
        <p:sp>
          <p:nvSpPr>
            <p:cNvPr id="8" name="Freeform 7">
              <a:extLst>
                <a:ext uri="{FF2B5EF4-FFF2-40B4-BE49-F238E27FC236}">
                  <a16:creationId xmlns:a16="http://schemas.microsoft.com/office/drawing/2014/main" id="{D696BCCA-CB56-4626-BC66-B1181F7B0222}"/>
                </a:ext>
              </a:extLst>
            </p:cNvPr>
            <p:cNvSpPr>
              <a:spLocks/>
            </p:cNvSpPr>
            <p:nvPr/>
          </p:nvSpPr>
          <p:spPr bwMode="auto">
            <a:xfrm>
              <a:off x="3416301" y="3887788"/>
              <a:ext cx="3978275" cy="911225"/>
            </a:xfrm>
            <a:custGeom>
              <a:avLst/>
              <a:gdLst>
                <a:gd name="T0" fmla="*/ 1027 w 1035"/>
                <a:gd name="T1" fmla="*/ 104 h 237"/>
                <a:gd name="T2" fmla="*/ 907 w 1035"/>
                <a:gd name="T3" fmla="*/ 5 h 237"/>
                <a:gd name="T4" fmla="*/ 895 w 1035"/>
                <a:gd name="T5" fmla="*/ 0 h 237"/>
                <a:gd name="T6" fmla="*/ 237 w 1035"/>
                <a:gd name="T7" fmla="*/ 0 h 237"/>
                <a:gd name="T8" fmla="*/ 119 w 1035"/>
                <a:gd name="T9" fmla="*/ 119 h 237"/>
                <a:gd name="T10" fmla="*/ 119 w 1035"/>
                <a:gd name="T11" fmla="*/ 119 h 237"/>
                <a:gd name="T12" fmla="*/ 0 w 1035"/>
                <a:gd name="T13" fmla="*/ 237 h 237"/>
                <a:gd name="T14" fmla="*/ 895 w 1035"/>
                <a:gd name="T15" fmla="*/ 237 h 237"/>
                <a:gd name="T16" fmla="*/ 907 w 1035"/>
                <a:gd name="T17" fmla="*/ 233 h 237"/>
                <a:gd name="T18" fmla="*/ 1027 w 1035"/>
                <a:gd name="T19" fmla="*/ 134 h 237"/>
                <a:gd name="T20" fmla="*/ 1035 w 1035"/>
                <a:gd name="T21" fmla="*/ 119 h 237"/>
                <a:gd name="T22" fmla="*/ 1027 w 1035"/>
                <a:gd name="T23" fmla="*/ 1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5" h="237">
                  <a:moveTo>
                    <a:pt x="1027" y="104"/>
                  </a:moveTo>
                  <a:cubicBezTo>
                    <a:pt x="907" y="5"/>
                    <a:pt x="907" y="5"/>
                    <a:pt x="907" y="5"/>
                  </a:cubicBezTo>
                  <a:cubicBezTo>
                    <a:pt x="904" y="2"/>
                    <a:pt x="899" y="0"/>
                    <a:pt x="895" y="0"/>
                  </a:cubicBezTo>
                  <a:cubicBezTo>
                    <a:pt x="237" y="0"/>
                    <a:pt x="237" y="0"/>
                    <a:pt x="237" y="0"/>
                  </a:cubicBezTo>
                  <a:cubicBezTo>
                    <a:pt x="119" y="119"/>
                    <a:pt x="119" y="119"/>
                    <a:pt x="119" y="119"/>
                  </a:cubicBezTo>
                  <a:cubicBezTo>
                    <a:pt x="119" y="119"/>
                    <a:pt x="119" y="119"/>
                    <a:pt x="119" y="119"/>
                  </a:cubicBezTo>
                  <a:cubicBezTo>
                    <a:pt x="0" y="237"/>
                    <a:pt x="0" y="237"/>
                    <a:pt x="0" y="237"/>
                  </a:cubicBezTo>
                  <a:cubicBezTo>
                    <a:pt x="895" y="237"/>
                    <a:pt x="895" y="237"/>
                    <a:pt x="895" y="237"/>
                  </a:cubicBezTo>
                  <a:cubicBezTo>
                    <a:pt x="899" y="237"/>
                    <a:pt x="904" y="236"/>
                    <a:pt x="907" y="233"/>
                  </a:cubicBezTo>
                  <a:cubicBezTo>
                    <a:pt x="1027" y="134"/>
                    <a:pt x="1027" y="134"/>
                    <a:pt x="1027" y="134"/>
                  </a:cubicBezTo>
                  <a:cubicBezTo>
                    <a:pt x="1032" y="130"/>
                    <a:pt x="1035" y="125"/>
                    <a:pt x="1035" y="119"/>
                  </a:cubicBezTo>
                  <a:cubicBezTo>
                    <a:pt x="1035" y="113"/>
                    <a:pt x="1032" y="108"/>
                    <a:pt x="1027" y="10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9" name="Freeform 8">
              <a:extLst>
                <a:ext uri="{FF2B5EF4-FFF2-40B4-BE49-F238E27FC236}">
                  <a16:creationId xmlns:a16="http://schemas.microsoft.com/office/drawing/2014/main" id="{7CFC7721-C738-4627-AC12-881F9AD21E9D}"/>
                </a:ext>
              </a:extLst>
            </p:cNvPr>
            <p:cNvSpPr>
              <a:spLocks/>
            </p:cNvSpPr>
            <p:nvPr/>
          </p:nvSpPr>
          <p:spPr bwMode="auto">
            <a:xfrm>
              <a:off x="3416301" y="4344988"/>
              <a:ext cx="3978275" cy="454025"/>
            </a:xfrm>
            <a:custGeom>
              <a:avLst/>
              <a:gdLst>
                <a:gd name="T0" fmla="*/ 119 w 1035"/>
                <a:gd name="T1" fmla="*/ 0 h 118"/>
                <a:gd name="T2" fmla="*/ 119 w 1035"/>
                <a:gd name="T3" fmla="*/ 0 h 118"/>
                <a:gd name="T4" fmla="*/ 0 w 1035"/>
                <a:gd name="T5" fmla="*/ 118 h 118"/>
                <a:gd name="T6" fmla="*/ 895 w 1035"/>
                <a:gd name="T7" fmla="*/ 118 h 118"/>
                <a:gd name="T8" fmla="*/ 907 w 1035"/>
                <a:gd name="T9" fmla="*/ 114 h 118"/>
                <a:gd name="T10" fmla="*/ 1027 w 1035"/>
                <a:gd name="T11" fmla="*/ 15 h 118"/>
                <a:gd name="T12" fmla="*/ 1035 w 1035"/>
                <a:gd name="T13" fmla="*/ 0 h 118"/>
                <a:gd name="T14" fmla="*/ 119 w 1035"/>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5" h="118">
                  <a:moveTo>
                    <a:pt x="119" y="0"/>
                  </a:moveTo>
                  <a:cubicBezTo>
                    <a:pt x="119" y="0"/>
                    <a:pt x="119" y="0"/>
                    <a:pt x="119" y="0"/>
                  </a:cubicBezTo>
                  <a:cubicBezTo>
                    <a:pt x="0" y="118"/>
                    <a:pt x="0" y="118"/>
                    <a:pt x="0" y="118"/>
                  </a:cubicBezTo>
                  <a:cubicBezTo>
                    <a:pt x="895" y="118"/>
                    <a:pt x="895" y="118"/>
                    <a:pt x="895" y="118"/>
                  </a:cubicBezTo>
                  <a:cubicBezTo>
                    <a:pt x="899" y="118"/>
                    <a:pt x="904" y="117"/>
                    <a:pt x="907" y="114"/>
                  </a:cubicBezTo>
                  <a:cubicBezTo>
                    <a:pt x="1027" y="15"/>
                    <a:pt x="1027" y="15"/>
                    <a:pt x="1027" y="15"/>
                  </a:cubicBezTo>
                  <a:cubicBezTo>
                    <a:pt x="1032" y="11"/>
                    <a:pt x="1035" y="6"/>
                    <a:pt x="1035" y="0"/>
                  </a:cubicBezTo>
                  <a:lnTo>
                    <a:pt x="119" y="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28" name="Freeform 27">
              <a:extLst>
                <a:ext uri="{FF2B5EF4-FFF2-40B4-BE49-F238E27FC236}">
                  <a16:creationId xmlns:a16="http://schemas.microsoft.com/office/drawing/2014/main" id="{7C9393DD-7F4B-4D2F-B3EC-84ABA70BCCC7}"/>
                </a:ext>
              </a:extLst>
            </p:cNvPr>
            <p:cNvSpPr>
              <a:spLocks/>
            </p:cNvSpPr>
            <p:nvPr/>
          </p:nvSpPr>
          <p:spPr bwMode="auto">
            <a:xfrm>
              <a:off x="3416301" y="4283075"/>
              <a:ext cx="3978275" cy="515938"/>
            </a:xfrm>
            <a:custGeom>
              <a:avLst/>
              <a:gdLst>
                <a:gd name="T0" fmla="*/ 1031 w 1035"/>
                <a:gd name="T1" fmla="*/ 12 h 134"/>
                <a:gd name="T2" fmla="*/ 1023 w 1035"/>
                <a:gd name="T3" fmla="*/ 27 h 134"/>
                <a:gd name="T4" fmla="*/ 903 w 1035"/>
                <a:gd name="T5" fmla="*/ 126 h 134"/>
                <a:gd name="T6" fmla="*/ 891 w 1035"/>
                <a:gd name="T7" fmla="*/ 130 h 134"/>
                <a:gd name="T8" fmla="*/ 4 w 1035"/>
                <a:gd name="T9" fmla="*/ 130 h 134"/>
                <a:gd name="T10" fmla="*/ 0 w 1035"/>
                <a:gd name="T11" fmla="*/ 134 h 134"/>
                <a:gd name="T12" fmla="*/ 895 w 1035"/>
                <a:gd name="T13" fmla="*/ 134 h 134"/>
                <a:gd name="T14" fmla="*/ 907 w 1035"/>
                <a:gd name="T15" fmla="*/ 130 h 134"/>
                <a:gd name="T16" fmla="*/ 1027 w 1035"/>
                <a:gd name="T17" fmla="*/ 31 h 134"/>
                <a:gd name="T18" fmla="*/ 1035 w 1035"/>
                <a:gd name="T19" fmla="*/ 16 h 134"/>
                <a:gd name="T20" fmla="*/ 1027 w 1035"/>
                <a:gd name="T21" fmla="*/ 1 h 134"/>
                <a:gd name="T22" fmla="*/ 1027 w 1035"/>
                <a:gd name="T23" fmla="*/ 0 h 134"/>
                <a:gd name="T24" fmla="*/ 1031 w 1035"/>
                <a:gd name="T25" fmla="*/ 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5" h="134">
                  <a:moveTo>
                    <a:pt x="1031" y="12"/>
                  </a:moveTo>
                  <a:cubicBezTo>
                    <a:pt x="1031" y="18"/>
                    <a:pt x="1028" y="23"/>
                    <a:pt x="1023" y="27"/>
                  </a:cubicBezTo>
                  <a:cubicBezTo>
                    <a:pt x="903" y="126"/>
                    <a:pt x="903" y="126"/>
                    <a:pt x="903" y="126"/>
                  </a:cubicBezTo>
                  <a:cubicBezTo>
                    <a:pt x="900" y="129"/>
                    <a:pt x="895" y="130"/>
                    <a:pt x="891" y="130"/>
                  </a:cubicBezTo>
                  <a:cubicBezTo>
                    <a:pt x="4" y="130"/>
                    <a:pt x="4" y="130"/>
                    <a:pt x="4" y="130"/>
                  </a:cubicBezTo>
                  <a:cubicBezTo>
                    <a:pt x="0" y="134"/>
                    <a:pt x="0" y="134"/>
                    <a:pt x="0" y="134"/>
                  </a:cubicBezTo>
                  <a:cubicBezTo>
                    <a:pt x="895" y="134"/>
                    <a:pt x="895" y="134"/>
                    <a:pt x="895" y="134"/>
                  </a:cubicBezTo>
                  <a:cubicBezTo>
                    <a:pt x="899" y="134"/>
                    <a:pt x="904" y="133"/>
                    <a:pt x="907" y="130"/>
                  </a:cubicBezTo>
                  <a:cubicBezTo>
                    <a:pt x="1027" y="31"/>
                    <a:pt x="1027" y="31"/>
                    <a:pt x="1027" y="31"/>
                  </a:cubicBezTo>
                  <a:cubicBezTo>
                    <a:pt x="1032" y="27"/>
                    <a:pt x="1035" y="22"/>
                    <a:pt x="1035" y="16"/>
                  </a:cubicBezTo>
                  <a:cubicBezTo>
                    <a:pt x="1035" y="10"/>
                    <a:pt x="1032" y="5"/>
                    <a:pt x="1027" y="1"/>
                  </a:cubicBezTo>
                  <a:cubicBezTo>
                    <a:pt x="1027" y="0"/>
                    <a:pt x="1027" y="0"/>
                    <a:pt x="1027" y="0"/>
                  </a:cubicBezTo>
                  <a:cubicBezTo>
                    <a:pt x="1029" y="3"/>
                    <a:pt x="1031" y="8"/>
                    <a:pt x="1031" y="12"/>
                  </a:cubicBez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9" name="Freeform 28">
              <a:extLst>
                <a:ext uri="{FF2B5EF4-FFF2-40B4-BE49-F238E27FC236}">
                  <a16:creationId xmlns:a16="http://schemas.microsoft.com/office/drawing/2014/main" id="{C390D20F-8DF6-4926-B13D-9C344CD1F07C}"/>
                </a:ext>
              </a:extLst>
            </p:cNvPr>
            <p:cNvSpPr>
              <a:spLocks/>
            </p:cNvSpPr>
            <p:nvPr/>
          </p:nvSpPr>
          <p:spPr bwMode="auto">
            <a:xfrm>
              <a:off x="4316413" y="3887788"/>
              <a:ext cx="3086100" cy="519113"/>
            </a:xfrm>
            <a:custGeom>
              <a:avLst/>
              <a:gdLst>
                <a:gd name="T0" fmla="*/ 793 w 803"/>
                <a:gd name="T1" fmla="*/ 104 h 135"/>
                <a:gd name="T2" fmla="*/ 673 w 803"/>
                <a:gd name="T3" fmla="*/ 5 h 135"/>
                <a:gd name="T4" fmla="*/ 661 w 803"/>
                <a:gd name="T5" fmla="*/ 0 h 135"/>
                <a:gd name="T6" fmla="*/ 3 w 803"/>
                <a:gd name="T7" fmla="*/ 0 h 135"/>
                <a:gd name="T8" fmla="*/ 0 w 803"/>
                <a:gd name="T9" fmla="*/ 4 h 135"/>
                <a:gd name="T10" fmla="*/ 657 w 803"/>
                <a:gd name="T11" fmla="*/ 4 h 135"/>
                <a:gd name="T12" fmla="*/ 669 w 803"/>
                <a:gd name="T13" fmla="*/ 9 h 135"/>
                <a:gd name="T14" fmla="*/ 789 w 803"/>
                <a:gd name="T15" fmla="*/ 108 h 135"/>
                <a:gd name="T16" fmla="*/ 793 w 803"/>
                <a:gd name="T17" fmla="*/ 135 h 135"/>
                <a:gd name="T18" fmla="*/ 793 w 803"/>
                <a:gd name="T19" fmla="*/ 134 h 135"/>
                <a:gd name="T20" fmla="*/ 793 w 803"/>
                <a:gd name="T2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3" h="135">
                  <a:moveTo>
                    <a:pt x="793" y="104"/>
                  </a:moveTo>
                  <a:cubicBezTo>
                    <a:pt x="673" y="5"/>
                    <a:pt x="673" y="5"/>
                    <a:pt x="673" y="5"/>
                  </a:cubicBezTo>
                  <a:cubicBezTo>
                    <a:pt x="670" y="2"/>
                    <a:pt x="665" y="0"/>
                    <a:pt x="661" y="0"/>
                  </a:cubicBezTo>
                  <a:cubicBezTo>
                    <a:pt x="3" y="0"/>
                    <a:pt x="3" y="0"/>
                    <a:pt x="3" y="0"/>
                  </a:cubicBezTo>
                  <a:cubicBezTo>
                    <a:pt x="0" y="4"/>
                    <a:pt x="0" y="4"/>
                    <a:pt x="0" y="4"/>
                  </a:cubicBezTo>
                  <a:cubicBezTo>
                    <a:pt x="657" y="4"/>
                    <a:pt x="657" y="4"/>
                    <a:pt x="657" y="4"/>
                  </a:cubicBezTo>
                  <a:cubicBezTo>
                    <a:pt x="661" y="4"/>
                    <a:pt x="666" y="6"/>
                    <a:pt x="669" y="9"/>
                  </a:cubicBezTo>
                  <a:cubicBezTo>
                    <a:pt x="789" y="108"/>
                    <a:pt x="789" y="108"/>
                    <a:pt x="789" y="108"/>
                  </a:cubicBezTo>
                  <a:cubicBezTo>
                    <a:pt x="798" y="114"/>
                    <a:pt x="799" y="127"/>
                    <a:pt x="793" y="135"/>
                  </a:cubicBezTo>
                  <a:cubicBezTo>
                    <a:pt x="793" y="134"/>
                    <a:pt x="793" y="134"/>
                    <a:pt x="793" y="134"/>
                  </a:cubicBezTo>
                  <a:cubicBezTo>
                    <a:pt x="803" y="126"/>
                    <a:pt x="803" y="111"/>
                    <a:pt x="793" y="104"/>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49" name="Shadow">
            <a:extLst>
              <a:ext uri="{FF2B5EF4-FFF2-40B4-BE49-F238E27FC236}">
                <a16:creationId xmlns:a16="http://schemas.microsoft.com/office/drawing/2014/main" id="{795F2DE2-6559-49AC-B50D-8180AEE46DA2}"/>
              </a:ext>
            </a:extLst>
          </p:cNvPr>
          <p:cNvSpPr/>
          <p:nvPr/>
        </p:nvSpPr>
        <p:spPr>
          <a:xfrm flipH="1" flipV="1">
            <a:off x="3681413" y="3830446"/>
            <a:ext cx="4419737" cy="471748"/>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50812 w 3378199"/>
              <a:gd name="connsiteY0" fmla="*/ 376111 h 376111"/>
              <a:gd name="connsiteX1" fmla="*/ 0 w 3378199"/>
              <a:gd name="connsiteY1" fmla="*/ 0 h 376111"/>
              <a:gd name="connsiteX2" fmla="*/ 3378199 w 3378199"/>
              <a:gd name="connsiteY2" fmla="*/ 376111 h 376111"/>
              <a:gd name="connsiteX3" fmla="*/ 150812 w 3378199"/>
              <a:gd name="connsiteY3" fmla="*/ 376111 h 376111"/>
            </a:gdLst>
            <a:ahLst/>
            <a:cxnLst>
              <a:cxn ang="0">
                <a:pos x="connsiteX0" y="connsiteY0"/>
              </a:cxn>
              <a:cxn ang="0">
                <a:pos x="connsiteX1" y="connsiteY1"/>
              </a:cxn>
              <a:cxn ang="0">
                <a:pos x="connsiteX2" y="connsiteY2"/>
              </a:cxn>
              <a:cxn ang="0">
                <a:pos x="connsiteX3" y="connsiteY3"/>
              </a:cxn>
            </a:cxnLst>
            <a:rect l="l" t="t" r="r" b="b"/>
            <a:pathLst>
              <a:path w="3378199" h="376111">
                <a:moveTo>
                  <a:pt x="150812" y="376111"/>
                </a:moveTo>
                <a:lnTo>
                  <a:pt x="0" y="0"/>
                </a:lnTo>
                <a:lnTo>
                  <a:pt x="3378199" y="376111"/>
                </a:lnTo>
                <a:lnTo>
                  <a:pt x="150812" y="376111"/>
                </a:lnTo>
                <a:close/>
              </a:path>
            </a:pathLst>
          </a:custGeom>
          <a:gradFill>
            <a:gsLst>
              <a:gs pos="100000">
                <a:srgbClr val="080808">
                  <a:alpha val="0"/>
                </a:srgbClr>
              </a:gs>
              <a:gs pos="0">
                <a:srgbClr val="000000"/>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44" name="03">
            <a:extLst>
              <a:ext uri="{FF2B5EF4-FFF2-40B4-BE49-F238E27FC236}">
                <a16:creationId xmlns:a16="http://schemas.microsoft.com/office/drawing/2014/main" id="{0FAD5BCD-AC20-4B76-AB8B-F71A1C24960E}"/>
              </a:ext>
            </a:extLst>
          </p:cNvPr>
          <p:cNvGrpSpPr/>
          <p:nvPr/>
        </p:nvGrpSpPr>
        <p:grpSpPr>
          <a:xfrm>
            <a:off x="4784726" y="3019425"/>
            <a:ext cx="3986213" cy="911226"/>
            <a:chOff x="4327526" y="2971800"/>
            <a:chExt cx="3986213" cy="911226"/>
          </a:xfrm>
        </p:grpSpPr>
        <p:sp>
          <p:nvSpPr>
            <p:cNvPr id="10" name="Freeform 9">
              <a:extLst>
                <a:ext uri="{FF2B5EF4-FFF2-40B4-BE49-F238E27FC236}">
                  <a16:creationId xmlns:a16="http://schemas.microsoft.com/office/drawing/2014/main" id="{50287F05-D2D4-4418-8E7A-9549F58A18A7}"/>
                </a:ext>
              </a:extLst>
            </p:cNvPr>
            <p:cNvSpPr>
              <a:spLocks/>
            </p:cNvSpPr>
            <p:nvPr/>
          </p:nvSpPr>
          <p:spPr bwMode="auto">
            <a:xfrm>
              <a:off x="4327526" y="2971800"/>
              <a:ext cx="3975100" cy="911225"/>
            </a:xfrm>
            <a:custGeom>
              <a:avLst/>
              <a:gdLst>
                <a:gd name="T0" fmla="*/ 1027 w 1034"/>
                <a:gd name="T1" fmla="*/ 104 h 237"/>
                <a:gd name="T2" fmla="*/ 907 w 1034"/>
                <a:gd name="T3" fmla="*/ 5 h 237"/>
                <a:gd name="T4" fmla="*/ 894 w 1034"/>
                <a:gd name="T5" fmla="*/ 0 h 237"/>
                <a:gd name="T6" fmla="*/ 237 w 1034"/>
                <a:gd name="T7" fmla="*/ 0 h 237"/>
                <a:gd name="T8" fmla="*/ 119 w 1034"/>
                <a:gd name="T9" fmla="*/ 119 h 237"/>
                <a:gd name="T10" fmla="*/ 119 w 1034"/>
                <a:gd name="T11" fmla="*/ 119 h 237"/>
                <a:gd name="T12" fmla="*/ 0 w 1034"/>
                <a:gd name="T13" fmla="*/ 237 h 237"/>
                <a:gd name="T14" fmla="*/ 894 w 1034"/>
                <a:gd name="T15" fmla="*/ 237 h 237"/>
                <a:gd name="T16" fmla="*/ 907 w 1034"/>
                <a:gd name="T17" fmla="*/ 233 h 237"/>
                <a:gd name="T18" fmla="*/ 1027 w 1034"/>
                <a:gd name="T19" fmla="*/ 134 h 237"/>
                <a:gd name="T20" fmla="*/ 1034 w 1034"/>
                <a:gd name="T21" fmla="*/ 119 h 237"/>
                <a:gd name="T22" fmla="*/ 1027 w 1034"/>
                <a:gd name="T23" fmla="*/ 1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4" h="237">
                  <a:moveTo>
                    <a:pt x="1027" y="104"/>
                  </a:moveTo>
                  <a:cubicBezTo>
                    <a:pt x="907" y="5"/>
                    <a:pt x="907" y="5"/>
                    <a:pt x="907" y="5"/>
                  </a:cubicBezTo>
                  <a:cubicBezTo>
                    <a:pt x="903" y="2"/>
                    <a:pt x="899" y="0"/>
                    <a:pt x="894" y="0"/>
                  </a:cubicBezTo>
                  <a:cubicBezTo>
                    <a:pt x="237" y="0"/>
                    <a:pt x="237" y="0"/>
                    <a:pt x="237" y="0"/>
                  </a:cubicBezTo>
                  <a:cubicBezTo>
                    <a:pt x="119" y="119"/>
                    <a:pt x="119" y="119"/>
                    <a:pt x="119" y="119"/>
                  </a:cubicBezTo>
                  <a:cubicBezTo>
                    <a:pt x="119" y="119"/>
                    <a:pt x="119" y="119"/>
                    <a:pt x="119" y="119"/>
                  </a:cubicBezTo>
                  <a:cubicBezTo>
                    <a:pt x="0" y="237"/>
                    <a:pt x="0" y="237"/>
                    <a:pt x="0" y="237"/>
                  </a:cubicBezTo>
                  <a:cubicBezTo>
                    <a:pt x="894" y="237"/>
                    <a:pt x="894" y="237"/>
                    <a:pt x="894" y="237"/>
                  </a:cubicBezTo>
                  <a:cubicBezTo>
                    <a:pt x="899" y="237"/>
                    <a:pt x="903" y="236"/>
                    <a:pt x="907" y="233"/>
                  </a:cubicBezTo>
                  <a:cubicBezTo>
                    <a:pt x="1027" y="134"/>
                    <a:pt x="1027" y="134"/>
                    <a:pt x="1027" y="134"/>
                  </a:cubicBezTo>
                  <a:cubicBezTo>
                    <a:pt x="1032" y="130"/>
                    <a:pt x="1034" y="125"/>
                    <a:pt x="1034" y="119"/>
                  </a:cubicBezTo>
                  <a:cubicBezTo>
                    <a:pt x="1034" y="113"/>
                    <a:pt x="1032" y="108"/>
                    <a:pt x="1027" y="10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11" name="Freeform 10">
              <a:extLst>
                <a:ext uri="{FF2B5EF4-FFF2-40B4-BE49-F238E27FC236}">
                  <a16:creationId xmlns:a16="http://schemas.microsoft.com/office/drawing/2014/main" id="{163F2C9D-DFA8-4DC1-A2C6-B05894EC6A9F}"/>
                </a:ext>
              </a:extLst>
            </p:cNvPr>
            <p:cNvSpPr>
              <a:spLocks/>
            </p:cNvSpPr>
            <p:nvPr/>
          </p:nvSpPr>
          <p:spPr bwMode="auto">
            <a:xfrm>
              <a:off x="4327526" y="3429000"/>
              <a:ext cx="3975100" cy="454025"/>
            </a:xfrm>
            <a:custGeom>
              <a:avLst/>
              <a:gdLst>
                <a:gd name="T0" fmla="*/ 119 w 1034"/>
                <a:gd name="T1" fmla="*/ 0 h 118"/>
                <a:gd name="T2" fmla="*/ 119 w 1034"/>
                <a:gd name="T3" fmla="*/ 0 h 118"/>
                <a:gd name="T4" fmla="*/ 0 w 1034"/>
                <a:gd name="T5" fmla="*/ 118 h 118"/>
                <a:gd name="T6" fmla="*/ 894 w 1034"/>
                <a:gd name="T7" fmla="*/ 118 h 118"/>
                <a:gd name="T8" fmla="*/ 907 w 1034"/>
                <a:gd name="T9" fmla="*/ 114 h 118"/>
                <a:gd name="T10" fmla="*/ 1027 w 1034"/>
                <a:gd name="T11" fmla="*/ 15 h 118"/>
                <a:gd name="T12" fmla="*/ 1034 w 1034"/>
                <a:gd name="T13" fmla="*/ 0 h 118"/>
                <a:gd name="T14" fmla="*/ 119 w 1034"/>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4" h="118">
                  <a:moveTo>
                    <a:pt x="119" y="0"/>
                  </a:moveTo>
                  <a:cubicBezTo>
                    <a:pt x="119" y="0"/>
                    <a:pt x="119" y="0"/>
                    <a:pt x="119" y="0"/>
                  </a:cubicBezTo>
                  <a:cubicBezTo>
                    <a:pt x="0" y="118"/>
                    <a:pt x="0" y="118"/>
                    <a:pt x="0" y="118"/>
                  </a:cubicBezTo>
                  <a:cubicBezTo>
                    <a:pt x="894" y="118"/>
                    <a:pt x="894" y="118"/>
                    <a:pt x="894" y="118"/>
                  </a:cubicBezTo>
                  <a:cubicBezTo>
                    <a:pt x="899" y="118"/>
                    <a:pt x="903" y="117"/>
                    <a:pt x="907" y="114"/>
                  </a:cubicBezTo>
                  <a:cubicBezTo>
                    <a:pt x="1027" y="15"/>
                    <a:pt x="1027" y="15"/>
                    <a:pt x="1027" y="15"/>
                  </a:cubicBezTo>
                  <a:cubicBezTo>
                    <a:pt x="1032" y="11"/>
                    <a:pt x="1034" y="6"/>
                    <a:pt x="1034" y="0"/>
                  </a:cubicBezTo>
                  <a:lnTo>
                    <a:pt x="119" y="0"/>
                  </a:lnTo>
                  <a:close/>
                </a:path>
              </a:pathLst>
            </a:cu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30" name="Freeform 29">
              <a:extLst>
                <a:ext uri="{FF2B5EF4-FFF2-40B4-BE49-F238E27FC236}">
                  <a16:creationId xmlns:a16="http://schemas.microsoft.com/office/drawing/2014/main" id="{A50D0770-5EBA-44C2-A8A7-F288818E95A7}"/>
                </a:ext>
              </a:extLst>
            </p:cNvPr>
            <p:cNvSpPr>
              <a:spLocks/>
            </p:cNvSpPr>
            <p:nvPr/>
          </p:nvSpPr>
          <p:spPr bwMode="auto">
            <a:xfrm>
              <a:off x="4327526" y="3367088"/>
              <a:ext cx="3975100" cy="515938"/>
            </a:xfrm>
            <a:custGeom>
              <a:avLst/>
              <a:gdLst>
                <a:gd name="T0" fmla="*/ 1030 w 1034"/>
                <a:gd name="T1" fmla="*/ 12 h 134"/>
                <a:gd name="T2" fmla="*/ 1023 w 1034"/>
                <a:gd name="T3" fmla="*/ 27 h 134"/>
                <a:gd name="T4" fmla="*/ 903 w 1034"/>
                <a:gd name="T5" fmla="*/ 126 h 134"/>
                <a:gd name="T6" fmla="*/ 890 w 1034"/>
                <a:gd name="T7" fmla="*/ 130 h 134"/>
                <a:gd name="T8" fmla="*/ 4 w 1034"/>
                <a:gd name="T9" fmla="*/ 130 h 134"/>
                <a:gd name="T10" fmla="*/ 0 w 1034"/>
                <a:gd name="T11" fmla="*/ 134 h 134"/>
                <a:gd name="T12" fmla="*/ 894 w 1034"/>
                <a:gd name="T13" fmla="*/ 134 h 134"/>
                <a:gd name="T14" fmla="*/ 907 w 1034"/>
                <a:gd name="T15" fmla="*/ 130 h 134"/>
                <a:gd name="T16" fmla="*/ 1027 w 1034"/>
                <a:gd name="T17" fmla="*/ 31 h 134"/>
                <a:gd name="T18" fmla="*/ 1034 w 1034"/>
                <a:gd name="T19" fmla="*/ 16 h 134"/>
                <a:gd name="T20" fmla="*/ 1027 w 1034"/>
                <a:gd name="T21" fmla="*/ 1 h 134"/>
                <a:gd name="T22" fmla="*/ 1026 w 1034"/>
                <a:gd name="T23" fmla="*/ 0 h 134"/>
                <a:gd name="T24" fmla="*/ 1030 w 1034"/>
                <a:gd name="T25" fmla="*/ 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134">
                  <a:moveTo>
                    <a:pt x="1030" y="12"/>
                  </a:moveTo>
                  <a:cubicBezTo>
                    <a:pt x="1030" y="18"/>
                    <a:pt x="1028" y="23"/>
                    <a:pt x="1023" y="27"/>
                  </a:cubicBezTo>
                  <a:cubicBezTo>
                    <a:pt x="903" y="126"/>
                    <a:pt x="903" y="126"/>
                    <a:pt x="903" y="126"/>
                  </a:cubicBezTo>
                  <a:cubicBezTo>
                    <a:pt x="899" y="129"/>
                    <a:pt x="895" y="130"/>
                    <a:pt x="890" y="130"/>
                  </a:cubicBezTo>
                  <a:cubicBezTo>
                    <a:pt x="4" y="130"/>
                    <a:pt x="4" y="130"/>
                    <a:pt x="4" y="130"/>
                  </a:cubicBezTo>
                  <a:cubicBezTo>
                    <a:pt x="0" y="134"/>
                    <a:pt x="0" y="134"/>
                    <a:pt x="0" y="134"/>
                  </a:cubicBezTo>
                  <a:cubicBezTo>
                    <a:pt x="894" y="134"/>
                    <a:pt x="894" y="134"/>
                    <a:pt x="894" y="134"/>
                  </a:cubicBezTo>
                  <a:cubicBezTo>
                    <a:pt x="899" y="134"/>
                    <a:pt x="903" y="133"/>
                    <a:pt x="907" y="130"/>
                  </a:cubicBezTo>
                  <a:cubicBezTo>
                    <a:pt x="1027" y="31"/>
                    <a:pt x="1027" y="31"/>
                    <a:pt x="1027" y="31"/>
                  </a:cubicBezTo>
                  <a:cubicBezTo>
                    <a:pt x="1032" y="27"/>
                    <a:pt x="1034" y="22"/>
                    <a:pt x="1034" y="16"/>
                  </a:cubicBezTo>
                  <a:cubicBezTo>
                    <a:pt x="1034" y="10"/>
                    <a:pt x="1032" y="5"/>
                    <a:pt x="1027" y="1"/>
                  </a:cubicBezTo>
                  <a:cubicBezTo>
                    <a:pt x="1026" y="0"/>
                    <a:pt x="1026" y="0"/>
                    <a:pt x="1026" y="0"/>
                  </a:cubicBezTo>
                  <a:cubicBezTo>
                    <a:pt x="1029" y="3"/>
                    <a:pt x="1030" y="8"/>
                    <a:pt x="1030" y="12"/>
                  </a:cubicBez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1" name="Freeform 30">
              <a:extLst>
                <a:ext uri="{FF2B5EF4-FFF2-40B4-BE49-F238E27FC236}">
                  <a16:creationId xmlns:a16="http://schemas.microsoft.com/office/drawing/2014/main" id="{69FF812E-4620-4774-9CD4-162D5F3D4352}"/>
                </a:ext>
              </a:extLst>
            </p:cNvPr>
            <p:cNvSpPr>
              <a:spLocks/>
            </p:cNvSpPr>
            <p:nvPr/>
          </p:nvSpPr>
          <p:spPr bwMode="auto">
            <a:xfrm>
              <a:off x="5222876" y="2971800"/>
              <a:ext cx="3090863" cy="519113"/>
            </a:xfrm>
            <a:custGeom>
              <a:avLst/>
              <a:gdLst>
                <a:gd name="T0" fmla="*/ 794 w 804"/>
                <a:gd name="T1" fmla="*/ 104 h 135"/>
                <a:gd name="T2" fmla="*/ 674 w 804"/>
                <a:gd name="T3" fmla="*/ 5 h 135"/>
                <a:gd name="T4" fmla="*/ 661 w 804"/>
                <a:gd name="T5" fmla="*/ 0 h 135"/>
                <a:gd name="T6" fmla="*/ 4 w 804"/>
                <a:gd name="T7" fmla="*/ 0 h 135"/>
                <a:gd name="T8" fmla="*/ 0 w 804"/>
                <a:gd name="T9" fmla="*/ 4 h 135"/>
                <a:gd name="T10" fmla="*/ 657 w 804"/>
                <a:gd name="T11" fmla="*/ 4 h 135"/>
                <a:gd name="T12" fmla="*/ 670 w 804"/>
                <a:gd name="T13" fmla="*/ 9 h 135"/>
                <a:gd name="T14" fmla="*/ 790 w 804"/>
                <a:gd name="T15" fmla="*/ 108 h 135"/>
                <a:gd name="T16" fmla="*/ 793 w 804"/>
                <a:gd name="T17" fmla="*/ 135 h 135"/>
                <a:gd name="T18" fmla="*/ 794 w 804"/>
                <a:gd name="T19" fmla="*/ 134 h 135"/>
                <a:gd name="T20" fmla="*/ 794 w 804"/>
                <a:gd name="T2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4" h="135">
                  <a:moveTo>
                    <a:pt x="794" y="104"/>
                  </a:moveTo>
                  <a:cubicBezTo>
                    <a:pt x="674" y="5"/>
                    <a:pt x="674" y="5"/>
                    <a:pt x="674" y="5"/>
                  </a:cubicBezTo>
                  <a:cubicBezTo>
                    <a:pt x="670" y="2"/>
                    <a:pt x="666" y="0"/>
                    <a:pt x="661" y="0"/>
                  </a:cubicBezTo>
                  <a:cubicBezTo>
                    <a:pt x="4" y="0"/>
                    <a:pt x="4" y="0"/>
                    <a:pt x="4" y="0"/>
                  </a:cubicBezTo>
                  <a:cubicBezTo>
                    <a:pt x="0" y="4"/>
                    <a:pt x="0" y="4"/>
                    <a:pt x="0" y="4"/>
                  </a:cubicBezTo>
                  <a:cubicBezTo>
                    <a:pt x="657" y="4"/>
                    <a:pt x="657" y="4"/>
                    <a:pt x="657" y="4"/>
                  </a:cubicBezTo>
                  <a:cubicBezTo>
                    <a:pt x="662" y="4"/>
                    <a:pt x="666" y="6"/>
                    <a:pt x="670" y="9"/>
                  </a:cubicBezTo>
                  <a:cubicBezTo>
                    <a:pt x="790" y="108"/>
                    <a:pt x="790" y="108"/>
                    <a:pt x="790" y="108"/>
                  </a:cubicBezTo>
                  <a:cubicBezTo>
                    <a:pt x="798" y="114"/>
                    <a:pt x="799" y="127"/>
                    <a:pt x="793" y="135"/>
                  </a:cubicBezTo>
                  <a:cubicBezTo>
                    <a:pt x="794" y="134"/>
                    <a:pt x="794" y="134"/>
                    <a:pt x="794" y="134"/>
                  </a:cubicBezTo>
                  <a:cubicBezTo>
                    <a:pt x="804" y="126"/>
                    <a:pt x="804" y="112"/>
                    <a:pt x="794" y="104"/>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50" name="Shadow">
            <a:extLst>
              <a:ext uri="{FF2B5EF4-FFF2-40B4-BE49-F238E27FC236}">
                <a16:creationId xmlns:a16="http://schemas.microsoft.com/office/drawing/2014/main" id="{52C163FA-2F89-44A0-BBC3-4E4D434BA429}"/>
              </a:ext>
            </a:extLst>
          </p:cNvPr>
          <p:cNvSpPr/>
          <p:nvPr/>
        </p:nvSpPr>
        <p:spPr>
          <a:xfrm flipH="1" flipV="1">
            <a:off x="4519476" y="2925930"/>
            <a:ext cx="4419737" cy="471748"/>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50812 w 3378199"/>
              <a:gd name="connsiteY0" fmla="*/ 376111 h 376111"/>
              <a:gd name="connsiteX1" fmla="*/ 0 w 3378199"/>
              <a:gd name="connsiteY1" fmla="*/ 0 h 376111"/>
              <a:gd name="connsiteX2" fmla="*/ 3378199 w 3378199"/>
              <a:gd name="connsiteY2" fmla="*/ 376111 h 376111"/>
              <a:gd name="connsiteX3" fmla="*/ 150812 w 3378199"/>
              <a:gd name="connsiteY3" fmla="*/ 376111 h 376111"/>
            </a:gdLst>
            <a:ahLst/>
            <a:cxnLst>
              <a:cxn ang="0">
                <a:pos x="connsiteX0" y="connsiteY0"/>
              </a:cxn>
              <a:cxn ang="0">
                <a:pos x="connsiteX1" y="connsiteY1"/>
              </a:cxn>
              <a:cxn ang="0">
                <a:pos x="connsiteX2" y="connsiteY2"/>
              </a:cxn>
              <a:cxn ang="0">
                <a:pos x="connsiteX3" y="connsiteY3"/>
              </a:cxn>
            </a:cxnLst>
            <a:rect l="l" t="t" r="r" b="b"/>
            <a:pathLst>
              <a:path w="3378199" h="376111">
                <a:moveTo>
                  <a:pt x="150812" y="376111"/>
                </a:moveTo>
                <a:lnTo>
                  <a:pt x="0" y="0"/>
                </a:lnTo>
                <a:lnTo>
                  <a:pt x="3378199" y="376111"/>
                </a:lnTo>
                <a:lnTo>
                  <a:pt x="150812" y="376111"/>
                </a:lnTo>
                <a:close/>
              </a:path>
            </a:pathLst>
          </a:custGeom>
          <a:gradFill>
            <a:gsLst>
              <a:gs pos="100000">
                <a:srgbClr val="080808">
                  <a:alpha val="0"/>
                </a:srgbClr>
              </a:gs>
              <a:gs pos="0">
                <a:srgbClr val="000000"/>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43" name="02">
            <a:extLst>
              <a:ext uri="{FF2B5EF4-FFF2-40B4-BE49-F238E27FC236}">
                <a16:creationId xmlns:a16="http://schemas.microsoft.com/office/drawing/2014/main" id="{1CA13202-4D7B-4800-8546-2AF1B58B4D66}"/>
              </a:ext>
            </a:extLst>
          </p:cNvPr>
          <p:cNvGrpSpPr/>
          <p:nvPr/>
        </p:nvGrpSpPr>
        <p:grpSpPr>
          <a:xfrm>
            <a:off x="5692776" y="2103438"/>
            <a:ext cx="3981450" cy="911225"/>
            <a:chOff x="5235576" y="2055813"/>
            <a:chExt cx="3981450" cy="911225"/>
          </a:xfrm>
        </p:grpSpPr>
        <p:sp>
          <p:nvSpPr>
            <p:cNvPr id="12" name="Freeform 11">
              <a:extLst>
                <a:ext uri="{FF2B5EF4-FFF2-40B4-BE49-F238E27FC236}">
                  <a16:creationId xmlns:a16="http://schemas.microsoft.com/office/drawing/2014/main" id="{9F3FFEFF-A30B-494A-AC48-25A3638441F1}"/>
                </a:ext>
              </a:extLst>
            </p:cNvPr>
            <p:cNvSpPr>
              <a:spLocks/>
            </p:cNvSpPr>
            <p:nvPr/>
          </p:nvSpPr>
          <p:spPr bwMode="auto">
            <a:xfrm>
              <a:off x="5235576" y="2055813"/>
              <a:ext cx="3973513" cy="911225"/>
            </a:xfrm>
            <a:custGeom>
              <a:avLst/>
              <a:gdLst>
                <a:gd name="T0" fmla="*/ 1027 w 1034"/>
                <a:gd name="T1" fmla="*/ 104 h 237"/>
                <a:gd name="T2" fmla="*/ 907 w 1034"/>
                <a:gd name="T3" fmla="*/ 5 h 237"/>
                <a:gd name="T4" fmla="*/ 894 w 1034"/>
                <a:gd name="T5" fmla="*/ 0 h 237"/>
                <a:gd name="T6" fmla="*/ 237 w 1034"/>
                <a:gd name="T7" fmla="*/ 0 h 237"/>
                <a:gd name="T8" fmla="*/ 118 w 1034"/>
                <a:gd name="T9" fmla="*/ 119 h 237"/>
                <a:gd name="T10" fmla="*/ 118 w 1034"/>
                <a:gd name="T11" fmla="*/ 119 h 237"/>
                <a:gd name="T12" fmla="*/ 0 w 1034"/>
                <a:gd name="T13" fmla="*/ 237 h 237"/>
                <a:gd name="T14" fmla="*/ 894 w 1034"/>
                <a:gd name="T15" fmla="*/ 237 h 237"/>
                <a:gd name="T16" fmla="*/ 907 w 1034"/>
                <a:gd name="T17" fmla="*/ 233 h 237"/>
                <a:gd name="T18" fmla="*/ 1027 w 1034"/>
                <a:gd name="T19" fmla="*/ 134 h 237"/>
                <a:gd name="T20" fmla="*/ 1034 w 1034"/>
                <a:gd name="T21" fmla="*/ 119 h 237"/>
                <a:gd name="T22" fmla="*/ 1027 w 1034"/>
                <a:gd name="T23" fmla="*/ 1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4" h="237">
                  <a:moveTo>
                    <a:pt x="1027" y="104"/>
                  </a:moveTo>
                  <a:cubicBezTo>
                    <a:pt x="907" y="5"/>
                    <a:pt x="907" y="5"/>
                    <a:pt x="907" y="5"/>
                  </a:cubicBezTo>
                  <a:cubicBezTo>
                    <a:pt x="903" y="2"/>
                    <a:pt x="899" y="0"/>
                    <a:pt x="894" y="0"/>
                  </a:cubicBezTo>
                  <a:cubicBezTo>
                    <a:pt x="237" y="0"/>
                    <a:pt x="237" y="0"/>
                    <a:pt x="237" y="0"/>
                  </a:cubicBezTo>
                  <a:cubicBezTo>
                    <a:pt x="118" y="119"/>
                    <a:pt x="118" y="119"/>
                    <a:pt x="118" y="119"/>
                  </a:cubicBezTo>
                  <a:cubicBezTo>
                    <a:pt x="118" y="119"/>
                    <a:pt x="118" y="119"/>
                    <a:pt x="118" y="119"/>
                  </a:cubicBezTo>
                  <a:cubicBezTo>
                    <a:pt x="0" y="237"/>
                    <a:pt x="0" y="237"/>
                    <a:pt x="0" y="237"/>
                  </a:cubicBezTo>
                  <a:cubicBezTo>
                    <a:pt x="894" y="237"/>
                    <a:pt x="894" y="237"/>
                    <a:pt x="894" y="237"/>
                  </a:cubicBezTo>
                  <a:cubicBezTo>
                    <a:pt x="899" y="237"/>
                    <a:pt x="903" y="236"/>
                    <a:pt x="907" y="233"/>
                  </a:cubicBezTo>
                  <a:cubicBezTo>
                    <a:pt x="1027" y="134"/>
                    <a:pt x="1027" y="134"/>
                    <a:pt x="1027" y="134"/>
                  </a:cubicBezTo>
                  <a:cubicBezTo>
                    <a:pt x="1032" y="130"/>
                    <a:pt x="1034" y="125"/>
                    <a:pt x="1034" y="119"/>
                  </a:cubicBezTo>
                  <a:cubicBezTo>
                    <a:pt x="1034" y="113"/>
                    <a:pt x="1032" y="108"/>
                    <a:pt x="1027" y="104"/>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UA"/>
            </a:p>
          </p:txBody>
        </p:sp>
        <p:sp>
          <p:nvSpPr>
            <p:cNvPr id="13" name="Freeform 12">
              <a:extLst>
                <a:ext uri="{FF2B5EF4-FFF2-40B4-BE49-F238E27FC236}">
                  <a16:creationId xmlns:a16="http://schemas.microsoft.com/office/drawing/2014/main" id="{5FDA8564-23A2-485B-914D-AC9E8922E114}"/>
                </a:ext>
              </a:extLst>
            </p:cNvPr>
            <p:cNvSpPr>
              <a:spLocks/>
            </p:cNvSpPr>
            <p:nvPr/>
          </p:nvSpPr>
          <p:spPr bwMode="auto">
            <a:xfrm>
              <a:off x="5235576" y="2513013"/>
              <a:ext cx="3973513" cy="454025"/>
            </a:xfrm>
            <a:custGeom>
              <a:avLst/>
              <a:gdLst>
                <a:gd name="T0" fmla="*/ 118 w 1034"/>
                <a:gd name="T1" fmla="*/ 0 h 118"/>
                <a:gd name="T2" fmla="*/ 118 w 1034"/>
                <a:gd name="T3" fmla="*/ 0 h 118"/>
                <a:gd name="T4" fmla="*/ 0 w 1034"/>
                <a:gd name="T5" fmla="*/ 118 h 118"/>
                <a:gd name="T6" fmla="*/ 894 w 1034"/>
                <a:gd name="T7" fmla="*/ 118 h 118"/>
                <a:gd name="T8" fmla="*/ 907 w 1034"/>
                <a:gd name="T9" fmla="*/ 114 h 118"/>
                <a:gd name="T10" fmla="*/ 1027 w 1034"/>
                <a:gd name="T11" fmla="*/ 15 h 118"/>
                <a:gd name="T12" fmla="*/ 1034 w 1034"/>
                <a:gd name="T13" fmla="*/ 0 h 118"/>
                <a:gd name="T14" fmla="*/ 118 w 1034"/>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4" h="118">
                  <a:moveTo>
                    <a:pt x="118" y="0"/>
                  </a:moveTo>
                  <a:cubicBezTo>
                    <a:pt x="118" y="0"/>
                    <a:pt x="118" y="0"/>
                    <a:pt x="118" y="0"/>
                  </a:cubicBezTo>
                  <a:cubicBezTo>
                    <a:pt x="0" y="118"/>
                    <a:pt x="0" y="118"/>
                    <a:pt x="0" y="118"/>
                  </a:cubicBezTo>
                  <a:cubicBezTo>
                    <a:pt x="894" y="118"/>
                    <a:pt x="894" y="118"/>
                    <a:pt x="894" y="118"/>
                  </a:cubicBezTo>
                  <a:cubicBezTo>
                    <a:pt x="899" y="118"/>
                    <a:pt x="903" y="117"/>
                    <a:pt x="907" y="114"/>
                  </a:cubicBezTo>
                  <a:cubicBezTo>
                    <a:pt x="1027" y="15"/>
                    <a:pt x="1027" y="15"/>
                    <a:pt x="1027" y="15"/>
                  </a:cubicBezTo>
                  <a:cubicBezTo>
                    <a:pt x="1032" y="11"/>
                    <a:pt x="1034" y="6"/>
                    <a:pt x="1034" y="0"/>
                  </a:cubicBezTo>
                  <a:lnTo>
                    <a:pt x="118" y="0"/>
                  </a:ln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32" name="Freeform 31">
              <a:extLst>
                <a:ext uri="{FF2B5EF4-FFF2-40B4-BE49-F238E27FC236}">
                  <a16:creationId xmlns:a16="http://schemas.microsoft.com/office/drawing/2014/main" id="{C6DFB1C5-EE3C-4F19-A8C9-6EF897D0413F}"/>
                </a:ext>
              </a:extLst>
            </p:cNvPr>
            <p:cNvSpPr>
              <a:spLocks/>
            </p:cNvSpPr>
            <p:nvPr/>
          </p:nvSpPr>
          <p:spPr bwMode="auto">
            <a:xfrm>
              <a:off x="5235576" y="2451100"/>
              <a:ext cx="3973513" cy="515938"/>
            </a:xfrm>
            <a:custGeom>
              <a:avLst/>
              <a:gdLst>
                <a:gd name="T0" fmla="*/ 1030 w 1034"/>
                <a:gd name="T1" fmla="*/ 12 h 134"/>
                <a:gd name="T2" fmla="*/ 1023 w 1034"/>
                <a:gd name="T3" fmla="*/ 27 h 134"/>
                <a:gd name="T4" fmla="*/ 903 w 1034"/>
                <a:gd name="T5" fmla="*/ 126 h 134"/>
                <a:gd name="T6" fmla="*/ 890 w 1034"/>
                <a:gd name="T7" fmla="*/ 130 h 134"/>
                <a:gd name="T8" fmla="*/ 4 w 1034"/>
                <a:gd name="T9" fmla="*/ 130 h 134"/>
                <a:gd name="T10" fmla="*/ 0 w 1034"/>
                <a:gd name="T11" fmla="*/ 134 h 134"/>
                <a:gd name="T12" fmla="*/ 894 w 1034"/>
                <a:gd name="T13" fmla="*/ 134 h 134"/>
                <a:gd name="T14" fmla="*/ 907 w 1034"/>
                <a:gd name="T15" fmla="*/ 130 h 134"/>
                <a:gd name="T16" fmla="*/ 1027 w 1034"/>
                <a:gd name="T17" fmla="*/ 31 h 134"/>
                <a:gd name="T18" fmla="*/ 1034 w 1034"/>
                <a:gd name="T19" fmla="*/ 16 h 134"/>
                <a:gd name="T20" fmla="*/ 1027 w 1034"/>
                <a:gd name="T21" fmla="*/ 1 h 134"/>
                <a:gd name="T22" fmla="*/ 1026 w 1034"/>
                <a:gd name="T23" fmla="*/ 0 h 134"/>
                <a:gd name="T24" fmla="*/ 1030 w 1034"/>
                <a:gd name="T25" fmla="*/ 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134">
                  <a:moveTo>
                    <a:pt x="1030" y="12"/>
                  </a:moveTo>
                  <a:cubicBezTo>
                    <a:pt x="1030" y="18"/>
                    <a:pt x="1028" y="23"/>
                    <a:pt x="1023" y="27"/>
                  </a:cubicBezTo>
                  <a:cubicBezTo>
                    <a:pt x="903" y="126"/>
                    <a:pt x="903" y="126"/>
                    <a:pt x="903" y="126"/>
                  </a:cubicBezTo>
                  <a:cubicBezTo>
                    <a:pt x="899" y="129"/>
                    <a:pt x="895" y="130"/>
                    <a:pt x="890" y="130"/>
                  </a:cubicBezTo>
                  <a:cubicBezTo>
                    <a:pt x="4" y="130"/>
                    <a:pt x="4" y="130"/>
                    <a:pt x="4" y="130"/>
                  </a:cubicBezTo>
                  <a:cubicBezTo>
                    <a:pt x="0" y="134"/>
                    <a:pt x="0" y="134"/>
                    <a:pt x="0" y="134"/>
                  </a:cubicBezTo>
                  <a:cubicBezTo>
                    <a:pt x="894" y="134"/>
                    <a:pt x="894" y="134"/>
                    <a:pt x="894" y="134"/>
                  </a:cubicBezTo>
                  <a:cubicBezTo>
                    <a:pt x="899" y="134"/>
                    <a:pt x="903" y="133"/>
                    <a:pt x="907" y="130"/>
                  </a:cubicBezTo>
                  <a:cubicBezTo>
                    <a:pt x="1027" y="31"/>
                    <a:pt x="1027" y="31"/>
                    <a:pt x="1027" y="31"/>
                  </a:cubicBezTo>
                  <a:cubicBezTo>
                    <a:pt x="1032" y="27"/>
                    <a:pt x="1034" y="22"/>
                    <a:pt x="1034" y="16"/>
                  </a:cubicBezTo>
                  <a:cubicBezTo>
                    <a:pt x="1034" y="10"/>
                    <a:pt x="1032" y="5"/>
                    <a:pt x="1027" y="1"/>
                  </a:cubicBezTo>
                  <a:cubicBezTo>
                    <a:pt x="1026" y="0"/>
                    <a:pt x="1026" y="0"/>
                    <a:pt x="1026" y="0"/>
                  </a:cubicBezTo>
                  <a:cubicBezTo>
                    <a:pt x="1029" y="4"/>
                    <a:pt x="1030" y="8"/>
                    <a:pt x="1030" y="12"/>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3" name="Freeform 32">
              <a:extLst>
                <a:ext uri="{FF2B5EF4-FFF2-40B4-BE49-F238E27FC236}">
                  <a16:creationId xmlns:a16="http://schemas.microsoft.com/office/drawing/2014/main" id="{DF90EFA1-3A38-4004-8F28-E3B6DE0CE899}"/>
                </a:ext>
              </a:extLst>
            </p:cNvPr>
            <p:cNvSpPr>
              <a:spLocks/>
            </p:cNvSpPr>
            <p:nvPr/>
          </p:nvSpPr>
          <p:spPr bwMode="auto">
            <a:xfrm>
              <a:off x="6130926" y="2055813"/>
              <a:ext cx="3086100" cy="519113"/>
            </a:xfrm>
            <a:custGeom>
              <a:avLst/>
              <a:gdLst>
                <a:gd name="T0" fmla="*/ 794 w 803"/>
                <a:gd name="T1" fmla="*/ 104 h 135"/>
                <a:gd name="T2" fmla="*/ 674 w 803"/>
                <a:gd name="T3" fmla="*/ 5 h 135"/>
                <a:gd name="T4" fmla="*/ 661 w 803"/>
                <a:gd name="T5" fmla="*/ 0 h 135"/>
                <a:gd name="T6" fmla="*/ 4 w 803"/>
                <a:gd name="T7" fmla="*/ 0 h 135"/>
                <a:gd name="T8" fmla="*/ 0 w 803"/>
                <a:gd name="T9" fmla="*/ 4 h 135"/>
                <a:gd name="T10" fmla="*/ 657 w 803"/>
                <a:gd name="T11" fmla="*/ 4 h 135"/>
                <a:gd name="T12" fmla="*/ 670 w 803"/>
                <a:gd name="T13" fmla="*/ 9 h 135"/>
                <a:gd name="T14" fmla="*/ 790 w 803"/>
                <a:gd name="T15" fmla="*/ 108 h 135"/>
                <a:gd name="T16" fmla="*/ 793 w 803"/>
                <a:gd name="T17" fmla="*/ 135 h 135"/>
                <a:gd name="T18" fmla="*/ 794 w 803"/>
                <a:gd name="T19" fmla="*/ 134 h 135"/>
                <a:gd name="T20" fmla="*/ 794 w 803"/>
                <a:gd name="T2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3" h="135">
                  <a:moveTo>
                    <a:pt x="794" y="104"/>
                  </a:moveTo>
                  <a:cubicBezTo>
                    <a:pt x="674" y="5"/>
                    <a:pt x="674" y="5"/>
                    <a:pt x="674" y="5"/>
                  </a:cubicBezTo>
                  <a:cubicBezTo>
                    <a:pt x="670" y="2"/>
                    <a:pt x="666" y="0"/>
                    <a:pt x="661" y="0"/>
                  </a:cubicBezTo>
                  <a:cubicBezTo>
                    <a:pt x="4" y="0"/>
                    <a:pt x="4" y="0"/>
                    <a:pt x="4" y="0"/>
                  </a:cubicBezTo>
                  <a:cubicBezTo>
                    <a:pt x="0" y="4"/>
                    <a:pt x="0" y="4"/>
                    <a:pt x="0" y="4"/>
                  </a:cubicBezTo>
                  <a:cubicBezTo>
                    <a:pt x="657" y="4"/>
                    <a:pt x="657" y="4"/>
                    <a:pt x="657" y="4"/>
                  </a:cubicBezTo>
                  <a:cubicBezTo>
                    <a:pt x="662" y="4"/>
                    <a:pt x="666" y="6"/>
                    <a:pt x="670" y="9"/>
                  </a:cubicBezTo>
                  <a:cubicBezTo>
                    <a:pt x="790" y="108"/>
                    <a:pt x="790" y="108"/>
                    <a:pt x="790" y="108"/>
                  </a:cubicBezTo>
                  <a:cubicBezTo>
                    <a:pt x="798" y="114"/>
                    <a:pt x="799" y="127"/>
                    <a:pt x="793" y="135"/>
                  </a:cubicBezTo>
                  <a:cubicBezTo>
                    <a:pt x="794" y="134"/>
                    <a:pt x="794" y="134"/>
                    <a:pt x="794" y="134"/>
                  </a:cubicBezTo>
                  <a:cubicBezTo>
                    <a:pt x="803" y="126"/>
                    <a:pt x="803" y="112"/>
                    <a:pt x="794" y="104"/>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51" name="Shadow">
            <a:extLst>
              <a:ext uri="{FF2B5EF4-FFF2-40B4-BE49-F238E27FC236}">
                <a16:creationId xmlns:a16="http://schemas.microsoft.com/office/drawing/2014/main" id="{1E3944CA-907D-496D-813C-307DE362E815}"/>
              </a:ext>
            </a:extLst>
          </p:cNvPr>
          <p:cNvSpPr/>
          <p:nvPr/>
        </p:nvSpPr>
        <p:spPr>
          <a:xfrm flipH="1" flipV="1">
            <a:off x="5461806" y="2021809"/>
            <a:ext cx="4313306" cy="471748"/>
          </a:xfrm>
          <a:custGeom>
            <a:avLst/>
            <a:gdLst>
              <a:gd name="connsiteX0" fmla="*/ 0 w 3227387"/>
              <a:gd name="connsiteY0" fmla="*/ 441199 h 441199"/>
              <a:gd name="connsiteX1" fmla="*/ 0 w 3227387"/>
              <a:gd name="connsiteY1" fmla="*/ 0 h 441199"/>
              <a:gd name="connsiteX2" fmla="*/ 3227387 w 3227387"/>
              <a:gd name="connsiteY2" fmla="*/ 441199 h 441199"/>
              <a:gd name="connsiteX3" fmla="*/ 0 w 3227387"/>
              <a:gd name="connsiteY3" fmla="*/ 441199 h 441199"/>
              <a:gd name="connsiteX0" fmla="*/ 6350 w 3233737"/>
              <a:gd name="connsiteY0" fmla="*/ 371349 h 371349"/>
              <a:gd name="connsiteX1" fmla="*/ 0 w 3233737"/>
              <a:gd name="connsiteY1" fmla="*/ 0 h 371349"/>
              <a:gd name="connsiteX2" fmla="*/ 3233737 w 3233737"/>
              <a:gd name="connsiteY2" fmla="*/ 371349 h 371349"/>
              <a:gd name="connsiteX3" fmla="*/ 6350 w 3233737"/>
              <a:gd name="connsiteY3" fmla="*/ 371349 h 371349"/>
              <a:gd name="connsiteX0" fmla="*/ 12700 w 3240087"/>
              <a:gd name="connsiteY0" fmla="*/ 333249 h 333249"/>
              <a:gd name="connsiteX1" fmla="*/ 0 w 3240087"/>
              <a:gd name="connsiteY1" fmla="*/ 0 h 333249"/>
              <a:gd name="connsiteX2" fmla="*/ 3240087 w 3240087"/>
              <a:gd name="connsiteY2" fmla="*/ 333249 h 333249"/>
              <a:gd name="connsiteX3" fmla="*/ 12700 w 3240087"/>
              <a:gd name="connsiteY3" fmla="*/ 333249 h 333249"/>
              <a:gd name="connsiteX0" fmla="*/ 150812 w 3378199"/>
              <a:gd name="connsiteY0" fmla="*/ 376111 h 376111"/>
              <a:gd name="connsiteX1" fmla="*/ 0 w 3378199"/>
              <a:gd name="connsiteY1" fmla="*/ 0 h 376111"/>
              <a:gd name="connsiteX2" fmla="*/ 3378199 w 3378199"/>
              <a:gd name="connsiteY2" fmla="*/ 376111 h 376111"/>
              <a:gd name="connsiteX3" fmla="*/ 150812 w 3378199"/>
              <a:gd name="connsiteY3" fmla="*/ 376111 h 376111"/>
            </a:gdLst>
            <a:ahLst/>
            <a:cxnLst>
              <a:cxn ang="0">
                <a:pos x="connsiteX0" y="connsiteY0"/>
              </a:cxn>
              <a:cxn ang="0">
                <a:pos x="connsiteX1" y="connsiteY1"/>
              </a:cxn>
              <a:cxn ang="0">
                <a:pos x="connsiteX2" y="connsiteY2"/>
              </a:cxn>
              <a:cxn ang="0">
                <a:pos x="connsiteX3" y="connsiteY3"/>
              </a:cxn>
            </a:cxnLst>
            <a:rect l="l" t="t" r="r" b="b"/>
            <a:pathLst>
              <a:path w="3378199" h="376111">
                <a:moveTo>
                  <a:pt x="150812" y="376111"/>
                </a:moveTo>
                <a:lnTo>
                  <a:pt x="0" y="0"/>
                </a:lnTo>
                <a:lnTo>
                  <a:pt x="3378199" y="376111"/>
                </a:lnTo>
                <a:lnTo>
                  <a:pt x="150812" y="376111"/>
                </a:lnTo>
                <a:close/>
              </a:path>
            </a:pathLst>
          </a:custGeom>
          <a:gradFill>
            <a:gsLst>
              <a:gs pos="100000">
                <a:srgbClr val="080808">
                  <a:alpha val="0"/>
                </a:srgbClr>
              </a:gs>
              <a:gs pos="0">
                <a:srgbClr val="000000"/>
              </a:gs>
            </a:gsLst>
            <a:lin ang="10800000" scaled="1"/>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42" name="01">
            <a:extLst>
              <a:ext uri="{FF2B5EF4-FFF2-40B4-BE49-F238E27FC236}">
                <a16:creationId xmlns:a16="http://schemas.microsoft.com/office/drawing/2014/main" id="{03D36326-D643-4F92-A14B-4154709CEEE9}"/>
              </a:ext>
            </a:extLst>
          </p:cNvPr>
          <p:cNvGrpSpPr/>
          <p:nvPr/>
        </p:nvGrpSpPr>
        <p:grpSpPr>
          <a:xfrm>
            <a:off x="6607176" y="1187450"/>
            <a:ext cx="3981450" cy="911226"/>
            <a:chOff x="6149976" y="1139825"/>
            <a:chExt cx="3981450" cy="911226"/>
          </a:xfrm>
        </p:grpSpPr>
        <p:sp>
          <p:nvSpPr>
            <p:cNvPr id="14" name="Freeform 13">
              <a:extLst>
                <a:ext uri="{FF2B5EF4-FFF2-40B4-BE49-F238E27FC236}">
                  <a16:creationId xmlns:a16="http://schemas.microsoft.com/office/drawing/2014/main" id="{12169C6A-A8FE-4EAC-BE23-275141150210}"/>
                </a:ext>
              </a:extLst>
            </p:cNvPr>
            <p:cNvSpPr>
              <a:spLocks/>
            </p:cNvSpPr>
            <p:nvPr/>
          </p:nvSpPr>
          <p:spPr bwMode="auto">
            <a:xfrm>
              <a:off x="6149976" y="1139825"/>
              <a:ext cx="3973513" cy="911225"/>
            </a:xfrm>
            <a:custGeom>
              <a:avLst/>
              <a:gdLst>
                <a:gd name="T0" fmla="*/ 1027 w 1034"/>
                <a:gd name="T1" fmla="*/ 104 h 237"/>
                <a:gd name="T2" fmla="*/ 907 w 1034"/>
                <a:gd name="T3" fmla="*/ 5 h 237"/>
                <a:gd name="T4" fmla="*/ 894 w 1034"/>
                <a:gd name="T5" fmla="*/ 0 h 237"/>
                <a:gd name="T6" fmla="*/ 237 w 1034"/>
                <a:gd name="T7" fmla="*/ 0 h 237"/>
                <a:gd name="T8" fmla="*/ 118 w 1034"/>
                <a:gd name="T9" fmla="*/ 119 h 237"/>
                <a:gd name="T10" fmla="*/ 118 w 1034"/>
                <a:gd name="T11" fmla="*/ 119 h 237"/>
                <a:gd name="T12" fmla="*/ 0 w 1034"/>
                <a:gd name="T13" fmla="*/ 237 h 237"/>
                <a:gd name="T14" fmla="*/ 894 w 1034"/>
                <a:gd name="T15" fmla="*/ 237 h 237"/>
                <a:gd name="T16" fmla="*/ 907 w 1034"/>
                <a:gd name="T17" fmla="*/ 233 h 237"/>
                <a:gd name="T18" fmla="*/ 1027 w 1034"/>
                <a:gd name="T19" fmla="*/ 134 h 237"/>
                <a:gd name="T20" fmla="*/ 1034 w 1034"/>
                <a:gd name="T21" fmla="*/ 119 h 237"/>
                <a:gd name="T22" fmla="*/ 1027 w 1034"/>
                <a:gd name="T23" fmla="*/ 104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4" h="237">
                  <a:moveTo>
                    <a:pt x="1027" y="104"/>
                  </a:moveTo>
                  <a:cubicBezTo>
                    <a:pt x="907" y="5"/>
                    <a:pt x="907" y="5"/>
                    <a:pt x="907" y="5"/>
                  </a:cubicBezTo>
                  <a:cubicBezTo>
                    <a:pt x="903" y="2"/>
                    <a:pt x="899" y="0"/>
                    <a:pt x="894" y="0"/>
                  </a:cubicBezTo>
                  <a:cubicBezTo>
                    <a:pt x="237" y="0"/>
                    <a:pt x="237" y="0"/>
                    <a:pt x="237" y="0"/>
                  </a:cubicBezTo>
                  <a:cubicBezTo>
                    <a:pt x="118" y="119"/>
                    <a:pt x="118" y="119"/>
                    <a:pt x="118" y="119"/>
                  </a:cubicBezTo>
                  <a:cubicBezTo>
                    <a:pt x="118" y="119"/>
                    <a:pt x="118" y="119"/>
                    <a:pt x="118" y="119"/>
                  </a:cubicBezTo>
                  <a:cubicBezTo>
                    <a:pt x="0" y="237"/>
                    <a:pt x="0" y="237"/>
                    <a:pt x="0" y="237"/>
                  </a:cubicBezTo>
                  <a:cubicBezTo>
                    <a:pt x="894" y="237"/>
                    <a:pt x="894" y="237"/>
                    <a:pt x="894" y="237"/>
                  </a:cubicBezTo>
                  <a:cubicBezTo>
                    <a:pt x="899" y="237"/>
                    <a:pt x="903" y="236"/>
                    <a:pt x="907" y="233"/>
                  </a:cubicBezTo>
                  <a:cubicBezTo>
                    <a:pt x="1027" y="134"/>
                    <a:pt x="1027" y="134"/>
                    <a:pt x="1027" y="134"/>
                  </a:cubicBezTo>
                  <a:cubicBezTo>
                    <a:pt x="1032" y="130"/>
                    <a:pt x="1034" y="125"/>
                    <a:pt x="1034" y="119"/>
                  </a:cubicBezTo>
                  <a:cubicBezTo>
                    <a:pt x="1034" y="113"/>
                    <a:pt x="1032" y="108"/>
                    <a:pt x="1027" y="10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5" name="Freeform 14">
              <a:extLst>
                <a:ext uri="{FF2B5EF4-FFF2-40B4-BE49-F238E27FC236}">
                  <a16:creationId xmlns:a16="http://schemas.microsoft.com/office/drawing/2014/main" id="{010F0647-BE18-42D1-B32F-7525B324EECD}"/>
                </a:ext>
              </a:extLst>
            </p:cNvPr>
            <p:cNvSpPr>
              <a:spLocks/>
            </p:cNvSpPr>
            <p:nvPr/>
          </p:nvSpPr>
          <p:spPr bwMode="auto">
            <a:xfrm>
              <a:off x="6149976" y="1597025"/>
              <a:ext cx="3973513" cy="454025"/>
            </a:xfrm>
            <a:custGeom>
              <a:avLst/>
              <a:gdLst>
                <a:gd name="T0" fmla="*/ 118 w 1034"/>
                <a:gd name="T1" fmla="*/ 0 h 118"/>
                <a:gd name="T2" fmla="*/ 118 w 1034"/>
                <a:gd name="T3" fmla="*/ 0 h 118"/>
                <a:gd name="T4" fmla="*/ 0 w 1034"/>
                <a:gd name="T5" fmla="*/ 118 h 118"/>
                <a:gd name="T6" fmla="*/ 894 w 1034"/>
                <a:gd name="T7" fmla="*/ 118 h 118"/>
                <a:gd name="T8" fmla="*/ 907 w 1034"/>
                <a:gd name="T9" fmla="*/ 114 h 118"/>
                <a:gd name="T10" fmla="*/ 1027 w 1034"/>
                <a:gd name="T11" fmla="*/ 15 h 118"/>
                <a:gd name="T12" fmla="*/ 1034 w 1034"/>
                <a:gd name="T13" fmla="*/ 0 h 118"/>
                <a:gd name="T14" fmla="*/ 118 w 1034"/>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4" h="118">
                  <a:moveTo>
                    <a:pt x="118" y="0"/>
                  </a:moveTo>
                  <a:cubicBezTo>
                    <a:pt x="118" y="0"/>
                    <a:pt x="118" y="0"/>
                    <a:pt x="118" y="0"/>
                  </a:cubicBezTo>
                  <a:cubicBezTo>
                    <a:pt x="0" y="118"/>
                    <a:pt x="0" y="118"/>
                    <a:pt x="0" y="118"/>
                  </a:cubicBezTo>
                  <a:cubicBezTo>
                    <a:pt x="894" y="118"/>
                    <a:pt x="894" y="118"/>
                    <a:pt x="894" y="118"/>
                  </a:cubicBezTo>
                  <a:cubicBezTo>
                    <a:pt x="899" y="118"/>
                    <a:pt x="903" y="117"/>
                    <a:pt x="907" y="114"/>
                  </a:cubicBezTo>
                  <a:cubicBezTo>
                    <a:pt x="1027" y="15"/>
                    <a:pt x="1027" y="15"/>
                    <a:pt x="1027" y="15"/>
                  </a:cubicBezTo>
                  <a:cubicBezTo>
                    <a:pt x="1032" y="11"/>
                    <a:pt x="1034" y="6"/>
                    <a:pt x="1034" y="0"/>
                  </a:cubicBezTo>
                  <a:lnTo>
                    <a:pt x="118" y="0"/>
                  </a:ln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34" name="Freeform 33">
              <a:extLst>
                <a:ext uri="{FF2B5EF4-FFF2-40B4-BE49-F238E27FC236}">
                  <a16:creationId xmlns:a16="http://schemas.microsoft.com/office/drawing/2014/main" id="{2599C799-E2BD-4DE3-9255-216C03EE5ABD}"/>
                </a:ext>
              </a:extLst>
            </p:cNvPr>
            <p:cNvSpPr>
              <a:spLocks/>
            </p:cNvSpPr>
            <p:nvPr/>
          </p:nvSpPr>
          <p:spPr bwMode="auto">
            <a:xfrm>
              <a:off x="6149976" y="1535113"/>
              <a:ext cx="3973513" cy="515938"/>
            </a:xfrm>
            <a:custGeom>
              <a:avLst/>
              <a:gdLst>
                <a:gd name="T0" fmla="*/ 1030 w 1034"/>
                <a:gd name="T1" fmla="*/ 12 h 134"/>
                <a:gd name="T2" fmla="*/ 1023 w 1034"/>
                <a:gd name="T3" fmla="*/ 27 h 134"/>
                <a:gd name="T4" fmla="*/ 903 w 1034"/>
                <a:gd name="T5" fmla="*/ 126 h 134"/>
                <a:gd name="T6" fmla="*/ 890 w 1034"/>
                <a:gd name="T7" fmla="*/ 131 h 134"/>
                <a:gd name="T8" fmla="*/ 4 w 1034"/>
                <a:gd name="T9" fmla="*/ 131 h 134"/>
                <a:gd name="T10" fmla="*/ 0 w 1034"/>
                <a:gd name="T11" fmla="*/ 134 h 134"/>
                <a:gd name="T12" fmla="*/ 894 w 1034"/>
                <a:gd name="T13" fmla="*/ 134 h 134"/>
                <a:gd name="T14" fmla="*/ 907 w 1034"/>
                <a:gd name="T15" fmla="*/ 130 h 134"/>
                <a:gd name="T16" fmla="*/ 1027 w 1034"/>
                <a:gd name="T17" fmla="*/ 31 h 134"/>
                <a:gd name="T18" fmla="*/ 1034 w 1034"/>
                <a:gd name="T19" fmla="*/ 16 h 134"/>
                <a:gd name="T20" fmla="*/ 1027 w 1034"/>
                <a:gd name="T21" fmla="*/ 1 h 134"/>
                <a:gd name="T22" fmla="*/ 1026 w 1034"/>
                <a:gd name="T23" fmla="*/ 0 h 134"/>
                <a:gd name="T24" fmla="*/ 1030 w 1034"/>
                <a:gd name="T25" fmla="*/ 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4" h="134">
                  <a:moveTo>
                    <a:pt x="1030" y="12"/>
                  </a:moveTo>
                  <a:cubicBezTo>
                    <a:pt x="1030" y="18"/>
                    <a:pt x="1028" y="23"/>
                    <a:pt x="1023" y="27"/>
                  </a:cubicBezTo>
                  <a:cubicBezTo>
                    <a:pt x="903" y="126"/>
                    <a:pt x="903" y="126"/>
                    <a:pt x="903" y="126"/>
                  </a:cubicBezTo>
                  <a:cubicBezTo>
                    <a:pt x="899" y="129"/>
                    <a:pt x="895" y="131"/>
                    <a:pt x="890" y="131"/>
                  </a:cubicBezTo>
                  <a:cubicBezTo>
                    <a:pt x="4" y="131"/>
                    <a:pt x="4" y="131"/>
                    <a:pt x="4" y="131"/>
                  </a:cubicBezTo>
                  <a:cubicBezTo>
                    <a:pt x="0" y="134"/>
                    <a:pt x="0" y="134"/>
                    <a:pt x="0" y="134"/>
                  </a:cubicBezTo>
                  <a:cubicBezTo>
                    <a:pt x="894" y="134"/>
                    <a:pt x="894" y="134"/>
                    <a:pt x="894" y="134"/>
                  </a:cubicBezTo>
                  <a:cubicBezTo>
                    <a:pt x="899" y="134"/>
                    <a:pt x="903" y="133"/>
                    <a:pt x="907" y="130"/>
                  </a:cubicBezTo>
                  <a:cubicBezTo>
                    <a:pt x="1027" y="31"/>
                    <a:pt x="1027" y="31"/>
                    <a:pt x="1027" y="31"/>
                  </a:cubicBezTo>
                  <a:cubicBezTo>
                    <a:pt x="1032" y="27"/>
                    <a:pt x="1034" y="22"/>
                    <a:pt x="1034" y="16"/>
                  </a:cubicBezTo>
                  <a:cubicBezTo>
                    <a:pt x="1034" y="10"/>
                    <a:pt x="1032" y="5"/>
                    <a:pt x="1027" y="1"/>
                  </a:cubicBezTo>
                  <a:cubicBezTo>
                    <a:pt x="1026" y="0"/>
                    <a:pt x="1026" y="0"/>
                    <a:pt x="1026" y="0"/>
                  </a:cubicBezTo>
                  <a:cubicBezTo>
                    <a:pt x="1029" y="4"/>
                    <a:pt x="1030" y="8"/>
                    <a:pt x="1030" y="12"/>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5" name="Freeform 34">
              <a:extLst>
                <a:ext uri="{FF2B5EF4-FFF2-40B4-BE49-F238E27FC236}">
                  <a16:creationId xmlns:a16="http://schemas.microsoft.com/office/drawing/2014/main" id="{8A6D20A3-C96B-458D-B8EC-6A4D10580AD3}"/>
                </a:ext>
              </a:extLst>
            </p:cNvPr>
            <p:cNvSpPr>
              <a:spLocks/>
            </p:cNvSpPr>
            <p:nvPr/>
          </p:nvSpPr>
          <p:spPr bwMode="auto">
            <a:xfrm>
              <a:off x="7045326" y="1139825"/>
              <a:ext cx="3086100" cy="519113"/>
            </a:xfrm>
            <a:custGeom>
              <a:avLst/>
              <a:gdLst>
                <a:gd name="T0" fmla="*/ 794 w 803"/>
                <a:gd name="T1" fmla="*/ 104 h 135"/>
                <a:gd name="T2" fmla="*/ 674 w 803"/>
                <a:gd name="T3" fmla="*/ 5 h 135"/>
                <a:gd name="T4" fmla="*/ 661 w 803"/>
                <a:gd name="T5" fmla="*/ 0 h 135"/>
                <a:gd name="T6" fmla="*/ 4 w 803"/>
                <a:gd name="T7" fmla="*/ 0 h 135"/>
                <a:gd name="T8" fmla="*/ 0 w 803"/>
                <a:gd name="T9" fmla="*/ 4 h 135"/>
                <a:gd name="T10" fmla="*/ 657 w 803"/>
                <a:gd name="T11" fmla="*/ 4 h 135"/>
                <a:gd name="T12" fmla="*/ 670 w 803"/>
                <a:gd name="T13" fmla="*/ 9 h 135"/>
                <a:gd name="T14" fmla="*/ 790 w 803"/>
                <a:gd name="T15" fmla="*/ 108 h 135"/>
                <a:gd name="T16" fmla="*/ 793 w 803"/>
                <a:gd name="T17" fmla="*/ 135 h 135"/>
                <a:gd name="T18" fmla="*/ 794 w 803"/>
                <a:gd name="T19" fmla="*/ 134 h 135"/>
                <a:gd name="T20" fmla="*/ 794 w 803"/>
                <a:gd name="T21" fmla="*/ 104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3" h="135">
                  <a:moveTo>
                    <a:pt x="794" y="104"/>
                  </a:moveTo>
                  <a:cubicBezTo>
                    <a:pt x="674" y="5"/>
                    <a:pt x="674" y="5"/>
                    <a:pt x="674" y="5"/>
                  </a:cubicBezTo>
                  <a:cubicBezTo>
                    <a:pt x="670" y="2"/>
                    <a:pt x="666" y="0"/>
                    <a:pt x="661" y="0"/>
                  </a:cubicBezTo>
                  <a:cubicBezTo>
                    <a:pt x="4" y="0"/>
                    <a:pt x="4" y="0"/>
                    <a:pt x="4" y="0"/>
                  </a:cubicBezTo>
                  <a:cubicBezTo>
                    <a:pt x="0" y="4"/>
                    <a:pt x="0" y="4"/>
                    <a:pt x="0" y="4"/>
                  </a:cubicBezTo>
                  <a:cubicBezTo>
                    <a:pt x="657" y="4"/>
                    <a:pt x="657" y="4"/>
                    <a:pt x="657" y="4"/>
                  </a:cubicBezTo>
                  <a:cubicBezTo>
                    <a:pt x="662" y="4"/>
                    <a:pt x="666" y="6"/>
                    <a:pt x="670" y="9"/>
                  </a:cubicBezTo>
                  <a:cubicBezTo>
                    <a:pt x="790" y="108"/>
                    <a:pt x="790" y="108"/>
                    <a:pt x="790" y="108"/>
                  </a:cubicBezTo>
                  <a:cubicBezTo>
                    <a:pt x="798" y="115"/>
                    <a:pt x="799" y="127"/>
                    <a:pt x="793" y="135"/>
                  </a:cubicBezTo>
                  <a:cubicBezTo>
                    <a:pt x="794" y="134"/>
                    <a:pt x="794" y="134"/>
                    <a:pt x="794" y="134"/>
                  </a:cubicBezTo>
                  <a:cubicBezTo>
                    <a:pt x="803" y="126"/>
                    <a:pt x="803" y="112"/>
                    <a:pt x="794" y="104"/>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21" name="Rectangle 20">
            <a:extLst>
              <a:ext uri="{FF2B5EF4-FFF2-40B4-BE49-F238E27FC236}">
                <a16:creationId xmlns:a16="http://schemas.microsoft.com/office/drawing/2014/main" id="{A34DF742-A939-412E-82FE-E6392FC53924}"/>
              </a:ext>
            </a:extLst>
          </p:cNvPr>
          <p:cNvSpPr>
            <a:spLocks noChangeArrowheads="1"/>
          </p:cNvSpPr>
          <p:nvPr/>
        </p:nvSpPr>
        <p:spPr bwMode="auto">
          <a:xfrm>
            <a:off x="7767638" y="1490663"/>
            <a:ext cx="18162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700" b="1" i="0" u="none" strike="noStrike" cap="none" normalizeH="0" baseline="0">
                <a:ln>
                  <a:noFill/>
                </a:ln>
                <a:solidFill>
                  <a:schemeClr val="bg2"/>
                </a:solidFill>
                <a:effectLst/>
                <a:latin typeface="Open Sans" panose="020B0606030504020204" pitchFamily="34" charset="0"/>
              </a:rPr>
              <a:t>INFOGRAPHIC 01</a:t>
            </a:r>
            <a:endParaRPr kumimoji="0" lang="ru-UA" altLang="ru-UA" sz="1800" b="0" i="0" u="none" strike="noStrike" cap="none" normalizeH="0" baseline="0">
              <a:ln>
                <a:noFill/>
              </a:ln>
              <a:solidFill>
                <a:schemeClr val="bg2"/>
              </a:solidFill>
              <a:effectLst/>
            </a:endParaRPr>
          </a:p>
        </p:txBody>
      </p:sp>
      <p:sp>
        <p:nvSpPr>
          <p:cNvPr id="22" name="Rectangle 21">
            <a:extLst>
              <a:ext uri="{FF2B5EF4-FFF2-40B4-BE49-F238E27FC236}">
                <a16:creationId xmlns:a16="http://schemas.microsoft.com/office/drawing/2014/main" id="{244190E4-00FB-4DC7-85D5-1064F1DF7233}"/>
              </a:ext>
            </a:extLst>
          </p:cNvPr>
          <p:cNvSpPr>
            <a:spLocks noChangeArrowheads="1"/>
          </p:cNvSpPr>
          <p:nvPr/>
        </p:nvSpPr>
        <p:spPr bwMode="auto">
          <a:xfrm>
            <a:off x="6729413" y="2413000"/>
            <a:ext cx="18162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700" b="1" i="0" u="none" strike="noStrike" cap="none" normalizeH="0" baseline="0">
                <a:ln>
                  <a:noFill/>
                </a:ln>
                <a:solidFill>
                  <a:schemeClr val="bg2"/>
                </a:solidFill>
                <a:effectLst/>
                <a:latin typeface="Open Sans" panose="020B0606030504020204" pitchFamily="34" charset="0"/>
              </a:rPr>
              <a:t>INFOGRAPHIC 02</a:t>
            </a:r>
            <a:endParaRPr kumimoji="0" lang="ru-UA" altLang="ru-UA" sz="1800" b="0" i="0" u="none" strike="noStrike" cap="none" normalizeH="0" baseline="0">
              <a:ln>
                <a:noFill/>
              </a:ln>
              <a:solidFill>
                <a:schemeClr val="bg2"/>
              </a:solidFill>
              <a:effectLst/>
            </a:endParaRPr>
          </a:p>
        </p:txBody>
      </p:sp>
      <p:sp>
        <p:nvSpPr>
          <p:cNvPr id="23" name="Rectangle 22">
            <a:extLst>
              <a:ext uri="{FF2B5EF4-FFF2-40B4-BE49-F238E27FC236}">
                <a16:creationId xmlns:a16="http://schemas.microsoft.com/office/drawing/2014/main" id="{AD49DCA3-8DE7-4BB6-90F4-2707D60E9BDC}"/>
              </a:ext>
            </a:extLst>
          </p:cNvPr>
          <p:cNvSpPr>
            <a:spLocks noChangeArrowheads="1"/>
          </p:cNvSpPr>
          <p:nvPr/>
        </p:nvSpPr>
        <p:spPr bwMode="auto">
          <a:xfrm>
            <a:off x="5822951" y="3336925"/>
            <a:ext cx="18162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700" b="1" i="0" u="none" strike="noStrike" cap="none" normalizeH="0" baseline="0">
                <a:ln>
                  <a:noFill/>
                </a:ln>
                <a:solidFill>
                  <a:schemeClr val="bg2"/>
                </a:solidFill>
                <a:effectLst/>
                <a:latin typeface="Open Sans" panose="020B0606030504020204" pitchFamily="34" charset="0"/>
              </a:rPr>
              <a:t>INFOGRAPHIC 03</a:t>
            </a:r>
            <a:endParaRPr kumimoji="0" lang="ru-UA" altLang="ru-UA" sz="1800" b="0" i="0" u="none" strike="noStrike" cap="none" normalizeH="0" baseline="0">
              <a:ln>
                <a:noFill/>
              </a:ln>
              <a:solidFill>
                <a:schemeClr val="bg2"/>
              </a:solidFill>
              <a:effectLst/>
            </a:endParaRPr>
          </a:p>
        </p:txBody>
      </p:sp>
      <p:sp>
        <p:nvSpPr>
          <p:cNvPr id="24" name="Rectangle 23">
            <a:extLst>
              <a:ext uri="{FF2B5EF4-FFF2-40B4-BE49-F238E27FC236}">
                <a16:creationId xmlns:a16="http://schemas.microsoft.com/office/drawing/2014/main" id="{AE541737-3549-4CA7-A99B-0D8A10FF2A7C}"/>
              </a:ext>
            </a:extLst>
          </p:cNvPr>
          <p:cNvSpPr>
            <a:spLocks noChangeArrowheads="1"/>
          </p:cNvSpPr>
          <p:nvPr/>
        </p:nvSpPr>
        <p:spPr bwMode="auto">
          <a:xfrm>
            <a:off x="4965701" y="4252913"/>
            <a:ext cx="18162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700" b="1" i="0" u="none" strike="noStrike" cap="none" normalizeH="0" baseline="0">
                <a:ln>
                  <a:noFill/>
                </a:ln>
                <a:solidFill>
                  <a:schemeClr val="bg2"/>
                </a:solidFill>
                <a:effectLst/>
                <a:latin typeface="Open Sans" panose="020B0606030504020204" pitchFamily="34" charset="0"/>
              </a:rPr>
              <a:t>INFOGRAPHIC 04</a:t>
            </a:r>
            <a:endParaRPr kumimoji="0" lang="ru-UA" altLang="ru-UA" sz="1800" b="0" i="0" u="none" strike="noStrike" cap="none" normalizeH="0" baseline="0">
              <a:ln>
                <a:noFill/>
              </a:ln>
              <a:solidFill>
                <a:schemeClr val="bg2"/>
              </a:solidFill>
              <a:effectLst/>
            </a:endParaRPr>
          </a:p>
        </p:txBody>
      </p:sp>
      <p:sp>
        <p:nvSpPr>
          <p:cNvPr id="25" name="Rectangle 24">
            <a:extLst>
              <a:ext uri="{FF2B5EF4-FFF2-40B4-BE49-F238E27FC236}">
                <a16:creationId xmlns:a16="http://schemas.microsoft.com/office/drawing/2014/main" id="{D8C9D4C3-F80A-49A6-B232-2034FCAD8F3C}"/>
              </a:ext>
            </a:extLst>
          </p:cNvPr>
          <p:cNvSpPr>
            <a:spLocks noChangeArrowheads="1"/>
          </p:cNvSpPr>
          <p:nvPr/>
        </p:nvSpPr>
        <p:spPr bwMode="auto">
          <a:xfrm>
            <a:off x="4043363" y="5168900"/>
            <a:ext cx="18162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700" b="1" i="0" u="none" strike="noStrike" cap="none" normalizeH="0" baseline="0">
                <a:ln>
                  <a:noFill/>
                </a:ln>
                <a:solidFill>
                  <a:schemeClr val="bg2"/>
                </a:solidFill>
                <a:effectLst/>
                <a:latin typeface="Open Sans" panose="020B0606030504020204" pitchFamily="34" charset="0"/>
              </a:rPr>
              <a:t>INFOGRAPHIC 05</a:t>
            </a:r>
            <a:endParaRPr kumimoji="0" lang="ru-UA" altLang="ru-UA" sz="1800" b="0" i="0" u="none" strike="noStrike" cap="none" normalizeH="0" baseline="0">
              <a:ln>
                <a:noFill/>
              </a:ln>
              <a:solidFill>
                <a:schemeClr val="bg2"/>
              </a:solidFill>
              <a:effectLst/>
            </a:endParaRPr>
          </a:p>
        </p:txBody>
      </p:sp>
    </p:spTree>
    <p:extLst>
      <p:ext uri="{BB962C8B-B14F-4D97-AF65-F5344CB8AC3E}">
        <p14:creationId xmlns:p14="http://schemas.microsoft.com/office/powerpoint/2010/main" val="393357043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7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67000">
                                          <p:cBhvr additive="base">
                                            <p:cTn id="7" dur="1000" fill="hold"/>
                                            <p:tgtEl>
                                              <p:spTgt spid="46"/>
                                            </p:tgtEl>
                                            <p:attrNameLst>
                                              <p:attrName>ppt_x</p:attrName>
                                            </p:attrNameLst>
                                          </p:cBhvr>
                                          <p:tavLst>
                                            <p:tav tm="0">
                                              <p:val>
                                                <p:strVal val="0-#ppt_w/2"/>
                                              </p:val>
                                            </p:tav>
                                            <p:tav tm="100000">
                                              <p:val>
                                                <p:strVal val="#ppt_x"/>
                                              </p:val>
                                            </p:tav>
                                          </p:tavLst>
                                        </p:anim>
                                        <p:anim calcmode="lin" valueType="num" p14:bounceEnd="67000">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7000">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14:bounceEnd="67000">
                                          <p:cBhvr additive="base">
                                            <p:cTn id="11" dur="1000" fill="hold"/>
                                            <p:tgtEl>
                                              <p:spTgt spid="48"/>
                                            </p:tgtEl>
                                            <p:attrNameLst>
                                              <p:attrName>ppt_x</p:attrName>
                                            </p:attrNameLst>
                                          </p:cBhvr>
                                          <p:tavLst>
                                            <p:tav tm="0">
                                              <p:val>
                                                <p:strVal val="0-#ppt_w/2"/>
                                              </p:val>
                                            </p:tav>
                                            <p:tav tm="100000">
                                              <p:val>
                                                <p:strVal val="#ppt_x"/>
                                              </p:val>
                                            </p:tav>
                                          </p:tavLst>
                                        </p:anim>
                                        <p:anim calcmode="lin" valueType="num" p14:bounceEnd="67000">
                                          <p:cBhvr additive="base">
                                            <p:cTn id="12" dur="10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7000">
                                      <p:stCondLst>
                                        <p:cond delay="500"/>
                                      </p:stCondLst>
                                      <p:childTnLst>
                                        <p:set>
                                          <p:cBhvr>
                                            <p:cTn id="14" dur="1" fill="hold">
                                              <p:stCondLst>
                                                <p:cond delay="0"/>
                                              </p:stCondLst>
                                            </p:cTn>
                                            <p:tgtEl>
                                              <p:spTgt spid="44"/>
                                            </p:tgtEl>
                                            <p:attrNameLst>
                                              <p:attrName>style.visibility</p:attrName>
                                            </p:attrNameLst>
                                          </p:cBhvr>
                                          <p:to>
                                            <p:strVal val="visible"/>
                                          </p:to>
                                        </p:set>
                                        <p:anim calcmode="lin" valueType="num" p14:bounceEnd="67000">
                                          <p:cBhvr additive="base">
                                            <p:cTn id="15" dur="1000" fill="hold"/>
                                            <p:tgtEl>
                                              <p:spTgt spid="44"/>
                                            </p:tgtEl>
                                            <p:attrNameLst>
                                              <p:attrName>ppt_x</p:attrName>
                                            </p:attrNameLst>
                                          </p:cBhvr>
                                          <p:tavLst>
                                            <p:tav tm="0">
                                              <p:val>
                                                <p:strVal val="0-#ppt_w/2"/>
                                              </p:val>
                                            </p:tav>
                                            <p:tav tm="100000">
                                              <p:val>
                                                <p:strVal val="#ppt_x"/>
                                              </p:val>
                                            </p:tav>
                                          </p:tavLst>
                                        </p:anim>
                                        <p:anim calcmode="lin" valueType="num" p14:bounceEnd="67000">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7000">
                                      <p:stCondLst>
                                        <p:cond delay="750"/>
                                      </p:stCondLst>
                                      <p:childTnLst>
                                        <p:set>
                                          <p:cBhvr>
                                            <p:cTn id="18" dur="1" fill="hold">
                                              <p:stCondLst>
                                                <p:cond delay="0"/>
                                              </p:stCondLst>
                                            </p:cTn>
                                            <p:tgtEl>
                                              <p:spTgt spid="43"/>
                                            </p:tgtEl>
                                            <p:attrNameLst>
                                              <p:attrName>style.visibility</p:attrName>
                                            </p:attrNameLst>
                                          </p:cBhvr>
                                          <p:to>
                                            <p:strVal val="visible"/>
                                          </p:to>
                                        </p:set>
                                        <p:anim calcmode="lin" valueType="num" p14:bounceEnd="67000">
                                          <p:cBhvr additive="base">
                                            <p:cTn id="19" dur="1000" fill="hold"/>
                                            <p:tgtEl>
                                              <p:spTgt spid="43"/>
                                            </p:tgtEl>
                                            <p:attrNameLst>
                                              <p:attrName>ppt_x</p:attrName>
                                            </p:attrNameLst>
                                          </p:cBhvr>
                                          <p:tavLst>
                                            <p:tav tm="0">
                                              <p:val>
                                                <p:strVal val="0-#ppt_w/2"/>
                                              </p:val>
                                            </p:tav>
                                            <p:tav tm="100000">
                                              <p:val>
                                                <p:strVal val="#ppt_x"/>
                                              </p:val>
                                            </p:tav>
                                          </p:tavLst>
                                        </p:anim>
                                        <p:anim calcmode="lin" valueType="num" p14:bounceEnd="67000">
                                          <p:cBhvr additive="base">
                                            <p:cTn id="20" dur="10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67000">
                                      <p:stCondLst>
                                        <p:cond delay="1000"/>
                                      </p:stCondLst>
                                      <p:childTnLst>
                                        <p:set>
                                          <p:cBhvr>
                                            <p:cTn id="22" dur="1" fill="hold">
                                              <p:stCondLst>
                                                <p:cond delay="0"/>
                                              </p:stCondLst>
                                            </p:cTn>
                                            <p:tgtEl>
                                              <p:spTgt spid="42"/>
                                            </p:tgtEl>
                                            <p:attrNameLst>
                                              <p:attrName>style.visibility</p:attrName>
                                            </p:attrNameLst>
                                          </p:cBhvr>
                                          <p:to>
                                            <p:strVal val="visible"/>
                                          </p:to>
                                        </p:set>
                                        <p:anim calcmode="lin" valueType="num" p14:bounceEnd="67000">
                                          <p:cBhvr additive="base">
                                            <p:cTn id="23" dur="1000" fill="hold"/>
                                            <p:tgtEl>
                                              <p:spTgt spid="42"/>
                                            </p:tgtEl>
                                            <p:attrNameLst>
                                              <p:attrName>ppt_x</p:attrName>
                                            </p:attrNameLst>
                                          </p:cBhvr>
                                          <p:tavLst>
                                            <p:tav tm="0">
                                              <p:val>
                                                <p:strVal val="0-#ppt_w/2"/>
                                              </p:val>
                                            </p:tav>
                                            <p:tav tm="100000">
                                              <p:val>
                                                <p:strVal val="#ppt_x"/>
                                              </p:val>
                                            </p:tav>
                                          </p:tavLst>
                                        </p:anim>
                                        <p:anim calcmode="lin" valueType="num" p14:bounceEnd="67000">
                                          <p:cBhvr additive="base">
                                            <p:cTn id="24" dur="1000" fill="hold"/>
                                            <p:tgtEl>
                                              <p:spTgt spid="42"/>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25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750"/>
                                            <p:tgtEl>
                                              <p:spTgt spid="39"/>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750"/>
                                            <p:tgtEl>
                                              <p:spTgt spid="47"/>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750"/>
                                            <p:tgtEl>
                                              <p:spTgt spid="49"/>
                                            </p:tgtEl>
                                          </p:cBhvr>
                                        </p:animEffect>
                                      </p:childTnLst>
                                    </p:cTn>
                                  </p:par>
                                  <p:par>
                                    <p:cTn id="34" presetID="22" presetClass="entr" presetSubtype="8" fill="hold" grpId="0" nodeType="withEffect">
                                      <p:stCondLst>
                                        <p:cond delay="100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750"/>
                                            <p:tgtEl>
                                              <p:spTgt spid="50"/>
                                            </p:tgtEl>
                                          </p:cBhvr>
                                        </p:animEffect>
                                      </p:childTnLst>
                                    </p:cTn>
                                  </p:par>
                                  <p:par>
                                    <p:cTn id="37" presetID="22" presetClass="entr" presetSubtype="8" fill="hold" grpId="0" nodeType="withEffect">
                                      <p:stCondLst>
                                        <p:cond delay="125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750"/>
                                            <p:tgtEl>
                                              <p:spTgt spid="51"/>
                                            </p:tgtEl>
                                          </p:cBhvr>
                                        </p:animEffect>
                                      </p:childTnLst>
                                    </p:cTn>
                                  </p:par>
                                  <p:par>
                                    <p:cTn id="40" presetID="22" presetClass="entr" presetSubtype="8"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par>
                                    <p:cTn id="43" presetID="22" presetClass="entr" presetSubtype="8" fill="hold" nodeType="withEffect">
                                      <p:stCondLst>
                                        <p:cond delay="250"/>
                                      </p:stCondLst>
                                      <p:childTnLst>
                                        <p:set>
                                          <p:cBhvr>
                                            <p:cTn id="44" dur="1" fill="hold">
                                              <p:stCondLst>
                                                <p:cond delay="0"/>
                                              </p:stCondLst>
                                            </p:cTn>
                                            <p:tgtEl>
                                              <p:spTgt spid="53"/>
                                            </p:tgtEl>
                                            <p:attrNameLst>
                                              <p:attrName>style.visibility</p:attrName>
                                            </p:attrNameLst>
                                          </p:cBhvr>
                                          <p:to>
                                            <p:strVal val="visible"/>
                                          </p:to>
                                        </p:set>
                                        <p:animEffect transition="in" filter="wipe(left)">
                                          <p:cBhvr>
                                            <p:cTn id="45" dur="500"/>
                                            <p:tgtEl>
                                              <p:spTgt spid="53"/>
                                            </p:tgtEl>
                                          </p:cBhvr>
                                        </p:animEffect>
                                      </p:childTnLst>
                                    </p:cTn>
                                  </p:par>
                                  <p:par>
                                    <p:cTn id="46" presetID="22" presetClass="entr" presetSubtype="8" fill="hold" nodeType="withEffect">
                                      <p:stCondLst>
                                        <p:cond delay="50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par>
                                    <p:cTn id="49" presetID="22" presetClass="entr" presetSubtype="8" fill="hold" nodeType="withEffect">
                                      <p:stCondLst>
                                        <p:cond delay="750"/>
                                      </p:stCondLst>
                                      <p:childTnLst>
                                        <p:set>
                                          <p:cBhvr>
                                            <p:cTn id="50" dur="1" fill="hold">
                                              <p:stCondLst>
                                                <p:cond delay="0"/>
                                              </p:stCondLst>
                                            </p:cTn>
                                            <p:tgtEl>
                                              <p:spTgt spid="59"/>
                                            </p:tgtEl>
                                            <p:attrNameLst>
                                              <p:attrName>style.visibility</p:attrName>
                                            </p:attrNameLst>
                                          </p:cBhvr>
                                          <p:to>
                                            <p:strVal val="visible"/>
                                          </p:to>
                                        </p:set>
                                        <p:animEffect transition="in" filter="wipe(left)">
                                          <p:cBhvr>
                                            <p:cTn id="51" dur="500"/>
                                            <p:tgtEl>
                                              <p:spTgt spid="59"/>
                                            </p:tgtEl>
                                          </p:cBhvr>
                                        </p:animEffect>
                                      </p:childTnLst>
                                    </p:cTn>
                                  </p:par>
                                  <p:par>
                                    <p:cTn id="52" presetID="22" presetClass="entr" presetSubtype="8" fill="hold" nodeType="withEffect">
                                      <p:stCondLst>
                                        <p:cond delay="1000"/>
                                      </p:stCondLst>
                                      <p:childTnLst>
                                        <p:set>
                                          <p:cBhvr>
                                            <p:cTn id="53" dur="1" fill="hold">
                                              <p:stCondLst>
                                                <p:cond delay="0"/>
                                              </p:stCondLst>
                                            </p:cTn>
                                            <p:tgtEl>
                                              <p:spTgt spid="62"/>
                                            </p:tgtEl>
                                            <p:attrNameLst>
                                              <p:attrName>style.visibility</p:attrName>
                                            </p:attrNameLst>
                                          </p:cBhvr>
                                          <p:to>
                                            <p:strVal val="visible"/>
                                          </p:to>
                                        </p:set>
                                        <p:animEffect transition="in" filter="wipe(left)">
                                          <p:cBhvr>
                                            <p:cTn id="54" dur="500"/>
                                            <p:tgtEl>
                                              <p:spTgt spid="62"/>
                                            </p:tgtEl>
                                          </p:cBhvr>
                                        </p:animEffect>
                                      </p:childTnLst>
                                    </p:cTn>
                                  </p:par>
                                  <p:par>
                                    <p:cTn id="55" presetID="22" presetClass="entr" presetSubtype="8" fill="hold" nodeType="withEffect">
                                      <p:stCondLst>
                                        <p:cond delay="1250"/>
                                      </p:stCondLst>
                                      <p:childTnLst>
                                        <p:set>
                                          <p:cBhvr>
                                            <p:cTn id="56" dur="1" fill="hold">
                                              <p:stCondLst>
                                                <p:cond delay="0"/>
                                              </p:stCondLst>
                                            </p:cTn>
                                            <p:tgtEl>
                                              <p:spTgt spid="65"/>
                                            </p:tgtEl>
                                            <p:attrNameLst>
                                              <p:attrName>style.visibility</p:attrName>
                                            </p:attrNameLst>
                                          </p:cBhvr>
                                          <p:to>
                                            <p:strVal val="visible"/>
                                          </p:to>
                                        </p:set>
                                        <p:animEffect transition="in" filter="wipe(left)">
                                          <p:cBhvr>
                                            <p:cTn id="57" dur="500"/>
                                            <p:tgtEl>
                                              <p:spTgt spid="65"/>
                                            </p:tgtEl>
                                          </p:cBhvr>
                                        </p:animEffect>
                                      </p:childTnLst>
                                    </p:cTn>
                                  </p:par>
                                  <p:par>
                                    <p:cTn id="58" presetID="2" presetClass="entr" presetSubtype="8" fill="hold" grpId="0" nodeType="withEffect" p14:presetBounceEnd="67000">
                                      <p:stCondLst>
                                        <p:cond delay="500"/>
                                      </p:stCondLst>
                                      <p:childTnLst>
                                        <p:set>
                                          <p:cBhvr>
                                            <p:cTn id="59" dur="1" fill="hold">
                                              <p:stCondLst>
                                                <p:cond delay="0"/>
                                              </p:stCondLst>
                                            </p:cTn>
                                            <p:tgtEl>
                                              <p:spTgt spid="19"/>
                                            </p:tgtEl>
                                            <p:attrNameLst>
                                              <p:attrName>style.visibility</p:attrName>
                                            </p:attrNameLst>
                                          </p:cBhvr>
                                          <p:to>
                                            <p:strVal val="visible"/>
                                          </p:to>
                                        </p:set>
                                        <p:anim calcmode="lin" valueType="num" p14:bounceEnd="67000">
                                          <p:cBhvr additive="base">
                                            <p:cTn id="60" dur="1000" fill="hold"/>
                                            <p:tgtEl>
                                              <p:spTgt spid="19"/>
                                            </p:tgtEl>
                                            <p:attrNameLst>
                                              <p:attrName>ppt_x</p:attrName>
                                            </p:attrNameLst>
                                          </p:cBhvr>
                                          <p:tavLst>
                                            <p:tav tm="0">
                                              <p:val>
                                                <p:strVal val="0-#ppt_w/2"/>
                                              </p:val>
                                            </p:tav>
                                            <p:tav tm="100000">
                                              <p:val>
                                                <p:strVal val="#ppt_x"/>
                                              </p:val>
                                            </p:tav>
                                          </p:tavLst>
                                        </p:anim>
                                        <p:anim calcmode="lin" valueType="num" p14:bounceEnd="67000">
                                          <p:cBhvr additive="base">
                                            <p:cTn id="61" dur="1000" fill="hold"/>
                                            <p:tgtEl>
                                              <p:spTgt spid="19"/>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14:presetBounceEnd="67000">
                                      <p:stCondLst>
                                        <p:cond delay="750"/>
                                      </p:stCondLst>
                                      <p:childTnLst>
                                        <p:set>
                                          <p:cBhvr>
                                            <p:cTn id="63" dur="1" fill="hold">
                                              <p:stCondLst>
                                                <p:cond delay="0"/>
                                              </p:stCondLst>
                                            </p:cTn>
                                            <p:tgtEl>
                                              <p:spTgt spid="16"/>
                                            </p:tgtEl>
                                            <p:attrNameLst>
                                              <p:attrName>style.visibility</p:attrName>
                                            </p:attrNameLst>
                                          </p:cBhvr>
                                          <p:to>
                                            <p:strVal val="visible"/>
                                          </p:to>
                                        </p:set>
                                        <p:anim calcmode="lin" valueType="num" p14:bounceEnd="67000">
                                          <p:cBhvr additive="base">
                                            <p:cTn id="64" dur="1000" fill="hold"/>
                                            <p:tgtEl>
                                              <p:spTgt spid="16"/>
                                            </p:tgtEl>
                                            <p:attrNameLst>
                                              <p:attrName>ppt_x</p:attrName>
                                            </p:attrNameLst>
                                          </p:cBhvr>
                                          <p:tavLst>
                                            <p:tav tm="0">
                                              <p:val>
                                                <p:strVal val="0-#ppt_w/2"/>
                                              </p:val>
                                            </p:tav>
                                            <p:tav tm="100000">
                                              <p:val>
                                                <p:strVal val="#ppt_x"/>
                                              </p:val>
                                            </p:tav>
                                          </p:tavLst>
                                        </p:anim>
                                        <p:anim calcmode="lin" valueType="num" p14:bounceEnd="67000">
                                          <p:cBhvr additive="base">
                                            <p:cTn id="65" dur="1000" fill="hold"/>
                                            <p:tgtEl>
                                              <p:spTgt spid="16"/>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14:presetBounceEnd="67000">
                                      <p:stCondLst>
                                        <p:cond delay="1000"/>
                                      </p:stCondLst>
                                      <p:childTnLst>
                                        <p:set>
                                          <p:cBhvr>
                                            <p:cTn id="67" dur="1" fill="hold">
                                              <p:stCondLst>
                                                <p:cond delay="0"/>
                                              </p:stCondLst>
                                            </p:cTn>
                                            <p:tgtEl>
                                              <p:spTgt spid="18"/>
                                            </p:tgtEl>
                                            <p:attrNameLst>
                                              <p:attrName>style.visibility</p:attrName>
                                            </p:attrNameLst>
                                          </p:cBhvr>
                                          <p:to>
                                            <p:strVal val="visible"/>
                                          </p:to>
                                        </p:set>
                                        <p:anim calcmode="lin" valueType="num" p14:bounceEnd="67000">
                                          <p:cBhvr additive="base">
                                            <p:cTn id="68" dur="1000" fill="hold"/>
                                            <p:tgtEl>
                                              <p:spTgt spid="18"/>
                                            </p:tgtEl>
                                            <p:attrNameLst>
                                              <p:attrName>ppt_x</p:attrName>
                                            </p:attrNameLst>
                                          </p:cBhvr>
                                          <p:tavLst>
                                            <p:tav tm="0">
                                              <p:val>
                                                <p:strVal val="0-#ppt_w/2"/>
                                              </p:val>
                                            </p:tav>
                                            <p:tav tm="100000">
                                              <p:val>
                                                <p:strVal val="#ppt_x"/>
                                              </p:val>
                                            </p:tav>
                                          </p:tavLst>
                                        </p:anim>
                                        <p:anim calcmode="lin" valueType="num" p14:bounceEnd="67000">
                                          <p:cBhvr additive="base">
                                            <p:cTn id="69" dur="1000" fill="hold"/>
                                            <p:tgtEl>
                                              <p:spTgt spid="18"/>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14:presetBounceEnd="67000">
                                      <p:stCondLst>
                                        <p:cond delay="1250"/>
                                      </p:stCondLst>
                                      <p:childTnLst>
                                        <p:set>
                                          <p:cBhvr>
                                            <p:cTn id="71" dur="1" fill="hold">
                                              <p:stCondLst>
                                                <p:cond delay="0"/>
                                              </p:stCondLst>
                                            </p:cTn>
                                            <p:tgtEl>
                                              <p:spTgt spid="17"/>
                                            </p:tgtEl>
                                            <p:attrNameLst>
                                              <p:attrName>style.visibility</p:attrName>
                                            </p:attrNameLst>
                                          </p:cBhvr>
                                          <p:to>
                                            <p:strVal val="visible"/>
                                          </p:to>
                                        </p:set>
                                        <p:anim calcmode="lin" valueType="num" p14:bounceEnd="67000">
                                          <p:cBhvr additive="base">
                                            <p:cTn id="72" dur="1000" fill="hold"/>
                                            <p:tgtEl>
                                              <p:spTgt spid="17"/>
                                            </p:tgtEl>
                                            <p:attrNameLst>
                                              <p:attrName>ppt_x</p:attrName>
                                            </p:attrNameLst>
                                          </p:cBhvr>
                                          <p:tavLst>
                                            <p:tav tm="0">
                                              <p:val>
                                                <p:strVal val="0-#ppt_w/2"/>
                                              </p:val>
                                            </p:tav>
                                            <p:tav tm="100000">
                                              <p:val>
                                                <p:strVal val="#ppt_x"/>
                                              </p:val>
                                            </p:tav>
                                          </p:tavLst>
                                        </p:anim>
                                        <p:anim calcmode="lin" valueType="num" p14:bounceEnd="67000">
                                          <p:cBhvr additive="base">
                                            <p:cTn id="73" dur="1000" fill="hold"/>
                                            <p:tgtEl>
                                              <p:spTgt spid="17"/>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14:presetBounceEnd="67000">
                                      <p:stCondLst>
                                        <p:cond delay="1500"/>
                                      </p:stCondLst>
                                      <p:childTnLst>
                                        <p:set>
                                          <p:cBhvr>
                                            <p:cTn id="75" dur="1" fill="hold">
                                              <p:stCondLst>
                                                <p:cond delay="0"/>
                                              </p:stCondLst>
                                            </p:cTn>
                                            <p:tgtEl>
                                              <p:spTgt spid="20"/>
                                            </p:tgtEl>
                                            <p:attrNameLst>
                                              <p:attrName>style.visibility</p:attrName>
                                            </p:attrNameLst>
                                          </p:cBhvr>
                                          <p:to>
                                            <p:strVal val="visible"/>
                                          </p:to>
                                        </p:set>
                                        <p:anim calcmode="lin" valueType="num" p14:bounceEnd="67000">
                                          <p:cBhvr additive="base">
                                            <p:cTn id="76" dur="1000" fill="hold"/>
                                            <p:tgtEl>
                                              <p:spTgt spid="20"/>
                                            </p:tgtEl>
                                            <p:attrNameLst>
                                              <p:attrName>ppt_x</p:attrName>
                                            </p:attrNameLst>
                                          </p:cBhvr>
                                          <p:tavLst>
                                            <p:tav tm="0">
                                              <p:val>
                                                <p:strVal val="0-#ppt_w/2"/>
                                              </p:val>
                                            </p:tav>
                                            <p:tav tm="100000">
                                              <p:val>
                                                <p:strVal val="#ppt_x"/>
                                              </p:val>
                                            </p:tav>
                                          </p:tavLst>
                                        </p:anim>
                                        <p:anim calcmode="lin" valueType="num" p14:bounceEnd="67000">
                                          <p:cBhvr additive="base">
                                            <p:cTn id="77" dur="10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14:presetBounceEnd="67000">
                                      <p:stCondLst>
                                        <p:cond delay="750"/>
                                      </p:stCondLst>
                                      <p:childTnLst>
                                        <p:set>
                                          <p:cBhvr>
                                            <p:cTn id="79" dur="1" fill="hold">
                                              <p:stCondLst>
                                                <p:cond delay="0"/>
                                              </p:stCondLst>
                                            </p:cTn>
                                            <p:tgtEl>
                                              <p:spTgt spid="25"/>
                                            </p:tgtEl>
                                            <p:attrNameLst>
                                              <p:attrName>style.visibility</p:attrName>
                                            </p:attrNameLst>
                                          </p:cBhvr>
                                          <p:to>
                                            <p:strVal val="visible"/>
                                          </p:to>
                                        </p:set>
                                        <p:anim calcmode="lin" valueType="num" p14:bounceEnd="67000">
                                          <p:cBhvr additive="base">
                                            <p:cTn id="80" dur="1000" fill="hold"/>
                                            <p:tgtEl>
                                              <p:spTgt spid="25"/>
                                            </p:tgtEl>
                                            <p:attrNameLst>
                                              <p:attrName>ppt_x</p:attrName>
                                            </p:attrNameLst>
                                          </p:cBhvr>
                                          <p:tavLst>
                                            <p:tav tm="0">
                                              <p:val>
                                                <p:strVal val="1+#ppt_w/2"/>
                                              </p:val>
                                            </p:tav>
                                            <p:tav tm="100000">
                                              <p:val>
                                                <p:strVal val="#ppt_x"/>
                                              </p:val>
                                            </p:tav>
                                          </p:tavLst>
                                        </p:anim>
                                        <p:anim calcmode="lin" valueType="num" p14:bounceEnd="67000">
                                          <p:cBhvr additive="base">
                                            <p:cTn id="81" dur="1000" fill="hold"/>
                                            <p:tgtEl>
                                              <p:spTgt spid="25"/>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14:presetBounceEnd="67000">
                                      <p:stCondLst>
                                        <p:cond delay="1000"/>
                                      </p:stCondLst>
                                      <p:childTnLst>
                                        <p:set>
                                          <p:cBhvr>
                                            <p:cTn id="83" dur="1" fill="hold">
                                              <p:stCondLst>
                                                <p:cond delay="0"/>
                                              </p:stCondLst>
                                            </p:cTn>
                                            <p:tgtEl>
                                              <p:spTgt spid="24"/>
                                            </p:tgtEl>
                                            <p:attrNameLst>
                                              <p:attrName>style.visibility</p:attrName>
                                            </p:attrNameLst>
                                          </p:cBhvr>
                                          <p:to>
                                            <p:strVal val="visible"/>
                                          </p:to>
                                        </p:set>
                                        <p:anim calcmode="lin" valueType="num" p14:bounceEnd="67000">
                                          <p:cBhvr additive="base">
                                            <p:cTn id="84" dur="1000" fill="hold"/>
                                            <p:tgtEl>
                                              <p:spTgt spid="24"/>
                                            </p:tgtEl>
                                            <p:attrNameLst>
                                              <p:attrName>ppt_x</p:attrName>
                                            </p:attrNameLst>
                                          </p:cBhvr>
                                          <p:tavLst>
                                            <p:tav tm="0">
                                              <p:val>
                                                <p:strVal val="1+#ppt_w/2"/>
                                              </p:val>
                                            </p:tav>
                                            <p:tav tm="100000">
                                              <p:val>
                                                <p:strVal val="#ppt_x"/>
                                              </p:val>
                                            </p:tav>
                                          </p:tavLst>
                                        </p:anim>
                                        <p:anim calcmode="lin" valueType="num" p14:bounceEnd="67000">
                                          <p:cBhvr additive="base">
                                            <p:cTn id="85" dur="1000" fill="hold"/>
                                            <p:tgtEl>
                                              <p:spTgt spid="24"/>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14:presetBounceEnd="67000">
                                      <p:stCondLst>
                                        <p:cond delay="1250"/>
                                      </p:stCondLst>
                                      <p:childTnLst>
                                        <p:set>
                                          <p:cBhvr>
                                            <p:cTn id="87" dur="1" fill="hold">
                                              <p:stCondLst>
                                                <p:cond delay="0"/>
                                              </p:stCondLst>
                                            </p:cTn>
                                            <p:tgtEl>
                                              <p:spTgt spid="23"/>
                                            </p:tgtEl>
                                            <p:attrNameLst>
                                              <p:attrName>style.visibility</p:attrName>
                                            </p:attrNameLst>
                                          </p:cBhvr>
                                          <p:to>
                                            <p:strVal val="visible"/>
                                          </p:to>
                                        </p:set>
                                        <p:anim calcmode="lin" valueType="num" p14:bounceEnd="67000">
                                          <p:cBhvr additive="base">
                                            <p:cTn id="88" dur="1000" fill="hold"/>
                                            <p:tgtEl>
                                              <p:spTgt spid="23"/>
                                            </p:tgtEl>
                                            <p:attrNameLst>
                                              <p:attrName>ppt_x</p:attrName>
                                            </p:attrNameLst>
                                          </p:cBhvr>
                                          <p:tavLst>
                                            <p:tav tm="0">
                                              <p:val>
                                                <p:strVal val="1+#ppt_w/2"/>
                                              </p:val>
                                            </p:tav>
                                            <p:tav tm="100000">
                                              <p:val>
                                                <p:strVal val="#ppt_x"/>
                                              </p:val>
                                            </p:tav>
                                          </p:tavLst>
                                        </p:anim>
                                        <p:anim calcmode="lin" valueType="num" p14:bounceEnd="67000">
                                          <p:cBhvr additive="base">
                                            <p:cTn id="89" dur="1000" fill="hold"/>
                                            <p:tgtEl>
                                              <p:spTgt spid="23"/>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14:presetBounceEnd="67000">
                                      <p:stCondLst>
                                        <p:cond delay="1500"/>
                                      </p:stCondLst>
                                      <p:childTnLst>
                                        <p:set>
                                          <p:cBhvr>
                                            <p:cTn id="91" dur="1" fill="hold">
                                              <p:stCondLst>
                                                <p:cond delay="0"/>
                                              </p:stCondLst>
                                            </p:cTn>
                                            <p:tgtEl>
                                              <p:spTgt spid="22"/>
                                            </p:tgtEl>
                                            <p:attrNameLst>
                                              <p:attrName>style.visibility</p:attrName>
                                            </p:attrNameLst>
                                          </p:cBhvr>
                                          <p:to>
                                            <p:strVal val="visible"/>
                                          </p:to>
                                        </p:set>
                                        <p:anim calcmode="lin" valueType="num" p14:bounceEnd="67000">
                                          <p:cBhvr additive="base">
                                            <p:cTn id="92" dur="1000" fill="hold"/>
                                            <p:tgtEl>
                                              <p:spTgt spid="22"/>
                                            </p:tgtEl>
                                            <p:attrNameLst>
                                              <p:attrName>ppt_x</p:attrName>
                                            </p:attrNameLst>
                                          </p:cBhvr>
                                          <p:tavLst>
                                            <p:tav tm="0">
                                              <p:val>
                                                <p:strVal val="1+#ppt_w/2"/>
                                              </p:val>
                                            </p:tav>
                                            <p:tav tm="100000">
                                              <p:val>
                                                <p:strVal val="#ppt_x"/>
                                              </p:val>
                                            </p:tav>
                                          </p:tavLst>
                                        </p:anim>
                                        <p:anim calcmode="lin" valueType="num" p14:bounceEnd="67000">
                                          <p:cBhvr additive="base">
                                            <p:cTn id="93" dur="1000" fill="hold"/>
                                            <p:tgtEl>
                                              <p:spTgt spid="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14:presetBounceEnd="67000">
                                      <p:stCondLst>
                                        <p:cond delay="1750"/>
                                      </p:stCondLst>
                                      <p:childTnLst>
                                        <p:set>
                                          <p:cBhvr>
                                            <p:cTn id="95" dur="1" fill="hold">
                                              <p:stCondLst>
                                                <p:cond delay="0"/>
                                              </p:stCondLst>
                                            </p:cTn>
                                            <p:tgtEl>
                                              <p:spTgt spid="21"/>
                                            </p:tgtEl>
                                            <p:attrNameLst>
                                              <p:attrName>style.visibility</p:attrName>
                                            </p:attrNameLst>
                                          </p:cBhvr>
                                          <p:to>
                                            <p:strVal val="visible"/>
                                          </p:to>
                                        </p:set>
                                        <p:anim calcmode="lin" valueType="num" p14:bounceEnd="67000">
                                          <p:cBhvr additive="base">
                                            <p:cTn id="96" dur="1000" fill="hold"/>
                                            <p:tgtEl>
                                              <p:spTgt spid="21"/>
                                            </p:tgtEl>
                                            <p:attrNameLst>
                                              <p:attrName>ppt_x</p:attrName>
                                            </p:attrNameLst>
                                          </p:cBhvr>
                                          <p:tavLst>
                                            <p:tav tm="0">
                                              <p:val>
                                                <p:strVal val="1+#ppt_w/2"/>
                                              </p:val>
                                            </p:tav>
                                            <p:tav tm="100000">
                                              <p:val>
                                                <p:strVal val="#ppt_x"/>
                                              </p:val>
                                            </p:tav>
                                          </p:tavLst>
                                        </p:anim>
                                        <p:anim calcmode="lin" valueType="num" p14:bounceEnd="67000">
                                          <p:cBhvr additive="base">
                                            <p:cTn id="9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6" grpId="0" animBg="1"/>
          <p:bldP spid="17" grpId="0" animBg="1"/>
          <p:bldP spid="18" grpId="0" animBg="1"/>
          <p:bldP spid="19" grpId="0" animBg="1"/>
          <p:bldP spid="20" grpId="0" animBg="1"/>
          <p:bldP spid="47" grpId="0" animBg="1"/>
          <p:bldP spid="49" grpId="0" animBg="1"/>
          <p:bldP spid="50" grpId="0" animBg="1"/>
          <p:bldP spid="51" grpId="0" animBg="1"/>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0-#ppt_w/2"/>
                                              </p:val>
                                            </p:tav>
                                            <p:tav tm="100000">
                                              <p:val>
                                                <p:strVal val="#ppt_x"/>
                                              </p:val>
                                            </p:tav>
                                          </p:tavLst>
                                        </p:anim>
                                        <p:anim calcmode="lin" valueType="num">
                                          <p:cBhvr additive="base">
                                            <p:cTn id="12" dur="100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1000" fill="hold"/>
                                            <p:tgtEl>
                                              <p:spTgt spid="44"/>
                                            </p:tgtEl>
                                            <p:attrNameLst>
                                              <p:attrName>ppt_x</p:attrName>
                                            </p:attrNameLst>
                                          </p:cBhvr>
                                          <p:tavLst>
                                            <p:tav tm="0">
                                              <p:val>
                                                <p:strVal val="0-#ppt_w/2"/>
                                              </p:val>
                                            </p:tav>
                                            <p:tav tm="100000">
                                              <p:val>
                                                <p:strVal val="#ppt_x"/>
                                              </p:val>
                                            </p:tav>
                                          </p:tavLst>
                                        </p:anim>
                                        <p:anim calcmode="lin" valueType="num">
                                          <p:cBhvr additive="base">
                                            <p:cTn id="16" dur="1000" fill="hold"/>
                                            <p:tgtEl>
                                              <p:spTgt spid="4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1000" fill="hold"/>
                                            <p:tgtEl>
                                              <p:spTgt spid="43"/>
                                            </p:tgtEl>
                                            <p:attrNameLst>
                                              <p:attrName>ppt_x</p:attrName>
                                            </p:attrNameLst>
                                          </p:cBhvr>
                                          <p:tavLst>
                                            <p:tav tm="0">
                                              <p:val>
                                                <p:strVal val="0-#ppt_w/2"/>
                                              </p:val>
                                            </p:tav>
                                            <p:tav tm="100000">
                                              <p:val>
                                                <p:strVal val="#ppt_x"/>
                                              </p:val>
                                            </p:tav>
                                          </p:tavLst>
                                        </p:anim>
                                        <p:anim calcmode="lin" valueType="num">
                                          <p:cBhvr additive="base">
                                            <p:cTn id="20" dur="10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1000" fill="hold"/>
                                            <p:tgtEl>
                                              <p:spTgt spid="42"/>
                                            </p:tgtEl>
                                            <p:attrNameLst>
                                              <p:attrName>ppt_x</p:attrName>
                                            </p:attrNameLst>
                                          </p:cBhvr>
                                          <p:tavLst>
                                            <p:tav tm="0">
                                              <p:val>
                                                <p:strVal val="0-#ppt_w/2"/>
                                              </p:val>
                                            </p:tav>
                                            <p:tav tm="100000">
                                              <p:val>
                                                <p:strVal val="#ppt_x"/>
                                              </p:val>
                                            </p:tav>
                                          </p:tavLst>
                                        </p:anim>
                                        <p:anim calcmode="lin" valueType="num">
                                          <p:cBhvr additive="base">
                                            <p:cTn id="24" dur="1000" fill="hold"/>
                                            <p:tgtEl>
                                              <p:spTgt spid="42"/>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25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750"/>
                                            <p:tgtEl>
                                              <p:spTgt spid="39"/>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750"/>
                                            <p:tgtEl>
                                              <p:spTgt spid="47"/>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49"/>
                                            </p:tgtEl>
                                            <p:attrNameLst>
                                              <p:attrName>style.visibility</p:attrName>
                                            </p:attrNameLst>
                                          </p:cBhvr>
                                          <p:to>
                                            <p:strVal val="visible"/>
                                          </p:to>
                                        </p:set>
                                        <p:animEffect transition="in" filter="wipe(left)">
                                          <p:cBhvr>
                                            <p:cTn id="33" dur="750"/>
                                            <p:tgtEl>
                                              <p:spTgt spid="49"/>
                                            </p:tgtEl>
                                          </p:cBhvr>
                                        </p:animEffect>
                                      </p:childTnLst>
                                    </p:cTn>
                                  </p:par>
                                  <p:par>
                                    <p:cTn id="34" presetID="22" presetClass="entr" presetSubtype="8" fill="hold" grpId="0" nodeType="withEffect">
                                      <p:stCondLst>
                                        <p:cond delay="100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750"/>
                                            <p:tgtEl>
                                              <p:spTgt spid="50"/>
                                            </p:tgtEl>
                                          </p:cBhvr>
                                        </p:animEffect>
                                      </p:childTnLst>
                                    </p:cTn>
                                  </p:par>
                                  <p:par>
                                    <p:cTn id="37" presetID="22" presetClass="entr" presetSubtype="8" fill="hold" grpId="0" nodeType="withEffect">
                                      <p:stCondLst>
                                        <p:cond delay="125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750"/>
                                            <p:tgtEl>
                                              <p:spTgt spid="51"/>
                                            </p:tgtEl>
                                          </p:cBhvr>
                                        </p:animEffect>
                                      </p:childTnLst>
                                    </p:cTn>
                                  </p:par>
                                  <p:par>
                                    <p:cTn id="40" presetID="22" presetClass="entr" presetSubtype="8"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ipe(left)">
                                          <p:cBhvr>
                                            <p:cTn id="42" dur="500"/>
                                            <p:tgtEl>
                                              <p:spTgt spid="52"/>
                                            </p:tgtEl>
                                          </p:cBhvr>
                                        </p:animEffect>
                                      </p:childTnLst>
                                    </p:cTn>
                                  </p:par>
                                  <p:par>
                                    <p:cTn id="43" presetID="22" presetClass="entr" presetSubtype="8" fill="hold" nodeType="withEffect">
                                      <p:stCondLst>
                                        <p:cond delay="250"/>
                                      </p:stCondLst>
                                      <p:childTnLst>
                                        <p:set>
                                          <p:cBhvr>
                                            <p:cTn id="44" dur="1" fill="hold">
                                              <p:stCondLst>
                                                <p:cond delay="0"/>
                                              </p:stCondLst>
                                            </p:cTn>
                                            <p:tgtEl>
                                              <p:spTgt spid="53"/>
                                            </p:tgtEl>
                                            <p:attrNameLst>
                                              <p:attrName>style.visibility</p:attrName>
                                            </p:attrNameLst>
                                          </p:cBhvr>
                                          <p:to>
                                            <p:strVal val="visible"/>
                                          </p:to>
                                        </p:set>
                                        <p:animEffect transition="in" filter="wipe(left)">
                                          <p:cBhvr>
                                            <p:cTn id="45" dur="500"/>
                                            <p:tgtEl>
                                              <p:spTgt spid="53"/>
                                            </p:tgtEl>
                                          </p:cBhvr>
                                        </p:animEffect>
                                      </p:childTnLst>
                                    </p:cTn>
                                  </p:par>
                                  <p:par>
                                    <p:cTn id="46" presetID="22" presetClass="entr" presetSubtype="8" fill="hold" nodeType="withEffect">
                                      <p:stCondLst>
                                        <p:cond delay="50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par>
                                    <p:cTn id="49" presetID="22" presetClass="entr" presetSubtype="8" fill="hold" nodeType="withEffect">
                                      <p:stCondLst>
                                        <p:cond delay="750"/>
                                      </p:stCondLst>
                                      <p:childTnLst>
                                        <p:set>
                                          <p:cBhvr>
                                            <p:cTn id="50" dur="1" fill="hold">
                                              <p:stCondLst>
                                                <p:cond delay="0"/>
                                              </p:stCondLst>
                                            </p:cTn>
                                            <p:tgtEl>
                                              <p:spTgt spid="59"/>
                                            </p:tgtEl>
                                            <p:attrNameLst>
                                              <p:attrName>style.visibility</p:attrName>
                                            </p:attrNameLst>
                                          </p:cBhvr>
                                          <p:to>
                                            <p:strVal val="visible"/>
                                          </p:to>
                                        </p:set>
                                        <p:animEffect transition="in" filter="wipe(left)">
                                          <p:cBhvr>
                                            <p:cTn id="51" dur="500"/>
                                            <p:tgtEl>
                                              <p:spTgt spid="59"/>
                                            </p:tgtEl>
                                          </p:cBhvr>
                                        </p:animEffect>
                                      </p:childTnLst>
                                    </p:cTn>
                                  </p:par>
                                  <p:par>
                                    <p:cTn id="52" presetID="22" presetClass="entr" presetSubtype="8" fill="hold" nodeType="withEffect">
                                      <p:stCondLst>
                                        <p:cond delay="1000"/>
                                      </p:stCondLst>
                                      <p:childTnLst>
                                        <p:set>
                                          <p:cBhvr>
                                            <p:cTn id="53" dur="1" fill="hold">
                                              <p:stCondLst>
                                                <p:cond delay="0"/>
                                              </p:stCondLst>
                                            </p:cTn>
                                            <p:tgtEl>
                                              <p:spTgt spid="62"/>
                                            </p:tgtEl>
                                            <p:attrNameLst>
                                              <p:attrName>style.visibility</p:attrName>
                                            </p:attrNameLst>
                                          </p:cBhvr>
                                          <p:to>
                                            <p:strVal val="visible"/>
                                          </p:to>
                                        </p:set>
                                        <p:animEffect transition="in" filter="wipe(left)">
                                          <p:cBhvr>
                                            <p:cTn id="54" dur="500"/>
                                            <p:tgtEl>
                                              <p:spTgt spid="62"/>
                                            </p:tgtEl>
                                          </p:cBhvr>
                                        </p:animEffect>
                                      </p:childTnLst>
                                    </p:cTn>
                                  </p:par>
                                  <p:par>
                                    <p:cTn id="55" presetID="22" presetClass="entr" presetSubtype="8" fill="hold" nodeType="withEffect">
                                      <p:stCondLst>
                                        <p:cond delay="1250"/>
                                      </p:stCondLst>
                                      <p:childTnLst>
                                        <p:set>
                                          <p:cBhvr>
                                            <p:cTn id="56" dur="1" fill="hold">
                                              <p:stCondLst>
                                                <p:cond delay="0"/>
                                              </p:stCondLst>
                                            </p:cTn>
                                            <p:tgtEl>
                                              <p:spTgt spid="65"/>
                                            </p:tgtEl>
                                            <p:attrNameLst>
                                              <p:attrName>style.visibility</p:attrName>
                                            </p:attrNameLst>
                                          </p:cBhvr>
                                          <p:to>
                                            <p:strVal val="visible"/>
                                          </p:to>
                                        </p:set>
                                        <p:animEffect transition="in" filter="wipe(left)">
                                          <p:cBhvr>
                                            <p:cTn id="57" dur="500"/>
                                            <p:tgtEl>
                                              <p:spTgt spid="65"/>
                                            </p:tgtEl>
                                          </p:cBhvr>
                                        </p:animEffect>
                                      </p:childTnLst>
                                    </p:cTn>
                                  </p:par>
                                  <p:par>
                                    <p:cTn id="58" presetID="2" presetClass="entr" presetSubtype="8" fill="hold" grpId="0" nodeType="withEffect">
                                      <p:stCondLst>
                                        <p:cond delay="50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1000" fill="hold"/>
                                            <p:tgtEl>
                                              <p:spTgt spid="19"/>
                                            </p:tgtEl>
                                            <p:attrNameLst>
                                              <p:attrName>ppt_x</p:attrName>
                                            </p:attrNameLst>
                                          </p:cBhvr>
                                          <p:tavLst>
                                            <p:tav tm="0">
                                              <p:val>
                                                <p:strVal val="0-#ppt_w/2"/>
                                              </p:val>
                                            </p:tav>
                                            <p:tav tm="100000">
                                              <p:val>
                                                <p:strVal val="#ppt_x"/>
                                              </p:val>
                                            </p:tav>
                                          </p:tavLst>
                                        </p:anim>
                                        <p:anim calcmode="lin" valueType="num">
                                          <p:cBhvr additive="base">
                                            <p:cTn id="61" dur="1000" fill="hold"/>
                                            <p:tgtEl>
                                              <p:spTgt spid="19"/>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75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1000" fill="hold"/>
                                            <p:tgtEl>
                                              <p:spTgt spid="16"/>
                                            </p:tgtEl>
                                            <p:attrNameLst>
                                              <p:attrName>ppt_x</p:attrName>
                                            </p:attrNameLst>
                                          </p:cBhvr>
                                          <p:tavLst>
                                            <p:tav tm="0">
                                              <p:val>
                                                <p:strVal val="0-#ppt_w/2"/>
                                              </p:val>
                                            </p:tav>
                                            <p:tav tm="100000">
                                              <p:val>
                                                <p:strVal val="#ppt_x"/>
                                              </p:val>
                                            </p:tav>
                                          </p:tavLst>
                                        </p:anim>
                                        <p:anim calcmode="lin" valueType="num">
                                          <p:cBhvr additive="base">
                                            <p:cTn id="65" dur="1000" fill="hold"/>
                                            <p:tgtEl>
                                              <p:spTgt spid="16"/>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100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1000" fill="hold"/>
                                            <p:tgtEl>
                                              <p:spTgt spid="18"/>
                                            </p:tgtEl>
                                            <p:attrNameLst>
                                              <p:attrName>ppt_x</p:attrName>
                                            </p:attrNameLst>
                                          </p:cBhvr>
                                          <p:tavLst>
                                            <p:tav tm="0">
                                              <p:val>
                                                <p:strVal val="0-#ppt_w/2"/>
                                              </p:val>
                                            </p:tav>
                                            <p:tav tm="100000">
                                              <p:val>
                                                <p:strVal val="#ppt_x"/>
                                              </p:val>
                                            </p:tav>
                                          </p:tavLst>
                                        </p:anim>
                                        <p:anim calcmode="lin" valueType="num">
                                          <p:cBhvr additive="base">
                                            <p:cTn id="69" dur="1000" fill="hold"/>
                                            <p:tgtEl>
                                              <p:spTgt spid="18"/>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125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1000" fill="hold"/>
                                            <p:tgtEl>
                                              <p:spTgt spid="17"/>
                                            </p:tgtEl>
                                            <p:attrNameLst>
                                              <p:attrName>ppt_x</p:attrName>
                                            </p:attrNameLst>
                                          </p:cBhvr>
                                          <p:tavLst>
                                            <p:tav tm="0">
                                              <p:val>
                                                <p:strVal val="0-#ppt_w/2"/>
                                              </p:val>
                                            </p:tav>
                                            <p:tav tm="100000">
                                              <p:val>
                                                <p:strVal val="#ppt_x"/>
                                              </p:val>
                                            </p:tav>
                                          </p:tavLst>
                                        </p:anim>
                                        <p:anim calcmode="lin" valueType="num">
                                          <p:cBhvr additive="base">
                                            <p:cTn id="73" dur="1000" fill="hold"/>
                                            <p:tgtEl>
                                              <p:spTgt spid="17"/>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1500"/>
                                      </p:st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1000" fill="hold"/>
                                            <p:tgtEl>
                                              <p:spTgt spid="20"/>
                                            </p:tgtEl>
                                            <p:attrNameLst>
                                              <p:attrName>ppt_x</p:attrName>
                                            </p:attrNameLst>
                                          </p:cBhvr>
                                          <p:tavLst>
                                            <p:tav tm="0">
                                              <p:val>
                                                <p:strVal val="0-#ppt_w/2"/>
                                              </p:val>
                                            </p:tav>
                                            <p:tav tm="100000">
                                              <p:val>
                                                <p:strVal val="#ppt_x"/>
                                              </p:val>
                                            </p:tav>
                                          </p:tavLst>
                                        </p:anim>
                                        <p:anim calcmode="lin" valueType="num">
                                          <p:cBhvr additive="base">
                                            <p:cTn id="77" dur="10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750"/>
                                      </p:stCondLst>
                                      <p:childTnLst>
                                        <p:set>
                                          <p:cBhvr>
                                            <p:cTn id="79" dur="1" fill="hold">
                                              <p:stCondLst>
                                                <p:cond delay="0"/>
                                              </p:stCondLst>
                                            </p:cTn>
                                            <p:tgtEl>
                                              <p:spTgt spid="25"/>
                                            </p:tgtEl>
                                            <p:attrNameLst>
                                              <p:attrName>style.visibility</p:attrName>
                                            </p:attrNameLst>
                                          </p:cBhvr>
                                          <p:to>
                                            <p:strVal val="visible"/>
                                          </p:to>
                                        </p:set>
                                        <p:anim calcmode="lin" valueType="num">
                                          <p:cBhvr additive="base">
                                            <p:cTn id="80" dur="1000" fill="hold"/>
                                            <p:tgtEl>
                                              <p:spTgt spid="25"/>
                                            </p:tgtEl>
                                            <p:attrNameLst>
                                              <p:attrName>ppt_x</p:attrName>
                                            </p:attrNameLst>
                                          </p:cBhvr>
                                          <p:tavLst>
                                            <p:tav tm="0">
                                              <p:val>
                                                <p:strVal val="1+#ppt_w/2"/>
                                              </p:val>
                                            </p:tav>
                                            <p:tav tm="100000">
                                              <p:val>
                                                <p:strVal val="#ppt_x"/>
                                              </p:val>
                                            </p:tav>
                                          </p:tavLst>
                                        </p:anim>
                                        <p:anim calcmode="lin" valueType="num">
                                          <p:cBhvr additive="base">
                                            <p:cTn id="81" dur="1000" fill="hold"/>
                                            <p:tgtEl>
                                              <p:spTgt spid="25"/>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1000"/>
                                      </p:stCondLst>
                                      <p:childTnLst>
                                        <p:set>
                                          <p:cBhvr>
                                            <p:cTn id="83" dur="1" fill="hold">
                                              <p:stCondLst>
                                                <p:cond delay="0"/>
                                              </p:stCondLst>
                                            </p:cTn>
                                            <p:tgtEl>
                                              <p:spTgt spid="24"/>
                                            </p:tgtEl>
                                            <p:attrNameLst>
                                              <p:attrName>style.visibility</p:attrName>
                                            </p:attrNameLst>
                                          </p:cBhvr>
                                          <p:to>
                                            <p:strVal val="visible"/>
                                          </p:to>
                                        </p:set>
                                        <p:anim calcmode="lin" valueType="num">
                                          <p:cBhvr additive="base">
                                            <p:cTn id="84" dur="1000" fill="hold"/>
                                            <p:tgtEl>
                                              <p:spTgt spid="24"/>
                                            </p:tgtEl>
                                            <p:attrNameLst>
                                              <p:attrName>ppt_x</p:attrName>
                                            </p:attrNameLst>
                                          </p:cBhvr>
                                          <p:tavLst>
                                            <p:tav tm="0">
                                              <p:val>
                                                <p:strVal val="1+#ppt_w/2"/>
                                              </p:val>
                                            </p:tav>
                                            <p:tav tm="100000">
                                              <p:val>
                                                <p:strVal val="#ppt_x"/>
                                              </p:val>
                                            </p:tav>
                                          </p:tavLst>
                                        </p:anim>
                                        <p:anim calcmode="lin" valueType="num">
                                          <p:cBhvr additive="base">
                                            <p:cTn id="85" dur="1000" fill="hold"/>
                                            <p:tgtEl>
                                              <p:spTgt spid="24"/>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125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1000" fill="hold"/>
                                            <p:tgtEl>
                                              <p:spTgt spid="23"/>
                                            </p:tgtEl>
                                            <p:attrNameLst>
                                              <p:attrName>ppt_x</p:attrName>
                                            </p:attrNameLst>
                                          </p:cBhvr>
                                          <p:tavLst>
                                            <p:tav tm="0">
                                              <p:val>
                                                <p:strVal val="1+#ppt_w/2"/>
                                              </p:val>
                                            </p:tav>
                                            <p:tav tm="100000">
                                              <p:val>
                                                <p:strVal val="#ppt_x"/>
                                              </p:val>
                                            </p:tav>
                                          </p:tavLst>
                                        </p:anim>
                                        <p:anim calcmode="lin" valueType="num">
                                          <p:cBhvr additive="base">
                                            <p:cTn id="89" dur="1000" fill="hold"/>
                                            <p:tgtEl>
                                              <p:spTgt spid="23"/>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1500"/>
                                      </p:stCondLst>
                                      <p:childTnLst>
                                        <p:set>
                                          <p:cBhvr>
                                            <p:cTn id="91" dur="1" fill="hold">
                                              <p:stCondLst>
                                                <p:cond delay="0"/>
                                              </p:stCondLst>
                                            </p:cTn>
                                            <p:tgtEl>
                                              <p:spTgt spid="22"/>
                                            </p:tgtEl>
                                            <p:attrNameLst>
                                              <p:attrName>style.visibility</p:attrName>
                                            </p:attrNameLst>
                                          </p:cBhvr>
                                          <p:to>
                                            <p:strVal val="visible"/>
                                          </p:to>
                                        </p:set>
                                        <p:anim calcmode="lin" valueType="num">
                                          <p:cBhvr additive="base">
                                            <p:cTn id="92" dur="1000" fill="hold"/>
                                            <p:tgtEl>
                                              <p:spTgt spid="22"/>
                                            </p:tgtEl>
                                            <p:attrNameLst>
                                              <p:attrName>ppt_x</p:attrName>
                                            </p:attrNameLst>
                                          </p:cBhvr>
                                          <p:tavLst>
                                            <p:tav tm="0">
                                              <p:val>
                                                <p:strVal val="1+#ppt_w/2"/>
                                              </p:val>
                                            </p:tav>
                                            <p:tav tm="100000">
                                              <p:val>
                                                <p:strVal val="#ppt_x"/>
                                              </p:val>
                                            </p:tav>
                                          </p:tavLst>
                                        </p:anim>
                                        <p:anim calcmode="lin" valueType="num">
                                          <p:cBhvr additive="base">
                                            <p:cTn id="93" dur="1000" fill="hold"/>
                                            <p:tgtEl>
                                              <p:spTgt spid="22"/>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1750"/>
                                      </p:stCondLst>
                                      <p:childTnLst>
                                        <p:set>
                                          <p:cBhvr>
                                            <p:cTn id="95" dur="1" fill="hold">
                                              <p:stCondLst>
                                                <p:cond delay="0"/>
                                              </p:stCondLst>
                                            </p:cTn>
                                            <p:tgtEl>
                                              <p:spTgt spid="21"/>
                                            </p:tgtEl>
                                            <p:attrNameLst>
                                              <p:attrName>style.visibility</p:attrName>
                                            </p:attrNameLst>
                                          </p:cBhvr>
                                          <p:to>
                                            <p:strVal val="visible"/>
                                          </p:to>
                                        </p:set>
                                        <p:anim calcmode="lin" valueType="num">
                                          <p:cBhvr additive="base">
                                            <p:cTn id="96" dur="1000" fill="hold"/>
                                            <p:tgtEl>
                                              <p:spTgt spid="21"/>
                                            </p:tgtEl>
                                            <p:attrNameLst>
                                              <p:attrName>ppt_x</p:attrName>
                                            </p:attrNameLst>
                                          </p:cBhvr>
                                          <p:tavLst>
                                            <p:tav tm="0">
                                              <p:val>
                                                <p:strVal val="1+#ppt_w/2"/>
                                              </p:val>
                                            </p:tav>
                                            <p:tav tm="100000">
                                              <p:val>
                                                <p:strVal val="#ppt_x"/>
                                              </p:val>
                                            </p:tav>
                                          </p:tavLst>
                                        </p:anim>
                                        <p:anim calcmode="lin" valueType="num">
                                          <p:cBhvr additive="base">
                                            <p:cTn id="9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6" grpId="0" animBg="1"/>
          <p:bldP spid="17" grpId="0" animBg="1"/>
          <p:bldP spid="18" grpId="0" animBg="1"/>
          <p:bldP spid="19" grpId="0" animBg="1"/>
          <p:bldP spid="20" grpId="0" animBg="1"/>
          <p:bldP spid="47" grpId="0" animBg="1"/>
          <p:bldP spid="49" grpId="0" animBg="1"/>
          <p:bldP spid="50" grpId="0" animBg="1"/>
          <p:bldP spid="51" grpId="0" animBg="1"/>
          <p:bldP spid="21" grpId="0"/>
          <p:bldP spid="22" grpId="0"/>
          <p:bldP spid="23" grpId="0"/>
          <p:bldP spid="24" grpId="0"/>
          <p:bldP spid="2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CA28E7EE-594C-49E6-A6D3-74CB86036E5C}"/>
              </a:ext>
            </a:extLst>
          </p:cNvPr>
          <p:cNvGrpSpPr/>
          <p:nvPr/>
        </p:nvGrpSpPr>
        <p:grpSpPr>
          <a:xfrm>
            <a:off x="4937126" y="1951038"/>
            <a:ext cx="2259013" cy="1230313"/>
            <a:chOff x="4937126" y="1951038"/>
            <a:chExt cx="2259013" cy="1230313"/>
          </a:xfrm>
          <a:effectLst>
            <a:outerShdw blurRad="127000" dist="76200" dir="2700000" algn="tl" rotWithShape="0">
              <a:prstClr val="black">
                <a:alpha val="30000"/>
              </a:prstClr>
            </a:outerShdw>
          </a:effectLst>
        </p:grpSpPr>
        <p:sp>
          <p:nvSpPr>
            <p:cNvPr id="6" name="Rectangle 5">
              <a:extLst>
                <a:ext uri="{FF2B5EF4-FFF2-40B4-BE49-F238E27FC236}">
                  <a16:creationId xmlns:a16="http://schemas.microsoft.com/office/drawing/2014/main" id="{31469744-78EF-472A-9D53-D3A541AD1B00}"/>
                </a:ext>
              </a:extLst>
            </p:cNvPr>
            <p:cNvSpPr>
              <a:spLocks noChangeArrowheads="1"/>
            </p:cNvSpPr>
            <p:nvPr/>
          </p:nvSpPr>
          <p:spPr bwMode="auto">
            <a:xfrm>
              <a:off x="4937126" y="3140076"/>
              <a:ext cx="1676400" cy="41275"/>
            </a:xfrm>
            <a:prstGeom prst="rect">
              <a:avLst/>
            </a:pr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7" name="Freeform 6">
              <a:extLst>
                <a:ext uri="{FF2B5EF4-FFF2-40B4-BE49-F238E27FC236}">
                  <a16:creationId xmlns:a16="http://schemas.microsoft.com/office/drawing/2014/main" id="{AB48B3F8-057F-482C-8681-EFE7E68A9D6E}"/>
                </a:ext>
              </a:extLst>
            </p:cNvPr>
            <p:cNvSpPr>
              <a:spLocks/>
            </p:cNvSpPr>
            <p:nvPr/>
          </p:nvSpPr>
          <p:spPr bwMode="auto">
            <a:xfrm>
              <a:off x="6613526" y="2546351"/>
              <a:ext cx="582613" cy="635000"/>
            </a:xfrm>
            <a:custGeom>
              <a:avLst/>
              <a:gdLst>
                <a:gd name="T0" fmla="*/ 367 w 367"/>
                <a:gd name="T1" fmla="*/ 0 h 400"/>
                <a:gd name="T2" fmla="*/ 367 w 367"/>
                <a:gd name="T3" fmla="*/ 25 h 400"/>
                <a:gd name="T4" fmla="*/ 0 w 367"/>
                <a:gd name="T5" fmla="*/ 400 h 400"/>
                <a:gd name="T6" fmla="*/ 0 w 367"/>
                <a:gd name="T7" fmla="*/ 374 h 400"/>
                <a:gd name="T8" fmla="*/ 367 w 367"/>
                <a:gd name="T9" fmla="*/ 0 h 400"/>
              </a:gdLst>
              <a:ahLst/>
              <a:cxnLst>
                <a:cxn ang="0">
                  <a:pos x="T0" y="T1"/>
                </a:cxn>
                <a:cxn ang="0">
                  <a:pos x="T2" y="T3"/>
                </a:cxn>
                <a:cxn ang="0">
                  <a:pos x="T4" y="T5"/>
                </a:cxn>
                <a:cxn ang="0">
                  <a:pos x="T6" y="T7"/>
                </a:cxn>
                <a:cxn ang="0">
                  <a:pos x="T8" y="T9"/>
                </a:cxn>
              </a:cxnLst>
              <a:rect l="0" t="0" r="r" b="b"/>
              <a:pathLst>
                <a:path w="367" h="400">
                  <a:moveTo>
                    <a:pt x="367" y="0"/>
                  </a:moveTo>
                  <a:lnTo>
                    <a:pt x="367" y="25"/>
                  </a:lnTo>
                  <a:lnTo>
                    <a:pt x="0" y="400"/>
                  </a:lnTo>
                  <a:lnTo>
                    <a:pt x="0" y="374"/>
                  </a:lnTo>
                  <a:lnTo>
                    <a:pt x="367" y="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8" name="Freeform 7">
              <a:extLst>
                <a:ext uri="{FF2B5EF4-FFF2-40B4-BE49-F238E27FC236}">
                  <a16:creationId xmlns:a16="http://schemas.microsoft.com/office/drawing/2014/main" id="{43BEE4E3-98C1-4A7E-AF6A-E6E42BDCE8FA}"/>
                </a:ext>
              </a:extLst>
            </p:cNvPr>
            <p:cNvSpPr>
              <a:spLocks/>
            </p:cNvSpPr>
            <p:nvPr/>
          </p:nvSpPr>
          <p:spPr bwMode="auto">
            <a:xfrm>
              <a:off x="4937126" y="1951038"/>
              <a:ext cx="2259013" cy="1189038"/>
            </a:xfrm>
            <a:custGeom>
              <a:avLst/>
              <a:gdLst>
                <a:gd name="T0" fmla="*/ 1056 w 1423"/>
                <a:gd name="T1" fmla="*/ 0 h 749"/>
                <a:gd name="T2" fmla="*/ 1423 w 1423"/>
                <a:gd name="T3" fmla="*/ 375 h 749"/>
                <a:gd name="T4" fmla="*/ 1056 w 1423"/>
                <a:gd name="T5" fmla="*/ 749 h 749"/>
                <a:gd name="T6" fmla="*/ 0 w 1423"/>
                <a:gd name="T7" fmla="*/ 749 h 749"/>
                <a:gd name="T8" fmla="*/ 369 w 1423"/>
                <a:gd name="T9" fmla="*/ 375 h 749"/>
                <a:gd name="T10" fmla="*/ 0 w 1423"/>
                <a:gd name="T11" fmla="*/ 0 h 749"/>
                <a:gd name="T12" fmla="*/ 1056 w 1423"/>
                <a:gd name="T13" fmla="*/ 0 h 749"/>
              </a:gdLst>
              <a:ahLst/>
              <a:cxnLst>
                <a:cxn ang="0">
                  <a:pos x="T0" y="T1"/>
                </a:cxn>
                <a:cxn ang="0">
                  <a:pos x="T2" y="T3"/>
                </a:cxn>
                <a:cxn ang="0">
                  <a:pos x="T4" y="T5"/>
                </a:cxn>
                <a:cxn ang="0">
                  <a:pos x="T6" y="T7"/>
                </a:cxn>
                <a:cxn ang="0">
                  <a:pos x="T8" y="T9"/>
                </a:cxn>
                <a:cxn ang="0">
                  <a:pos x="T10" y="T11"/>
                </a:cxn>
                <a:cxn ang="0">
                  <a:pos x="T12" y="T13"/>
                </a:cxn>
              </a:cxnLst>
              <a:rect l="0" t="0" r="r" b="b"/>
              <a:pathLst>
                <a:path w="1423" h="749">
                  <a:moveTo>
                    <a:pt x="1056" y="0"/>
                  </a:moveTo>
                  <a:lnTo>
                    <a:pt x="1423" y="375"/>
                  </a:lnTo>
                  <a:lnTo>
                    <a:pt x="1056" y="749"/>
                  </a:lnTo>
                  <a:lnTo>
                    <a:pt x="0" y="749"/>
                  </a:lnTo>
                  <a:lnTo>
                    <a:pt x="369" y="375"/>
                  </a:lnTo>
                  <a:lnTo>
                    <a:pt x="0" y="0"/>
                  </a:lnTo>
                  <a:lnTo>
                    <a:pt x="1056"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9" name="Freeform 8">
              <a:extLst>
                <a:ext uri="{FF2B5EF4-FFF2-40B4-BE49-F238E27FC236}">
                  <a16:creationId xmlns:a16="http://schemas.microsoft.com/office/drawing/2014/main" id="{554E1ABD-4B23-4D83-A6A1-3A9EB5ED5560}"/>
                </a:ext>
              </a:extLst>
            </p:cNvPr>
            <p:cNvSpPr>
              <a:spLocks/>
            </p:cNvSpPr>
            <p:nvPr/>
          </p:nvSpPr>
          <p:spPr bwMode="auto">
            <a:xfrm>
              <a:off x="4937126" y="1951038"/>
              <a:ext cx="585788" cy="612775"/>
            </a:xfrm>
            <a:custGeom>
              <a:avLst/>
              <a:gdLst>
                <a:gd name="T0" fmla="*/ 0 w 369"/>
                <a:gd name="T1" fmla="*/ 0 h 386"/>
                <a:gd name="T2" fmla="*/ 0 w 369"/>
                <a:gd name="T3" fmla="*/ 23 h 386"/>
                <a:gd name="T4" fmla="*/ 355 w 369"/>
                <a:gd name="T5" fmla="*/ 386 h 386"/>
                <a:gd name="T6" fmla="*/ 369 w 369"/>
                <a:gd name="T7" fmla="*/ 375 h 386"/>
                <a:gd name="T8" fmla="*/ 0 w 369"/>
                <a:gd name="T9" fmla="*/ 0 h 386"/>
              </a:gdLst>
              <a:ahLst/>
              <a:cxnLst>
                <a:cxn ang="0">
                  <a:pos x="T0" y="T1"/>
                </a:cxn>
                <a:cxn ang="0">
                  <a:pos x="T2" y="T3"/>
                </a:cxn>
                <a:cxn ang="0">
                  <a:pos x="T4" y="T5"/>
                </a:cxn>
                <a:cxn ang="0">
                  <a:pos x="T6" y="T7"/>
                </a:cxn>
                <a:cxn ang="0">
                  <a:pos x="T8" y="T9"/>
                </a:cxn>
              </a:cxnLst>
              <a:rect l="0" t="0" r="r" b="b"/>
              <a:pathLst>
                <a:path w="369" h="386">
                  <a:moveTo>
                    <a:pt x="0" y="0"/>
                  </a:moveTo>
                  <a:lnTo>
                    <a:pt x="0" y="23"/>
                  </a:lnTo>
                  <a:lnTo>
                    <a:pt x="355" y="386"/>
                  </a:lnTo>
                  <a:lnTo>
                    <a:pt x="369" y="375"/>
                  </a:lnTo>
                  <a:lnTo>
                    <a:pt x="0" y="0"/>
                  </a:lnTo>
                  <a:close/>
                </a:path>
              </a:pathLst>
            </a:cu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8" name="Freeform 17">
              <a:extLst>
                <a:ext uri="{FF2B5EF4-FFF2-40B4-BE49-F238E27FC236}">
                  <a16:creationId xmlns:a16="http://schemas.microsoft.com/office/drawing/2014/main" id="{A3294FA1-B019-4342-9938-574E3B7B93DC}"/>
                </a:ext>
              </a:extLst>
            </p:cNvPr>
            <p:cNvSpPr>
              <a:spLocks/>
            </p:cNvSpPr>
            <p:nvPr/>
          </p:nvSpPr>
          <p:spPr bwMode="auto">
            <a:xfrm>
              <a:off x="4937126" y="2546351"/>
              <a:ext cx="2259013" cy="593725"/>
            </a:xfrm>
            <a:custGeom>
              <a:avLst/>
              <a:gdLst>
                <a:gd name="T0" fmla="*/ 0 w 1423"/>
                <a:gd name="T1" fmla="*/ 374 h 374"/>
                <a:gd name="T2" fmla="*/ 1056 w 1423"/>
                <a:gd name="T3" fmla="*/ 374 h 374"/>
                <a:gd name="T4" fmla="*/ 1423 w 1423"/>
                <a:gd name="T5" fmla="*/ 0 h 374"/>
                <a:gd name="T6" fmla="*/ 369 w 1423"/>
                <a:gd name="T7" fmla="*/ 0 h 374"/>
                <a:gd name="T8" fmla="*/ 0 w 1423"/>
                <a:gd name="T9" fmla="*/ 374 h 374"/>
              </a:gdLst>
              <a:ahLst/>
              <a:cxnLst>
                <a:cxn ang="0">
                  <a:pos x="T0" y="T1"/>
                </a:cxn>
                <a:cxn ang="0">
                  <a:pos x="T2" y="T3"/>
                </a:cxn>
                <a:cxn ang="0">
                  <a:pos x="T4" y="T5"/>
                </a:cxn>
                <a:cxn ang="0">
                  <a:pos x="T6" y="T7"/>
                </a:cxn>
                <a:cxn ang="0">
                  <a:pos x="T8" y="T9"/>
                </a:cxn>
              </a:cxnLst>
              <a:rect l="0" t="0" r="r" b="b"/>
              <a:pathLst>
                <a:path w="1423" h="374">
                  <a:moveTo>
                    <a:pt x="0" y="374"/>
                  </a:moveTo>
                  <a:lnTo>
                    <a:pt x="1056" y="374"/>
                  </a:lnTo>
                  <a:lnTo>
                    <a:pt x="1423" y="0"/>
                  </a:lnTo>
                  <a:lnTo>
                    <a:pt x="369" y="0"/>
                  </a:lnTo>
                  <a:lnTo>
                    <a:pt x="0" y="374"/>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4" name="Group 53">
            <a:extLst>
              <a:ext uri="{FF2B5EF4-FFF2-40B4-BE49-F238E27FC236}">
                <a16:creationId xmlns:a16="http://schemas.microsoft.com/office/drawing/2014/main" id="{E95DE68A-4089-49FE-A218-4AA3819B791E}"/>
              </a:ext>
            </a:extLst>
          </p:cNvPr>
          <p:cNvGrpSpPr/>
          <p:nvPr/>
        </p:nvGrpSpPr>
        <p:grpSpPr>
          <a:xfrm>
            <a:off x="3000376" y="1951038"/>
            <a:ext cx="2255838" cy="1230313"/>
            <a:chOff x="3000376" y="1951038"/>
            <a:chExt cx="2255838" cy="1230313"/>
          </a:xfrm>
          <a:effectLst>
            <a:outerShdw blurRad="127000" dist="76200" dir="2700000" algn="tl" rotWithShape="0">
              <a:prstClr val="black">
                <a:alpha val="30000"/>
              </a:prstClr>
            </a:outerShdw>
          </a:effectLst>
        </p:grpSpPr>
        <p:sp>
          <p:nvSpPr>
            <p:cNvPr id="10" name="Rectangle 9">
              <a:extLst>
                <a:ext uri="{FF2B5EF4-FFF2-40B4-BE49-F238E27FC236}">
                  <a16:creationId xmlns:a16="http://schemas.microsoft.com/office/drawing/2014/main" id="{4388F2BF-97FE-4377-B3D1-2B310D30179B}"/>
                </a:ext>
              </a:extLst>
            </p:cNvPr>
            <p:cNvSpPr>
              <a:spLocks noChangeArrowheads="1"/>
            </p:cNvSpPr>
            <p:nvPr/>
          </p:nvSpPr>
          <p:spPr bwMode="auto">
            <a:xfrm>
              <a:off x="3000376" y="3140076"/>
              <a:ext cx="1673225" cy="41275"/>
            </a:xfrm>
            <a:prstGeom prst="rect">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1" name="Freeform 10">
              <a:extLst>
                <a:ext uri="{FF2B5EF4-FFF2-40B4-BE49-F238E27FC236}">
                  <a16:creationId xmlns:a16="http://schemas.microsoft.com/office/drawing/2014/main" id="{C59BC3C1-A066-4A2D-8319-0710007B7F78}"/>
                </a:ext>
              </a:extLst>
            </p:cNvPr>
            <p:cNvSpPr>
              <a:spLocks/>
            </p:cNvSpPr>
            <p:nvPr/>
          </p:nvSpPr>
          <p:spPr bwMode="auto">
            <a:xfrm>
              <a:off x="4673601" y="2546351"/>
              <a:ext cx="582613" cy="635000"/>
            </a:xfrm>
            <a:custGeom>
              <a:avLst/>
              <a:gdLst>
                <a:gd name="T0" fmla="*/ 367 w 367"/>
                <a:gd name="T1" fmla="*/ 0 h 400"/>
                <a:gd name="T2" fmla="*/ 367 w 367"/>
                <a:gd name="T3" fmla="*/ 25 h 400"/>
                <a:gd name="T4" fmla="*/ 0 w 367"/>
                <a:gd name="T5" fmla="*/ 400 h 400"/>
                <a:gd name="T6" fmla="*/ 0 w 367"/>
                <a:gd name="T7" fmla="*/ 374 h 400"/>
                <a:gd name="T8" fmla="*/ 367 w 367"/>
                <a:gd name="T9" fmla="*/ 0 h 400"/>
              </a:gdLst>
              <a:ahLst/>
              <a:cxnLst>
                <a:cxn ang="0">
                  <a:pos x="T0" y="T1"/>
                </a:cxn>
                <a:cxn ang="0">
                  <a:pos x="T2" y="T3"/>
                </a:cxn>
                <a:cxn ang="0">
                  <a:pos x="T4" y="T5"/>
                </a:cxn>
                <a:cxn ang="0">
                  <a:pos x="T6" y="T7"/>
                </a:cxn>
                <a:cxn ang="0">
                  <a:pos x="T8" y="T9"/>
                </a:cxn>
              </a:cxnLst>
              <a:rect l="0" t="0" r="r" b="b"/>
              <a:pathLst>
                <a:path w="367" h="400">
                  <a:moveTo>
                    <a:pt x="367" y="0"/>
                  </a:moveTo>
                  <a:lnTo>
                    <a:pt x="367" y="25"/>
                  </a:lnTo>
                  <a:lnTo>
                    <a:pt x="0" y="400"/>
                  </a:lnTo>
                  <a:lnTo>
                    <a:pt x="0" y="374"/>
                  </a:lnTo>
                  <a:lnTo>
                    <a:pt x="367" y="0"/>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2" name="Freeform 11">
              <a:extLst>
                <a:ext uri="{FF2B5EF4-FFF2-40B4-BE49-F238E27FC236}">
                  <a16:creationId xmlns:a16="http://schemas.microsoft.com/office/drawing/2014/main" id="{E883CBAC-9287-4D80-9AF5-BFFF89B67071}"/>
                </a:ext>
              </a:extLst>
            </p:cNvPr>
            <p:cNvSpPr>
              <a:spLocks/>
            </p:cNvSpPr>
            <p:nvPr/>
          </p:nvSpPr>
          <p:spPr bwMode="auto">
            <a:xfrm>
              <a:off x="3000376" y="1951038"/>
              <a:ext cx="2255838" cy="1189038"/>
            </a:xfrm>
            <a:custGeom>
              <a:avLst/>
              <a:gdLst>
                <a:gd name="T0" fmla="*/ 1054 w 1421"/>
                <a:gd name="T1" fmla="*/ 0 h 749"/>
                <a:gd name="T2" fmla="*/ 1421 w 1421"/>
                <a:gd name="T3" fmla="*/ 375 h 749"/>
                <a:gd name="T4" fmla="*/ 1054 w 1421"/>
                <a:gd name="T5" fmla="*/ 749 h 749"/>
                <a:gd name="T6" fmla="*/ 0 w 1421"/>
                <a:gd name="T7" fmla="*/ 749 h 749"/>
                <a:gd name="T8" fmla="*/ 367 w 1421"/>
                <a:gd name="T9" fmla="*/ 375 h 749"/>
                <a:gd name="T10" fmla="*/ 0 w 1421"/>
                <a:gd name="T11" fmla="*/ 0 h 749"/>
                <a:gd name="T12" fmla="*/ 1054 w 1421"/>
                <a:gd name="T13" fmla="*/ 0 h 749"/>
              </a:gdLst>
              <a:ahLst/>
              <a:cxnLst>
                <a:cxn ang="0">
                  <a:pos x="T0" y="T1"/>
                </a:cxn>
                <a:cxn ang="0">
                  <a:pos x="T2" y="T3"/>
                </a:cxn>
                <a:cxn ang="0">
                  <a:pos x="T4" y="T5"/>
                </a:cxn>
                <a:cxn ang="0">
                  <a:pos x="T6" y="T7"/>
                </a:cxn>
                <a:cxn ang="0">
                  <a:pos x="T8" y="T9"/>
                </a:cxn>
                <a:cxn ang="0">
                  <a:pos x="T10" y="T11"/>
                </a:cxn>
                <a:cxn ang="0">
                  <a:pos x="T12" y="T13"/>
                </a:cxn>
              </a:cxnLst>
              <a:rect l="0" t="0" r="r" b="b"/>
              <a:pathLst>
                <a:path w="1421" h="749">
                  <a:moveTo>
                    <a:pt x="1054" y="0"/>
                  </a:moveTo>
                  <a:lnTo>
                    <a:pt x="1421" y="375"/>
                  </a:lnTo>
                  <a:lnTo>
                    <a:pt x="1054" y="749"/>
                  </a:lnTo>
                  <a:lnTo>
                    <a:pt x="0" y="749"/>
                  </a:lnTo>
                  <a:lnTo>
                    <a:pt x="367" y="375"/>
                  </a:lnTo>
                  <a:lnTo>
                    <a:pt x="0" y="0"/>
                  </a:lnTo>
                  <a:lnTo>
                    <a:pt x="105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ru-UA"/>
            </a:p>
          </p:txBody>
        </p:sp>
        <p:sp>
          <p:nvSpPr>
            <p:cNvPr id="13" name="Freeform 12">
              <a:extLst>
                <a:ext uri="{FF2B5EF4-FFF2-40B4-BE49-F238E27FC236}">
                  <a16:creationId xmlns:a16="http://schemas.microsoft.com/office/drawing/2014/main" id="{7BBB0639-9093-4235-A364-1B413DDA7584}"/>
                </a:ext>
              </a:extLst>
            </p:cNvPr>
            <p:cNvSpPr>
              <a:spLocks/>
            </p:cNvSpPr>
            <p:nvPr/>
          </p:nvSpPr>
          <p:spPr bwMode="auto">
            <a:xfrm>
              <a:off x="3000376" y="1951038"/>
              <a:ext cx="582613" cy="612775"/>
            </a:xfrm>
            <a:custGeom>
              <a:avLst/>
              <a:gdLst>
                <a:gd name="T0" fmla="*/ 0 w 367"/>
                <a:gd name="T1" fmla="*/ 0 h 386"/>
                <a:gd name="T2" fmla="*/ 0 w 367"/>
                <a:gd name="T3" fmla="*/ 23 h 386"/>
                <a:gd name="T4" fmla="*/ 355 w 367"/>
                <a:gd name="T5" fmla="*/ 386 h 386"/>
                <a:gd name="T6" fmla="*/ 367 w 367"/>
                <a:gd name="T7" fmla="*/ 375 h 386"/>
                <a:gd name="T8" fmla="*/ 0 w 367"/>
                <a:gd name="T9" fmla="*/ 0 h 386"/>
              </a:gdLst>
              <a:ahLst/>
              <a:cxnLst>
                <a:cxn ang="0">
                  <a:pos x="T0" y="T1"/>
                </a:cxn>
                <a:cxn ang="0">
                  <a:pos x="T2" y="T3"/>
                </a:cxn>
                <a:cxn ang="0">
                  <a:pos x="T4" y="T5"/>
                </a:cxn>
                <a:cxn ang="0">
                  <a:pos x="T6" y="T7"/>
                </a:cxn>
                <a:cxn ang="0">
                  <a:pos x="T8" y="T9"/>
                </a:cxn>
              </a:cxnLst>
              <a:rect l="0" t="0" r="r" b="b"/>
              <a:pathLst>
                <a:path w="367" h="386">
                  <a:moveTo>
                    <a:pt x="0" y="0"/>
                  </a:moveTo>
                  <a:lnTo>
                    <a:pt x="0" y="23"/>
                  </a:lnTo>
                  <a:lnTo>
                    <a:pt x="355" y="386"/>
                  </a:lnTo>
                  <a:lnTo>
                    <a:pt x="367" y="375"/>
                  </a:lnTo>
                  <a:lnTo>
                    <a:pt x="0" y="0"/>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9" name="Freeform 18">
              <a:extLst>
                <a:ext uri="{FF2B5EF4-FFF2-40B4-BE49-F238E27FC236}">
                  <a16:creationId xmlns:a16="http://schemas.microsoft.com/office/drawing/2014/main" id="{D6A74BBF-9D04-4ADF-9D41-22E848965BDF}"/>
                </a:ext>
              </a:extLst>
            </p:cNvPr>
            <p:cNvSpPr>
              <a:spLocks/>
            </p:cNvSpPr>
            <p:nvPr/>
          </p:nvSpPr>
          <p:spPr bwMode="auto">
            <a:xfrm>
              <a:off x="3000376" y="2546351"/>
              <a:ext cx="2255838" cy="593725"/>
            </a:xfrm>
            <a:custGeom>
              <a:avLst/>
              <a:gdLst>
                <a:gd name="T0" fmla="*/ 0 w 1421"/>
                <a:gd name="T1" fmla="*/ 374 h 374"/>
                <a:gd name="T2" fmla="*/ 1054 w 1421"/>
                <a:gd name="T3" fmla="*/ 374 h 374"/>
                <a:gd name="T4" fmla="*/ 1421 w 1421"/>
                <a:gd name="T5" fmla="*/ 0 h 374"/>
                <a:gd name="T6" fmla="*/ 367 w 1421"/>
                <a:gd name="T7" fmla="*/ 0 h 374"/>
                <a:gd name="T8" fmla="*/ 0 w 1421"/>
                <a:gd name="T9" fmla="*/ 374 h 374"/>
              </a:gdLst>
              <a:ahLst/>
              <a:cxnLst>
                <a:cxn ang="0">
                  <a:pos x="T0" y="T1"/>
                </a:cxn>
                <a:cxn ang="0">
                  <a:pos x="T2" y="T3"/>
                </a:cxn>
                <a:cxn ang="0">
                  <a:pos x="T4" y="T5"/>
                </a:cxn>
                <a:cxn ang="0">
                  <a:pos x="T6" y="T7"/>
                </a:cxn>
                <a:cxn ang="0">
                  <a:pos x="T8" y="T9"/>
                </a:cxn>
              </a:cxnLst>
              <a:rect l="0" t="0" r="r" b="b"/>
              <a:pathLst>
                <a:path w="1421" h="374">
                  <a:moveTo>
                    <a:pt x="0" y="374"/>
                  </a:moveTo>
                  <a:lnTo>
                    <a:pt x="1054" y="374"/>
                  </a:lnTo>
                  <a:lnTo>
                    <a:pt x="1421" y="0"/>
                  </a:lnTo>
                  <a:lnTo>
                    <a:pt x="367" y="0"/>
                  </a:lnTo>
                  <a:lnTo>
                    <a:pt x="0" y="374"/>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3" name="Group 52">
            <a:extLst>
              <a:ext uri="{FF2B5EF4-FFF2-40B4-BE49-F238E27FC236}">
                <a16:creationId xmlns:a16="http://schemas.microsoft.com/office/drawing/2014/main" id="{E9C8BBE8-1FEB-4F64-9800-A6069C919772}"/>
              </a:ext>
            </a:extLst>
          </p:cNvPr>
          <p:cNvGrpSpPr/>
          <p:nvPr/>
        </p:nvGrpSpPr>
        <p:grpSpPr>
          <a:xfrm>
            <a:off x="1060451" y="1951038"/>
            <a:ext cx="2259013" cy="1230313"/>
            <a:chOff x="1060451" y="1951038"/>
            <a:chExt cx="2259013" cy="1230313"/>
          </a:xfrm>
          <a:effectLst>
            <a:outerShdw blurRad="127000" dist="76200" dir="2700000" algn="tl" rotWithShape="0">
              <a:prstClr val="black">
                <a:alpha val="30000"/>
              </a:prstClr>
            </a:outerShdw>
          </a:effectLst>
        </p:grpSpPr>
        <p:sp>
          <p:nvSpPr>
            <p:cNvPr id="14" name="Rectangle 13">
              <a:extLst>
                <a:ext uri="{FF2B5EF4-FFF2-40B4-BE49-F238E27FC236}">
                  <a16:creationId xmlns:a16="http://schemas.microsoft.com/office/drawing/2014/main" id="{E2CD1F05-BF1C-48C1-877D-F56418A20B31}"/>
                </a:ext>
              </a:extLst>
            </p:cNvPr>
            <p:cNvSpPr>
              <a:spLocks noChangeArrowheads="1"/>
            </p:cNvSpPr>
            <p:nvPr/>
          </p:nvSpPr>
          <p:spPr bwMode="auto">
            <a:xfrm>
              <a:off x="1060451" y="3140076"/>
              <a:ext cx="1673225" cy="41275"/>
            </a:xfrm>
            <a:prstGeom prst="rect">
              <a:avLst/>
            </a:pr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5" name="Freeform 14">
              <a:extLst>
                <a:ext uri="{FF2B5EF4-FFF2-40B4-BE49-F238E27FC236}">
                  <a16:creationId xmlns:a16="http://schemas.microsoft.com/office/drawing/2014/main" id="{F2B1C594-D25F-48EF-B9B5-4296DDB58EC3}"/>
                </a:ext>
              </a:extLst>
            </p:cNvPr>
            <p:cNvSpPr>
              <a:spLocks/>
            </p:cNvSpPr>
            <p:nvPr/>
          </p:nvSpPr>
          <p:spPr bwMode="auto">
            <a:xfrm>
              <a:off x="2733676" y="2546351"/>
              <a:ext cx="585788" cy="635000"/>
            </a:xfrm>
            <a:custGeom>
              <a:avLst/>
              <a:gdLst>
                <a:gd name="T0" fmla="*/ 369 w 369"/>
                <a:gd name="T1" fmla="*/ 0 h 400"/>
                <a:gd name="T2" fmla="*/ 369 w 369"/>
                <a:gd name="T3" fmla="*/ 25 h 400"/>
                <a:gd name="T4" fmla="*/ 0 w 369"/>
                <a:gd name="T5" fmla="*/ 400 h 400"/>
                <a:gd name="T6" fmla="*/ 0 w 369"/>
                <a:gd name="T7" fmla="*/ 374 h 400"/>
                <a:gd name="T8" fmla="*/ 369 w 369"/>
                <a:gd name="T9" fmla="*/ 0 h 400"/>
              </a:gdLst>
              <a:ahLst/>
              <a:cxnLst>
                <a:cxn ang="0">
                  <a:pos x="T0" y="T1"/>
                </a:cxn>
                <a:cxn ang="0">
                  <a:pos x="T2" y="T3"/>
                </a:cxn>
                <a:cxn ang="0">
                  <a:pos x="T4" y="T5"/>
                </a:cxn>
                <a:cxn ang="0">
                  <a:pos x="T6" y="T7"/>
                </a:cxn>
                <a:cxn ang="0">
                  <a:pos x="T8" y="T9"/>
                </a:cxn>
              </a:cxnLst>
              <a:rect l="0" t="0" r="r" b="b"/>
              <a:pathLst>
                <a:path w="369" h="400">
                  <a:moveTo>
                    <a:pt x="369" y="0"/>
                  </a:moveTo>
                  <a:lnTo>
                    <a:pt x="369" y="25"/>
                  </a:lnTo>
                  <a:lnTo>
                    <a:pt x="0" y="400"/>
                  </a:lnTo>
                  <a:lnTo>
                    <a:pt x="0" y="374"/>
                  </a:lnTo>
                  <a:lnTo>
                    <a:pt x="369"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16" name="Freeform 15">
              <a:extLst>
                <a:ext uri="{FF2B5EF4-FFF2-40B4-BE49-F238E27FC236}">
                  <a16:creationId xmlns:a16="http://schemas.microsoft.com/office/drawing/2014/main" id="{DC1968FD-2EA2-43B7-811F-8A7E9CAFA51F}"/>
                </a:ext>
              </a:extLst>
            </p:cNvPr>
            <p:cNvSpPr>
              <a:spLocks/>
            </p:cNvSpPr>
            <p:nvPr/>
          </p:nvSpPr>
          <p:spPr bwMode="auto">
            <a:xfrm>
              <a:off x="1060451" y="1951038"/>
              <a:ext cx="2259013" cy="1189038"/>
            </a:xfrm>
            <a:custGeom>
              <a:avLst/>
              <a:gdLst>
                <a:gd name="T0" fmla="*/ 1054 w 1423"/>
                <a:gd name="T1" fmla="*/ 0 h 749"/>
                <a:gd name="T2" fmla="*/ 1423 w 1423"/>
                <a:gd name="T3" fmla="*/ 375 h 749"/>
                <a:gd name="T4" fmla="*/ 1054 w 1423"/>
                <a:gd name="T5" fmla="*/ 749 h 749"/>
                <a:gd name="T6" fmla="*/ 0 w 1423"/>
                <a:gd name="T7" fmla="*/ 749 h 749"/>
                <a:gd name="T8" fmla="*/ 367 w 1423"/>
                <a:gd name="T9" fmla="*/ 375 h 749"/>
                <a:gd name="T10" fmla="*/ 0 w 1423"/>
                <a:gd name="T11" fmla="*/ 0 h 749"/>
                <a:gd name="T12" fmla="*/ 1054 w 1423"/>
                <a:gd name="T13" fmla="*/ 0 h 749"/>
              </a:gdLst>
              <a:ahLst/>
              <a:cxnLst>
                <a:cxn ang="0">
                  <a:pos x="T0" y="T1"/>
                </a:cxn>
                <a:cxn ang="0">
                  <a:pos x="T2" y="T3"/>
                </a:cxn>
                <a:cxn ang="0">
                  <a:pos x="T4" y="T5"/>
                </a:cxn>
                <a:cxn ang="0">
                  <a:pos x="T6" y="T7"/>
                </a:cxn>
                <a:cxn ang="0">
                  <a:pos x="T8" y="T9"/>
                </a:cxn>
                <a:cxn ang="0">
                  <a:pos x="T10" y="T11"/>
                </a:cxn>
                <a:cxn ang="0">
                  <a:pos x="T12" y="T13"/>
                </a:cxn>
              </a:cxnLst>
              <a:rect l="0" t="0" r="r" b="b"/>
              <a:pathLst>
                <a:path w="1423" h="749">
                  <a:moveTo>
                    <a:pt x="1054" y="0"/>
                  </a:moveTo>
                  <a:lnTo>
                    <a:pt x="1423" y="375"/>
                  </a:lnTo>
                  <a:lnTo>
                    <a:pt x="1054" y="749"/>
                  </a:lnTo>
                  <a:lnTo>
                    <a:pt x="0" y="749"/>
                  </a:lnTo>
                  <a:lnTo>
                    <a:pt x="367" y="375"/>
                  </a:lnTo>
                  <a:lnTo>
                    <a:pt x="0" y="0"/>
                  </a:lnTo>
                  <a:lnTo>
                    <a:pt x="105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7" name="Freeform 16">
              <a:extLst>
                <a:ext uri="{FF2B5EF4-FFF2-40B4-BE49-F238E27FC236}">
                  <a16:creationId xmlns:a16="http://schemas.microsoft.com/office/drawing/2014/main" id="{D8831928-45D5-4D00-97FB-2749CA7CC247}"/>
                </a:ext>
              </a:extLst>
            </p:cNvPr>
            <p:cNvSpPr>
              <a:spLocks/>
            </p:cNvSpPr>
            <p:nvPr/>
          </p:nvSpPr>
          <p:spPr bwMode="auto">
            <a:xfrm>
              <a:off x="1060451" y="1951038"/>
              <a:ext cx="582613" cy="612775"/>
            </a:xfrm>
            <a:custGeom>
              <a:avLst/>
              <a:gdLst>
                <a:gd name="T0" fmla="*/ 0 w 367"/>
                <a:gd name="T1" fmla="*/ 0 h 386"/>
                <a:gd name="T2" fmla="*/ 0 w 367"/>
                <a:gd name="T3" fmla="*/ 23 h 386"/>
                <a:gd name="T4" fmla="*/ 355 w 367"/>
                <a:gd name="T5" fmla="*/ 386 h 386"/>
                <a:gd name="T6" fmla="*/ 367 w 367"/>
                <a:gd name="T7" fmla="*/ 375 h 386"/>
                <a:gd name="T8" fmla="*/ 0 w 367"/>
                <a:gd name="T9" fmla="*/ 0 h 386"/>
              </a:gdLst>
              <a:ahLst/>
              <a:cxnLst>
                <a:cxn ang="0">
                  <a:pos x="T0" y="T1"/>
                </a:cxn>
                <a:cxn ang="0">
                  <a:pos x="T2" y="T3"/>
                </a:cxn>
                <a:cxn ang="0">
                  <a:pos x="T4" y="T5"/>
                </a:cxn>
                <a:cxn ang="0">
                  <a:pos x="T6" y="T7"/>
                </a:cxn>
                <a:cxn ang="0">
                  <a:pos x="T8" y="T9"/>
                </a:cxn>
              </a:cxnLst>
              <a:rect l="0" t="0" r="r" b="b"/>
              <a:pathLst>
                <a:path w="367" h="386">
                  <a:moveTo>
                    <a:pt x="0" y="0"/>
                  </a:moveTo>
                  <a:lnTo>
                    <a:pt x="0" y="23"/>
                  </a:lnTo>
                  <a:lnTo>
                    <a:pt x="355" y="386"/>
                  </a:lnTo>
                  <a:lnTo>
                    <a:pt x="367" y="375"/>
                  </a:lnTo>
                  <a:lnTo>
                    <a:pt x="0"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0" name="Freeform 19">
              <a:extLst>
                <a:ext uri="{FF2B5EF4-FFF2-40B4-BE49-F238E27FC236}">
                  <a16:creationId xmlns:a16="http://schemas.microsoft.com/office/drawing/2014/main" id="{311BB09D-6CA1-462B-8AC1-BC0F75EA6C37}"/>
                </a:ext>
              </a:extLst>
            </p:cNvPr>
            <p:cNvSpPr>
              <a:spLocks/>
            </p:cNvSpPr>
            <p:nvPr/>
          </p:nvSpPr>
          <p:spPr bwMode="auto">
            <a:xfrm>
              <a:off x="1060451" y="2546351"/>
              <a:ext cx="2259013" cy="593725"/>
            </a:xfrm>
            <a:custGeom>
              <a:avLst/>
              <a:gdLst>
                <a:gd name="T0" fmla="*/ 0 w 1423"/>
                <a:gd name="T1" fmla="*/ 374 h 374"/>
                <a:gd name="T2" fmla="*/ 1054 w 1423"/>
                <a:gd name="T3" fmla="*/ 374 h 374"/>
                <a:gd name="T4" fmla="*/ 1423 w 1423"/>
                <a:gd name="T5" fmla="*/ 0 h 374"/>
                <a:gd name="T6" fmla="*/ 367 w 1423"/>
                <a:gd name="T7" fmla="*/ 0 h 374"/>
                <a:gd name="T8" fmla="*/ 0 w 1423"/>
                <a:gd name="T9" fmla="*/ 374 h 374"/>
              </a:gdLst>
              <a:ahLst/>
              <a:cxnLst>
                <a:cxn ang="0">
                  <a:pos x="T0" y="T1"/>
                </a:cxn>
                <a:cxn ang="0">
                  <a:pos x="T2" y="T3"/>
                </a:cxn>
                <a:cxn ang="0">
                  <a:pos x="T4" y="T5"/>
                </a:cxn>
                <a:cxn ang="0">
                  <a:pos x="T6" y="T7"/>
                </a:cxn>
                <a:cxn ang="0">
                  <a:pos x="T8" y="T9"/>
                </a:cxn>
              </a:cxnLst>
              <a:rect l="0" t="0" r="r" b="b"/>
              <a:pathLst>
                <a:path w="1423" h="374">
                  <a:moveTo>
                    <a:pt x="0" y="374"/>
                  </a:moveTo>
                  <a:lnTo>
                    <a:pt x="1054" y="374"/>
                  </a:lnTo>
                  <a:lnTo>
                    <a:pt x="1423" y="0"/>
                  </a:lnTo>
                  <a:lnTo>
                    <a:pt x="367" y="0"/>
                  </a:lnTo>
                  <a:lnTo>
                    <a:pt x="0" y="374"/>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6" name="Group 55">
            <a:extLst>
              <a:ext uri="{FF2B5EF4-FFF2-40B4-BE49-F238E27FC236}">
                <a16:creationId xmlns:a16="http://schemas.microsoft.com/office/drawing/2014/main" id="{6999138D-A095-4AAC-B2AE-C0CC2C8940AC}"/>
              </a:ext>
            </a:extLst>
          </p:cNvPr>
          <p:cNvGrpSpPr/>
          <p:nvPr/>
        </p:nvGrpSpPr>
        <p:grpSpPr>
          <a:xfrm>
            <a:off x="6902451" y="1951038"/>
            <a:ext cx="2259013" cy="1230313"/>
            <a:chOff x="6902451" y="1951038"/>
            <a:chExt cx="2259013" cy="1230313"/>
          </a:xfrm>
          <a:effectLst>
            <a:outerShdw blurRad="127000" dist="76200" dir="2700000" algn="tl" rotWithShape="0">
              <a:prstClr val="black">
                <a:alpha val="30000"/>
              </a:prstClr>
            </a:outerShdw>
          </a:effectLst>
        </p:grpSpPr>
        <p:sp>
          <p:nvSpPr>
            <p:cNvPr id="24" name="Rectangle 23">
              <a:extLst>
                <a:ext uri="{FF2B5EF4-FFF2-40B4-BE49-F238E27FC236}">
                  <a16:creationId xmlns:a16="http://schemas.microsoft.com/office/drawing/2014/main" id="{CC2AC64D-3C5D-450E-83B4-068630A56327}"/>
                </a:ext>
              </a:extLst>
            </p:cNvPr>
            <p:cNvSpPr>
              <a:spLocks noChangeArrowheads="1"/>
            </p:cNvSpPr>
            <p:nvPr/>
          </p:nvSpPr>
          <p:spPr bwMode="auto">
            <a:xfrm>
              <a:off x="6902451" y="3140076"/>
              <a:ext cx="1673225" cy="41275"/>
            </a:xfrm>
            <a:prstGeom prst="rect">
              <a:avLst/>
            </a:pr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5" name="Freeform 24">
              <a:extLst>
                <a:ext uri="{FF2B5EF4-FFF2-40B4-BE49-F238E27FC236}">
                  <a16:creationId xmlns:a16="http://schemas.microsoft.com/office/drawing/2014/main" id="{7AE561A5-C236-468A-96BB-D7B9BF376409}"/>
                </a:ext>
              </a:extLst>
            </p:cNvPr>
            <p:cNvSpPr>
              <a:spLocks/>
            </p:cNvSpPr>
            <p:nvPr/>
          </p:nvSpPr>
          <p:spPr bwMode="auto">
            <a:xfrm>
              <a:off x="8575676" y="2546351"/>
              <a:ext cx="585788" cy="635000"/>
            </a:xfrm>
            <a:custGeom>
              <a:avLst/>
              <a:gdLst>
                <a:gd name="T0" fmla="*/ 369 w 369"/>
                <a:gd name="T1" fmla="*/ 0 h 400"/>
                <a:gd name="T2" fmla="*/ 369 w 369"/>
                <a:gd name="T3" fmla="*/ 25 h 400"/>
                <a:gd name="T4" fmla="*/ 0 w 369"/>
                <a:gd name="T5" fmla="*/ 400 h 400"/>
                <a:gd name="T6" fmla="*/ 0 w 369"/>
                <a:gd name="T7" fmla="*/ 374 h 400"/>
                <a:gd name="T8" fmla="*/ 369 w 369"/>
                <a:gd name="T9" fmla="*/ 0 h 400"/>
              </a:gdLst>
              <a:ahLst/>
              <a:cxnLst>
                <a:cxn ang="0">
                  <a:pos x="T0" y="T1"/>
                </a:cxn>
                <a:cxn ang="0">
                  <a:pos x="T2" y="T3"/>
                </a:cxn>
                <a:cxn ang="0">
                  <a:pos x="T4" y="T5"/>
                </a:cxn>
                <a:cxn ang="0">
                  <a:pos x="T6" y="T7"/>
                </a:cxn>
                <a:cxn ang="0">
                  <a:pos x="T8" y="T9"/>
                </a:cxn>
              </a:cxnLst>
              <a:rect l="0" t="0" r="r" b="b"/>
              <a:pathLst>
                <a:path w="369" h="400">
                  <a:moveTo>
                    <a:pt x="369" y="0"/>
                  </a:moveTo>
                  <a:lnTo>
                    <a:pt x="369" y="25"/>
                  </a:lnTo>
                  <a:lnTo>
                    <a:pt x="0" y="400"/>
                  </a:lnTo>
                  <a:lnTo>
                    <a:pt x="0" y="374"/>
                  </a:lnTo>
                  <a:lnTo>
                    <a:pt x="369"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6" name="Freeform 25">
              <a:extLst>
                <a:ext uri="{FF2B5EF4-FFF2-40B4-BE49-F238E27FC236}">
                  <a16:creationId xmlns:a16="http://schemas.microsoft.com/office/drawing/2014/main" id="{5A80E190-05BC-42C4-9A93-72FDDCCB6234}"/>
                </a:ext>
              </a:extLst>
            </p:cNvPr>
            <p:cNvSpPr>
              <a:spLocks/>
            </p:cNvSpPr>
            <p:nvPr/>
          </p:nvSpPr>
          <p:spPr bwMode="auto">
            <a:xfrm>
              <a:off x="6902451" y="1951038"/>
              <a:ext cx="2259013" cy="1189038"/>
            </a:xfrm>
            <a:custGeom>
              <a:avLst/>
              <a:gdLst>
                <a:gd name="T0" fmla="*/ 1054 w 1423"/>
                <a:gd name="T1" fmla="*/ 0 h 749"/>
                <a:gd name="T2" fmla="*/ 1423 w 1423"/>
                <a:gd name="T3" fmla="*/ 375 h 749"/>
                <a:gd name="T4" fmla="*/ 1054 w 1423"/>
                <a:gd name="T5" fmla="*/ 749 h 749"/>
                <a:gd name="T6" fmla="*/ 0 w 1423"/>
                <a:gd name="T7" fmla="*/ 749 h 749"/>
                <a:gd name="T8" fmla="*/ 367 w 1423"/>
                <a:gd name="T9" fmla="*/ 375 h 749"/>
                <a:gd name="T10" fmla="*/ 0 w 1423"/>
                <a:gd name="T11" fmla="*/ 0 h 749"/>
                <a:gd name="T12" fmla="*/ 1054 w 1423"/>
                <a:gd name="T13" fmla="*/ 0 h 749"/>
              </a:gdLst>
              <a:ahLst/>
              <a:cxnLst>
                <a:cxn ang="0">
                  <a:pos x="T0" y="T1"/>
                </a:cxn>
                <a:cxn ang="0">
                  <a:pos x="T2" y="T3"/>
                </a:cxn>
                <a:cxn ang="0">
                  <a:pos x="T4" y="T5"/>
                </a:cxn>
                <a:cxn ang="0">
                  <a:pos x="T6" y="T7"/>
                </a:cxn>
                <a:cxn ang="0">
                  <a:pos x="T8" y="T9"/>
                </a:cxn>
                <a:cxn ang="0">
                  <a:pos x="T10" y="T11"/>
                </a:cxn>
                <a:cxn ang="0">
                  <a:pos x="T12" y="T13"/>
                </a:cxn>
              </a:cxnLst>
              <a:rect l="0" t="0" r="r" b="b"/>
              <a:pathLst>
                <a:path w="1423" h="749">
                  <a:moveTo>
                    <a:pt x="1054" y="0"/>
                  </a:moveTo>
                  <a:lnTo>
                    <a:pt x="1423" y="375"/>
                  </a:lnTo>
                  <a:lnTo>
                    <a:pt x="1054" y="749"/>
                  </a:lnTo>
                  <a:lnTo>
                    <a:pt x="0" y="749"/>
                  </a:lnTo>
                  <a:lnTo>
                    <a:pt x="367" y="375"/>
                  </a:lnTo>
                  <a:lnTo>
                    <a:pt x="0" y="0"/>
                  </a:lnTo>
                  <a:lnTo>
                    <a:pt x="105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27" name="Freeform 26">
              <a:extLst>
                <a:ext uri="{FF2B5EF4-FFF2-40B4-BE49-F238E27FC236}">
                  <a16:creationId xmlns:a16="http://schemas.microsoft.com/office/drawing/2014/main" id="{CB754627-EACB-458B-8E5C-2DA0DBA1E787}"/>
                </a:ext>
              </a:extLst>
            </p:cNvPr>
            <p:cNvSpPr>
              <a:spLocks/>
            </p:cNvSpPr>
            <p:nvPr/>
          </p:nvSpPr>
          <p:spPr bwMode="auto">
            <a:xfrm>
              <a:off x="6902451" y="1951038"/>
              <a:ext cx="582613" cy="612775"/>
            </a:xfrm>
            <a:custGeom>
              <a:avLst/>
              <a:gdLst>
                <a:gd name="T0" fmla="*/ 0 w 367"/>
                <a:gd name="T1" fmla="*/ 0 h 386"/>
                <a:gd name="T2" fmla="*/ 0 w 367"/>
                <a:gd name="T3" fmla="*/ 23 h 386"/>
                <a:gd name="T4" fmla="*/ 355 w 367"/>
                <a:gd name="T5" fmla="*/ 386 h 386"/>
                <a:gd name="T6" fmla="*/ 367 w 367"/>
                <a:gd name="T7" fmla="*/ 375 h 386"/>
                <a:gd name="T8" fmla="*/ 0 w 367"/>
                <a:gd name="T9" fmla="*/ 0 h 386"/>
              </a:gdLst>
              <a:ahLst/>
              <a:cxnLst>
                <a:cxn ang="0">
                  <a:pos x="T0" y="T1"/>
                </a:cxn>
                <a:cxn ang="0">
                  <a:pos x="T2" y="T3"/>
                </a:cxn>
                <a:cxn ang="0">
                  <a:pos x="T4" y="T5"/>
                </a:cxn>
                <a:cxn ang="0">
                  <a:pos x="T6" y="T7"/>
                </a:cxn>
                <a:cxn ang="0">
                  <a:pos x="T8" y="T9"/>
                </a:cxn>
              </a:cxnLst>
              <a:rect l="0" t="0" r="r" b="b"/>
              <a:pathLst>
                <a:path w="367" h="386">
                  <a:moveTo>
                    <a:pt x="0" y="0"/>
                  </a:moveTo>
                  <a:lnTo>
                    <a:pt x="0" y="23"/>
                  </a:lnTo>
                  <a:lnTo>
                    <a:pt x="355" y="386"/>
                  </a:lnTo>
                  <a:lnTo>
                    <a:pt x="367" y="375"/>
                  </a:lnTo>
                  <a:lnTo>
                    <a:pt x="0" y="0"/>
                  </a:lnTo>
                  <a:close/>
                </a:path>
              </a:pathLst>
            </a:cu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28" name="Freeform 27">
              <a:extLst>
                <a:ext uri="{FF2B5EF4-FFF2-40B4-BE49-F238E27FC236}">
                  <a16:creationId xmlns:a16="http://schemas.microsoft.com/office/drawing/2014/main" id="{06B9A01C-97FB-47C4-8F9A-4ADF92AF2B4A}"/>
                </a:ext>
              </a:extLst>
            </p:cNvPr>
            <p:cNvSpPr>
              <a:spLocks/>
            </p:cNvSpPr>
            <p:nvPr/>
          </p:nvSpPr>
          <p:spPr bwMode="auto">
            <a:xfrm>
              <a:off x="6902451" y="2546351"/>
              <a:ext cx="2259013" cy="593725"/>
            </a:xfrm>
            <a:custGeom>
              <a:avLst/>
              <a:gdLst>
                <a:gd name="T0" fmla="*/ 0 w 1423"/>
                <a:gd name="T1" fmla="*/ 374 h 374"/>
                <a:gd name="T2" fmla="*/ 1054 w 1423"/>
                <a:gd name="T3" fmla="*/ 374 h 374"/>
                <a:gd name="T4" fmla="*/ 1423 w 1423"/>
                <a:gd name="T5" fmla="*/ 0 h 374"/>
                <a:gd name="T6" fmla="*/ 367 w 1423"/>
                <a:gd name="T7" fmla="*/ 0 h 374"/>
                <a:gd name="T8" fmla="*/ 0 w 1423"/>
                <a:gd name="T9" fmla="*/ 374 h 374"/>
              </a:gdLst>
              <a:ahLst/>
              <a:cxnLst>
                <a:cxn ang="0">
                  <a:pos x="T0" y="T1"/>
                </a:cxn>
                <a:cxn ang="0">
                  <a:pos x="T2" y="T3"/>
                </a:cxn>
                <a:cxn ang="0">
                  <a:pos x="T4" y="T5"/>
                </a:cxn>
                <a:cxn ang="0">
                  <a:pos x="T6" y="T7"/>
                </a:cxn>
                <a:cxn ang="0">
                  <a:pos x="T8" y="T9"/>
                </a:cxn>
              </a:cxnLst>
              <a:rect l="0" t="0" r="r" b="b"/>
              <a:pathLst>
                <a:path w="1423" h="374">
                  <a:moveTo>
                    <a:pt x="0" y="374"/>
                  </a:moveTo>
                  <a:lnTo>
                    <a:pt x="1054" y="374"/>
                  </a:lnTo>
                  <a:lnTo>
                    <a:pt x="1423" y="0"/>
                  </a:lnTo>
                  <a:lnTo>
                    <a:pt x="367" y="0"/>
                  </a:lnTo>
                  <a:lnTo>
                    <a:pt x="0" y="374"/>
                  </a:ln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57" name="Group 56">
            <a:extLst>
              <a:ext uri="{FF2B5EF4-FFF2-40B4-BE49-F238E27FC236}">
                <a16:creationId xmlns:a16="http://schemas.microsoft.com/office/drawing/2014/main" id="{69137859-FA2A-49E1-AF1A-F64FA21AC556}"/>
              </a:ext>
            </a:extLst>
          </p:cNvPr>
          <p:cNvGrpSpPr/>
          <p:nvPr/>
        </p:nvGrpSpPr>
        <p:grpSpPr>
          <a:xfrm>
            <a:off x="8869363" y="1951038"/>
            <a:ext cx="2259013" cy="1230313"/>
            <a:chOff x="8869363" y="1951038"/>
            <a:chExt cx="2259013" cy="1230313"/>
          </a:xfrm>
          <a:effectLst>
            <a:outerShdw blurRad="127000" dist="76200" dir="2700000" algn="tl" rotWithShape="0">
              <a:prstClr val="black">
                <a:alpha val="30000"/>
              </a:prstClr>
            </a:outerShdw>
          </a:effectLst>
        </p:grpSpPr>
        <p:sp>
          <p:nvSpPr>
            <p:cNvPr id="29" name="Rectangle 28">
              <a:extLst>
                <a:ext uri="{FF2B5EF4-FFF2-40B4-BE49-F238E27FC236}">
                  <a16:creationId xmlns:a16="http://schemas.microsoft.com/office/drawing/2014/main" id="{1AB6C3C7-85EF-4887-B647-AF7CBA5E482D}"/>
                </a:ext>
              </a:extLst>
            </p:cNvPr>
            <p:cNvSpPr>
              <a:spLocks noChangeArrowheads="1"/>
            </p:cNvSpPr>
            <p:nvPr/>
          </p:nvSpPr>
          <p:spPr bwMode="auto">
            <a:xfrm>
              <a:off x="8869363" y="3140076"/>
              <a:ext cx="1671638" cy="41275"/>
            </a:xfrm>
            <a:prstGeom prst="rect">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0" name="Freeform 29">
              <a:extLst>
                <a:ext uri="{FF2B5EF4-FFF2-40B4-BE49-F238E27FC236}">
                  <a16:creationId xmlns:a16="http://schemas.microsoft.com/office/drawing/2014/main" id="{9A5AE40E-7BCB-4952-B50D-EDE1422CC458}"/>
                </a:ext>
              </a:extLst>
            </p:cNvPr>
            <p:cNvSpPr>
              <a:spLocks/>
            </p:cNvSpPr>
            <p:nvPr/>
          </p:nvSpPr>
          <p:spPr bwMode="auto">
            <a:xfrm>
              <a:off x="10541001" y="2546351"/>
              <a:ext cx="587375" cy="635000"/>
            </a:xfrm>
            <a:custGeom>
              <a:avLst/>
              <a:gdLst>
                <a:gd name="T0" fmla="*/ 370 w 370"/>
                <a:gd name="T1" fmla="*/ 0 h 400"/>
                <a:gd name="T2" fmla="*/ 370 w 370"/>
                <a:gd name="T3" fmla="*/ 25 h 400"/>
                <a:gd name="T4" fmla="*/ 0 w 370"/>
                <a:gd name="T5" fmla="*/ 400 h 400"/>
                <a:gd name="T6" fmla="*/ 0 w 370"/>
                <a:gd name="T7" fmla="*/ 374 h 400"/>
                <a:gd name="T8" fmla="*/ 370 w 370"/>
                <a:gd name="T9" fmla="*/ 0 h 400"/>
              </a:gdLst>
              <a:ahLst/>
              <a:cxnLst>
                <a:cxn ang="0">
                  <a:pos x="T0" y="T1"/>
                </a:cxn>
                <a:cxn ang="0">
                  <a:pos x="T2" y="T3"/>
                </a:cxn>
                <a:cxn ang="0">
                  <a:pos x="T4" y="T5"/>
                </a:cxn>
                <a:cxn ang="0">
                  <a:pos x="T6" y="T7"/>
                </a:cxn>
                <a:cxn ang="0">
                  <a:pos x="T8" y="T9"/>
                </a:cxn>
              </a:cxnLst>
              <a:rect l="0" t="0" r="r" b="b"/>
              <a:pathLst>
                <a:path w="370" h="400">
                  <a:moveTo>
                    <a:pt x="370" y="0"/>
                  </a:moveTo>
                  <a:lnTo>
                    <a:pt x="370" y="25"/>
                  </a:lnTo>
                  <a:lnTo>
                    <a:pt x="0" y="400"/>
                  </a:lnTo>
                  <a:lnTo>
                    <a:pt x="0" y="374"/>
                  </a:lnTo>
                  <a:lnTo>
                    <a:pt x="370"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1" name="Freeform 30">
              <a:extLst>
                <a:ext uri="{FF2B5EF4-FFF2-40B4-BE49-F238E27FC236}">
                  <a16:creationId xmlns:a16="http://schemas.microsoft.com/office/drawing/2014/main" id="{EA705C59-3303-4905-B71C-2002FD462FE5}"/>
                </a:ext>
              </a:extLst>
            </p:cNvPr>
            <p:cNvSpPr>
              <a:spLocks/>
            </p:cNvSpPr>
            <p:nvPr/>
          </p:nvSpPr>
          <p:spPr bwMode="auto">
            <a:xfrm>
              <a:off x="8869363" y="1951038"/>
              <a:ext cx="2259013" cy="1189038"/>
            </a:xfrm>
            <a:custGeom>
              <a:avLst/>
              <a:gdLst>
                <a:gd name="T0" fmla="*/ 1053 w 1423"/>
                <a:gd name="T1" fmla="*/ 0 h 749"/>
                <a:gd name="T2" fmla="*/ 1423 w 1423"/>
                <a:gd name="T3" fmla="*/ 375 h 749"/>
                <a:gd name="T4" fmla="*/ 1053 w 1423"/>
                <a:gd name="T5" fmla="*/ 749 h 749"/>
                <a:gd name="T6" fmla="*/ 0 w 1423"/>
                <a:gd name="T7" fmla="*/ 749 h 749"/>
                <a:gd name="T8" fmla="*/ 366 w 1423"/>
                <a:gd name="T9" fmla="*/ 375 h 749"/>
                <a:gd name="T10" fmla="*/ 0 w 1423"/>
                <a:gd name="T11" fmla="*/ 0 h 749"/>
                <a:gd name="T12" fmla="*/ 1053 w 1423"/>
                <a:gd name="T13" fmla="*/ 0 h 749"/>
              </a:gdLst>
              <a:ahLst/>
              <a:cxnLst>
                <a:cxn ang="0">
                  <a:pos x="T0" y="T1"/>
                </a:cxn>
                <a:cxn ang="0">
                  <a:pos x="T2" y="T3"/>
                </a:cxn>
                <a:cxn ang="0">
                  <a:pos x="T4" y="T5"/>
                </a:cxn>
                <a:cxn ang="0">
                  <a:pos x="T6" y="T7"/>
                </a:cxn>
                <a:cxn ang="0">
                  <a:pos x="T8" y="T9"/>
                </a:cxn>
                <a:cxn ang="0">
                  <a:pos x="T10" y="T11"/>
                </a:cxn>
                <a:cxn ang="0">
                  <a:pos x="T12" y="T13"/>
                </a:cxn>
              </a:cxnLst>
              <a:rect l="0" t="0" r="r" b="b"/>
              <a:pathLst>
                <a:path w="1423" h="749">
                  <a:moveTo>
                    <a:pt x="1053" y="0"/>
                  </a:moveTo>
                  <a:lnTo>
                    <a:pt x="1423" y="375"/>
                  </a:lnTo>
                  <a:lnTo>
                    <a:pt x="1053" y="749"/>
                  </a:lnTo>
                  <a:lnTo>
                    <a:pt x="0" y="749"/>
                  </a:lnTo>
                  <a:lnTo>
                    <a:pt x="366" y="375"/>
                  </a:lnTo>
                  <a:lnTo>
                    <a:pt x="0" y="0"/>
                  </a:lnTo>
                  <a:lnTo>
                    <a:pt x="1053"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ru-UA"/>
            </a:p>
          </p:txBody>
        </p:sp>
        <p:sp>
          <p:nvSpPr>
            <p:cNvPr id="32" name="Freeform 31">
              <a:extLst>
                <a:ext uri="{FF2B5EF4-FFF2-40B4-BE49-F238E27FC236}">
                  <a16:creationId xmlns:a16="http://schemas.microsoft.com/office/drawing/2014/main" id="{8A570334-C394-41CF-BE53-7FA632A0B82A}"/>
                </a:ext>
              </a:extLst>
            </p:cNvPr>
            <p:cNvSpPr>
              <a:spLocks/>
            </p:cNvSpPr>
            <p:nvPr/>
          </p:nvSpPr>
          <p:spPr bwMode="auto">
            <a:xfrm>
              <a:off x="8869363" y="1951038"/>
              <a:ext cx="581025" cy="612775"/>
            </a:xfrm>
            <a:custGeom>
              <a:avLst/>
              <a:gdLst>
                <a:gd name="T0" fmla="*/ 0 w 366"/>
                <a:gd name="T1" fmla="*/ 0 h 386"/>
                <a:gd name="T2" fmla="*/ 0 w 366"/>
                <a:gd name="T3" fmla="*/ 23 h 386"/>
                <a:gd name="T4" fmla="*/ 355 w 366"/>
                <a:gd name="T5" fmla="*/ 386 h 386"/>
                <a:gd name="T6" fmla="*/ 366 w 366"/>
                <a:gd name="T7" fmla="*/ 375 h 386"/>
                <a:gd name="T8" fmla="*/ 0 w 366"/>
                <a:gd name="T9" fmla="*/ 0 h 386"/>
              </a:gdLst>
              <a:ahLst/>
              <a:cxnLst>
                <a:cxn ang="0">
                  <a:pos x="T0" y="T1"/>
                </a:cxn>
                <a:cxn ang="0">
                  <a:pos x="T2" y="T3"/>
                </a:cxn>
                <a:cxn ang="0">
                  <a:pos x="T4" y="T5"/>
                </a:cxn>
                <a:cxn ang="0">
                  <a:pos x="T6" y="T7"/>
                </a:cxn>
                <a:cxn ang="0">
                  <a:pos x="T8" y="T9"/>
                </a:cxn>
              </a:cxnLst>
              <a:rect l="0" t="0" r="r" b="b"/>
              <a:pathLst>
                <a:path w="366" h="386">
                  <a:moveTo>
                    <a:pt x="0" y="0"/>
                  </a:moveTo>
                  <a:lnTo>
                    <a:pt x="0" y="23"/>
                  </a:lnTo>
                  <a:lnTo>
                    <a:pt x="355" y="386"/>
                  </a:lnTo>
                  <a:lnTo>
                    <a:pt x="366" y="375"/>
                  </a:lnTo>
                  <a:lnTo>
                    <a:pt x="0" y="0"/>
                  </a:ln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3" name="Freeform 32">
              <a:extLst>
                <a:ext uri="{FF2B5EF4-FFF2-40B4-BE49-F238E27FC236}">
                  <a16:creationId xmlns:a16="http://schemas.microsoft.com/office/drawing/2014/main" id="{A4D5918C-877E-450F-B7A3-60E4EDEE2DB5}"/>
                </a:ext>
              </a:extLst>
            </p:cNvPr>
            <p:cNvSpPr>
              <a:spLocks/>
            </p:cNvSpPr>
            <p:nvPr/>
          </p:nvSpPr>
          <p:spPr bwMode="auto">
            <a:xfrm>
              <a:off x="8869363" y="2546351"/>
              <a:ext cx="2259013" cy="593725"/>
            </a:xfrm>
            <a:custGeom>
              <a:avLst/>
              <a:gdLst>
                <a:gd name="T0" fmla="*/ 0 w 1423"/>
                <a:gd name="T1" fmla="*/ 374 h 374"/>
                <a:gd name="T2" fmla="*/ 1053 w 1423"/>
                <a:gd name="T3" fmla="*/ 374 h 374"/>
                <a:gd name="T4" fmla="*/ 1423 w 1423"/>
                <a:gd name="T5" fmla="*/ 0 h 374"/>
                <a:gd name="T6" fmla="*/ 366 w 1423"/>
                <a:gd name="T7" fmla="*/ 0 h 374"/>
                <a:gd name="T8" fmla="*/ 0 w 1423"/>
                <a:gd name="T9" fmla="*/ 374 h 374"/>
              </a:gdLst>
              <a:ahLst/>
              <a:cxnLst>
                <a:cxn ang="0">
                  <a:pos x="T0" y="T1"/>
                </a:cxn>
                <a:cxn ang="0">
                  <a:pos x="T2" y="T3"/>
                </a:cxn>
                <a:cxn ang="0">
                  <a:pos x="T4" y="T5"/>
                </a:cxn>
                <a:cxn ang="0">
                  <a:pos x="T6" y="T7"/>
                </a:cxn>
                <a:cxn ang="0">
                  <a:pos x="T8" y="T9"/>
                </a:cxn>
              </a:cxnLst>
              <a:rect l="0" t="0" r="r" b="b"/>
              <a:pathLst>
                <a:path w="1423" h="374">
                  <a:moveTo>
                    <a:pt x="0" y="374"/>
                  </a:moveTo>
                  <a:lnTo>
                    <a:pt x="1053" y="374"/>
                  </a:lnTo>
                  <a:lnTo>
                    <a:pt x="1423" y="0"/>
                  </a:lnTo>
                  <a:lnTo>
                    <a:pt x="366" y="0"/>
                  </a:lnTo>
                  <a:lnTo>
                    <a:pt x="0" y="374"/>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34" name="Line 33">
            <a:extLst>
              <a:ext uri="{FF2B5EF4-FFF2-40B4-BE49-F238E27FC236}">
                <a16:creationId xmlns:a16="http://schemas.microsoft.com/office/drawing/2014/main" id="{7DD7A5EA-6620-4C2A-BA93-1EA876F3CA19}"/>
              </a:ext>
            </a:extLst>
          </p:cNvPr>
          <p:cNvSpPr>
            <a:spLocks noChangeShapeType="1"/>
          </p:cNvSpPr>
          <p:nvPr/>
        </p:nvSpPr>
        <p:spPr bwMode="auto">
          <a:xfrm>
            <a:off x="1060451" y="3649663"/>
            <a:ext cx="10067925" cy="0"/>
          </a:xfrm>
          <a:prstGeom prst="lin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UA"/>
          </a:p>
        </p:txBody>
      </p:sp>
      <p:grpSp>
        <p:nvGrpSpPr>
          <p:cNvPr id="58" name="Group 57">
            <a:extLst>
              <a:ext uri="{FF2B5EF4-FFF2-40B4-BE49-F238E27FC236}">
                <a16:creationId xmlns:a16="http://schemas.microsoft.com/office/drawing/2014/main" id="{71C49E30-2E18-4181-9BF8-972E340ADC56}"/>
              </a:ext>
            </a:extLst>
          </p:cNvPr>
          <p:cNvGrpSpPr/>
          <p:nvPr/>
        </p:nvGrpSpPr>
        <p:grpSpPr>
          <a:xfrm>
            <a:off x="1976438" y="3649663"/>
            <a:ext cx="122238" cy="654051"/>
            <a:chOff x="1976438" y="3649663"/>
            <a:chExt cx="122238" cy="654051"/>
          </a:xfrm>
        </p:grpSpPr>
        <p:sp>
          <p:nvSpPr>
            <p:cNvPr id="35" name="Line 34">
              <a:extLst>
                <a:ext uri="{FF2B5EF4-FFF2-40B4-BE49-F238E27FC236}">
                  <a16:creationId xmlns:a16="http://schemas.microsoft.com/office/drawing/2014/main" id="{5CF880B5-47A9-43AA-8370-A68D67B837F1}"/>
                </a:ext>
              </a:extLst>
            </p:cNvPr>
            <p:cNvSpPr>
              <a:spLocks noChangeShapeType="1"/>
            </p:cNvSpPr>
            <p:nvPr/>
          </p:nvSpPr>
          <p:spPr bwMode="auto">
            <a:xfrm>
              <a:off x="2036763" y="3649663"/>
              <a:ext cx="0" cy="531813"/>
            </a:xfrm>
            <a:prstGeom prst="lin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6" name="Oval 35">
              <a:extLst>
                <a:ext uri="{FF2B5EF4-FFF2-40B4-BE49-F238E27FC236}">
                  <a16:creationId xmlns:a16="http://schemas.microsoft.com/office/drawing/2014/main" id="{C4AFCED3-5C41-4D5A-9959-47D9457865A9}"/>
                </a:ext>
              </a:extLst>
            </p:cNvPr>
            <p:cNvSpPr>
              <a:spLocks noChangeArrowheads="1"/>
            </p:cNvSpPr>
            <p:nvPr/>
          </p:nvSpPr>
          <p:spPr bwMode="auto">
            <a:xfrm>
              <a:off x="1976438" y="4181476"/>
              <a:ext cx="122238" cy="122238"/>
            </a:xfrm>
            <a:prstGeom prst="ellips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grpSp>
        <p:nvGrpSpPr>
          <p:cNvPr id="59" name="Group 58">
            <a:extLst>
              <a:ext uri="{FF2B5EF4-FFF2-40B4-BE49-F238E27FC236}">
                <a16:creationId xmlns:a16="http://schemas.microsoft.com/office/drawing/2014/main" id="{A1BE949F-F9FB-42C2-9EEB-F89E5663B5AA}"/>
              </a:ext>
            </a:extLst>
          </p:cNvPr>
          <p:cNvGrpSpPr/>
          <p:nvPr/>
        </p:nvGrpSpPr>
        <p:grpSpPr>
          <a:xfrm>
            <a:off x="3968751" y="3649663"/>
            <a:ext cx="119063" cy="654051"/>
            <a:chOff x="3968751" y="3649663"/>
            <a:chExt cx="119063" cy="654051"/>
          </a:xfrm>
        </p:grpSpPr>
        <p:sp>
          <p:nvSpPr>
            <p:cNvPr id="37" name="Line 36">
              <a:extLst>
                <a:ext uri="{FF2B5EF4-FFF2-40B4-BE49-F238E27FC236}">
                  <a16:creationId xmlns:a16="http://schemas.microsoft.com/office/drawing/2014/main" id="{D561B649-0FD8-4B6F-B746-FA7D4F2B3C4A}"/>
                </a:ext>
              </a:extLst>
            </p:cNvPr>
            <p:cNvSpPr>
              <a:spLocks noChangeShapeType="1"/>
            </p:cNvSpPr>
            <p:nvPr/>
          </p:nvSpPr>
          <p:spPr bwMode="auto">
            <a:xfrm>
              <a:off x="4027488" y="3649663"/>
              <a:ext cx="0" cy="531813"/>
            </a:xfrm>
            <a:prstGeom prst="lin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UA"/>
            </a:p>
          </p:txBody>
        </p:sp>
        <p:sp>
          <p:nvSpPr>
            <p:cNvPr id="38" name="Oval 37">
              <a:extLst>
                <a:ext uri="{FF2B5EF4-FFF2-40B4-BE49-F238E27FC236}">
                  <a16:creationId xmlns:a16="http://schemas.microsoft.com/office/drawing/2014/main" id="{DB7EBD5D-4328-4ABB-AE6A-BE8802356EAD}"/>
                </a:ext>
              </a:extLst>
            </p:cNvPr>
            <p:cNvSpPr>
              <a:spLocks noChangeArrowheads="1"/>
            </p:cNvSpPr>
            <p:nvPr/>
          </p:nvSpPr>
          <p:spPr bwMode="auto">
            <a:xfrm>
              <a:off x="3968751" y="4181476"/>
              <a:ext cx="119063" cy="122238"/>
            </a:xfrm>
            <a:prstGeom prst="ellips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grpSp>
        <p:nvGrpSpPr>
          <p:cNvPr id="60" name="Group 59">
            <a:extLst>
              <a:ext uri="{FF2B5EF4-FFF2-40B4-BE49-F238E27FC236}">
                <a16:creationId xmlns:a16="http://schemas.microsoft.com/office/drawing/2014/main" id="{6743E014-C98F-4BF1-9C35-25037D318B98}"/>
              </a:ext>
            </a:extLst>
          </p:cNvPr>
          <p:cNvGrpSpPr/>
          <p:nvPr/>
        </p:nvGrpSpPr>
        <p:grpSpPr>
          <a:xfrm>
            <a:off x="5956301" y="3649663"/>
            <a:ext cx="119063" cy="654051"/>
            <a:chOff x="5956301" y="3649663"/>
            <a:chExt cx="119063" cy="654051"/>
          </a:xfrm>
        </p:grpSpPr>
        <p:sp>
          <p:nvSpPr>
            <p:cNvPr id="39" name="Line 38">
              <a:extLst>
                <a:ext uri="{FF2B5EF4-FFF2-40B4-BE49-F238E27FC236}">
                  <a16:creationId xmlns:a16="http://schemas.microsoft.com/office/drawing/2014/main" id="{53F68639-BC8E-4A33-B10E-18DC3E997F7A}"/>
                </a:ext>
              </a:extLst>
            </p:cNvPr>
            <p:cNvSpPr>
              <a:spLocks noChangeShapeType="1"/>
            </p:cNvSpPr>
            <p:nvPr/>
          </p:nvSpPr>
          <p:spPr bwMode="auto">
            <a:xfrm>
              <a:off x="6016626" y="3649663"/>
              <a:ext cx="0" cy="531813"/>
            </a:xfrm>
            <a:prstGeom prst="lin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0" name="Oval 39">
              <a:extLst>
                <a:ext uri="{FF2B5EF4-FFF2-40B4-BE49-F238E27FC236}">
                  <a16:creationId xmlns:a16="http://schemas.microsoft.com/office/drawing/2014/main" id="{926E4103-42CB-4E10-83F1-5503F352354A}"/>
                </a:ext>
              </a:extLst>
            </p:cNvPr>
            <p:cNvSpPr>
              <a:spLocks noChangeArrowheads="1"/>
            </p:cNvSpPr>
            <p:nvPr/>
          </p:nvSpPr>
          <p:spPr bwMode="auto">
            <a:xfrm>
              <a:off x="5956301" y="4181476"/>
              <a:ext cx="119063" cy="122238"/>
            </a:xfrm>
            <a:prstGeom prst="ellips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grpSp>
        <p:nvGrpSpPr>
          <p:cNvPr id="61" name="Group 60">
            <a:extLst>
              <a:ext uri="{FF2B5EF4-FFF2-40B4-BE49-F238E27FC236}">
                <a16:creationId xmlns:a16="http://schemas.microsoft.com/office/drawing/2014/main" id="{6DDADFF9-1219-4075-9C98-C9DC46C88D0B}"/>
              </a:ext>
            </a:extLst>
          </p:cNvPr>
          <p:cNvGrpSpPr/>
          <p:nvPr/>
        </p:nvGrpSpPr>
        <p:grpSpPr>
          <a:xfrm>
            <a:off x="7948613" y="3649663"/>
            <a:ext cx="119063" cy="654051"/>
            <a:chOff x="7948613" y="3649663"/>
            <a:chExt cx="119063" cy="654051"/>
          </a:xfrm>
        </p:grpSpPr>
        <p:sp>
          <p:nvSpPr>
            <p:cNvPr id="41" name="Line 40">
              <a:extLst>
                <a:ext uri="{FF2B5EF4-FFF2-40B4-BE49-F238E27FC236}">
                  <a16:creationId xmlns:a16="http://schemas.microsoft.com/office/drawing/2014/main" id="{4B1A3949-F617-448B-AE45-B7CFC6FFCCFD}"/>
                </a:ext>
              </a:extLst>
            </p:cNvPr>
            <p:cNvSpPr>
              <a:spLocks noChangeShapeType="1"/>
            </p:cNvSpPr>
            <p:nvPr/>
          </p:nvSpPr>
          <p:spPr bwMode="auto">
            <a:xfrm>
              <a:off x="8008938" y="3649663"/>
              <a:ext cx="0" cy="531813"/>
            </a:xfrm>
            <a:prstGeom prst="lin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2" name="Oval 41">
              <a:extLst>
                <a:ext uri="{FF2B5EF4-FFF2-40B4-BE49-F238E27FC236}">
                  <a16:creationId xmlns:a16="http://schemas.microsoft.com/office/drawing/2014/main" id="{0BCAD317-E144-46E2-97DF-7F1ADE84C9CC}"/>
                </a:ext>
              </a:extLst>
            </p:cNvPr>
            <p:cNvSpPr>
              <a:spLocks noChangeArrowheads="1"/>
            </p:cNvSpPr>
            <p:nvPr/>
          </p:nvSpPr>
          <p:spPr bwMode="auto">
            <a:xfrm>
              <a:off x="7948613" y="4181476"/>
              <a:ext cx="119063" cy="122238"/>
            </a:xfrm>
            <a:prstGeom prst="ellips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grpSp>
        <p:nvGrpSpPr>
          <p:cNvPr id="62" name="Group 61">
            <a:extLst>
              <a:ext uri="{FF2B5EF4-FFF2-40B4-BE49-F238E27FC236}">
                <a16:creationId xmlns:a16="http://schemas.microsoft.com/office/drawing/2014/main" id="{907BA8A3-4FE9-41A0-8594-D18B69618890}"/>
              </a:ext>
            </a:extLst>
          </p:cNvPr>
          <p:cNvGrpSpPr/>
          <p:nvPr/>
        </p:nvGrpSpPr>
        <p:grpSpPr>
          <a:xfrm>
            <a:off x="9937751" y="3649663"/>
            <a:ext cx="117475" cy="654051"/>
            <a:chOff x="9937751" y="3649663"/>
            <a:chExt cx="117475" cy="654051"/>
          </a:xfrm>
        </p:grpSpPr>
        <p:sp>
          <p:nvSpPr>
            <p:cNvPr id="43" name="Line 42">
              <a:extLst>
                <a:ext uri="{FF2B5EF4-FFF2-40B4-BE49-F238E27FC236}">
                  <a16:creationId xmlns:a16="http://schemas.microsoft.com/office/drawing/2014/main" id="{9CEAC79C-2198-4299-8631-1A05C8EF8A14}"/>
                </a:ext>
              </a:extLst>
            </p:cNvPr>
            <p:cNvSpPr>
              <a:spLocks noChangeShapeType="1"/>
            </p:cNvSpPr>
            <p:nvPr/>
          </p:nvSpPr>
          <p:spPr bwMode="auto">
            <a:xfrm>
              <a:off x="9996488" y="3649663"/>
              <a:ext cx="0" cy="531813"/>
            </a:xfrm>
            <a:prstGeom prst="lin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UA"/>
            </a:p>
          </p:txBody>
        </p:sp>
        <p:sp>
          <p:nvSpPr>
            <p:cNvPr id="44" name="Oval 43">
              <a:extLst>
                <a:ext uri="{FF2B5EF4-FFF2-40B4-BE49-F238E27FC236}">
                  <a16:creationId xmlns:a16="http://schemas.microsoft.com/office/drawing/2014/main" id="{3EC0C4FF-6E6E-4868-92E0-0F3560367FEC}"/>
                </a:ext>
              </a:extLst>
            </p:cNvPr>
            <p:cNvSpPr>
              <a:spLocks noChangeArrowheads="1"/>
            </p:cNvSpPr>
            <p:nvPr/>
          </p:nvSpPr>
          <p:spPr bwMode="auto">
            <a:xfrm>
              <a:off x="9937751" y="4181476"/>
              <a:ext cx="117475" cy="122238"/>
            </a:xfrm>
            <a:prstGeom prst="ellipse">
              <a:avLst/>
            </a:prstGeom>
            <a:noFill/>
            <a:ln w="30163" cap="rnd">
              <a:solidFill>
                <a:schemeClr val="tx1">
                  <a:lumMod val="20000"/>
                  <a:lumOff val="8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grpSp>
      <p:sp>
        <p:nvSpPr>
          <p:cNvPr id="21" name="Rectangle 20">
            <a:extLst>
              <a:ext uri="{FF2B5EF4-FFF2-40B4-BE49-F238E27FC236}">
                <a16:creationId xmlns:a16="http://schemas.microsoft.com/office/drawing/2014/main" id="{97B97E49-14BF-45E1-ADDB-F90FA82FEA5D}"/>
              </a:ext>
            </a:extLst>
          </p:cNvPr>
          <p:cNvSpPr>
            <a:spLocks noChangeArrowheads="1"/>
          </p:cNvSpPr>
          <p:nvPr/>
        </p:nvSpPr>
        <p:spPr bwMode="auto">
          <a:xfrm>
            <a:off x="1868488" y="2103438"/>
            <a:ext cx="8560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800" b="1" i="0" u="none" strike="noStrike" cap="none" normalizeH="0" baseline="0">
                <a:ln>
                  <a:noFill/>
                </a:ln>
                <a:solidFill>
                  <a:schemeClr val="bg2"/>
                </a:solidFill>
                <a:effectLst/>
                <a:latin typeface="Open Sans" panose="020B0606030504020204" pitchFamily="34" charset="0"/>
              </a:rPr>
              <a:t>STEP 01</a:t>
            </a:r>
            <a:endParaRPr kumimoji="0" lang="ru-UA" altLang="ru-UA" sz="1800" b="0" i="0" u="none" strike="noStrike" cap="none" normalizeH="0" baseline="0">
              <a:ln>
                <a:noFill/>
              </a:ln>
              <a:solidFill>
                <a:schemeClr val="bg2"/>
              </a:solidFill>
              <a:effectLst/>
            </a:endParaRPr>
          </a:p>
        </p:txBody>
      </p:sp>
      <p:sp>
        <p:nvSpPr>
          <p:cNvPr id="22" name="Rectangle 21">
            <a:extLst>
              <a:ext uri="{FF2B5EF4-FFF2-40B4-BE49-F238E27FC236}">
                <a16:creationId xmlns:a16="http://schemas.microsoft.com/office/drawing/2014/main" id="{4AFD263D-6043-41F3-A42B-3B56D03E4CDA}"/>
              </a:ext>
            </a:extLst>
          </p:cNvPr>
          <p:cNvSpPr>
            <a:spLocks noChangeArrowheads="1"/>
          </p:cNvSpPr>
          <p:nvPr/>
        </p:nvSpPr>
        <p:spPr bwMode="auto">
          <a:xfrm>
            <a:off x="3771901" y="2103438"/>
            <a:ext cx="8560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800" b="1" i="0" u="none" strike="noStrike" cap="none" normalizeH="0" baseline="0">
                <a:ln>
                  <a:noFill/>
                </a:ln>
                <a:solidFill>
                  <a:schemeClr val="bg2"/>
                </a:solidFill>
                <a:effectLst/>
                <a:latin typeface="Open Sans" panose="020B0606030504020204" pitchFamily="34" charset="0"/>
              </a:rPr>
              <a:t>STEP 02</a:t>
            </a:r>
            <a:endParaRPr kumimoji="0" lang="ru-UA" altLang="ru-UA" sz="1800" b="0" i="0" u="none" strike="noStrike" cap="none" normalizeH="0" baseline="0">
              <a:ln>
                <a:noFill/>
              </a:ln>
              <a:solidFill>
                <a:schemeClr val="bg2"/>
              </a:solidFill>
              <a:effectLst/>
            </a:endParaRPr>
          </a:p>
        </p:txBody>
      </p:sp>
      <p:sp>
        <p:nvSpPr>
          <p:cNvPr id="23" name="Rectangle 22">
            <a:extLst>
              <a:ext uri="{FF2B5EF4-FFF2-40B4-BE49-F238E27FC236}">
                <a16:creationId xmlns:a16="http://schemas.microsoft.com/office/drawing/2014/main" id="{C96B573D-FC4F-4A57-9209-82ADD4D9CF34}"/>
              </a:ext>
            </a:extLst>
          </p:cNvPr>
          <p:cNvSpPr>
            <a:spLocks noChangeArrowheads="1"/>
          </p:cNvSpPr>
          <p:nvPr/>
        </p:nvSpPr>
        <p:spPr bwMode="auto">
          <a:xfrm>
            <a:off x="5675313" y="2103438"/>
            <a:ext cx="8560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800" b="1" i="0" u="none" strike="noStrike" cap="none" normalizeH="0" baseline="0">
                <a:ln>
                  <a:noFill/>
                </a:ln>
                <a:solidFill>
                  <a:schemeClr val="bg2"/>
                </a:solidFill>
                <a:effectLst/>
                <a:latin typeface="Open Sans" panose="020B0606030504020204" pitchFamily="34" charset="0"/>
              </a:rPr>
              <a:t>STEP 03</a:t>
            </a:r>
            <a:endParaRPr kumimoji="0" lang="ru-UA" altLang="ru-UA" sz="1800" b="0" i="0" u="none" strike="noStrike" cap="none" normalizeH="0" baseline="0">
              <a:ln>
                <a:noFill/>
              </a:ln>
              <a:solidFill>
                <a:schemeClr val="bg2"/>
              </a:solidFill>
              <a:effectLst/>
            </a:endParaRPr>
          </a:p>
        </p:txBody>
      </p:sp>
      <p:sp>
        <p:nvSpPr>
          <p:cNvPr id="50" name="Rectangle 49">
            <a:extLst>
              <a:ext uri="{FF2B5EF4-FFF2-40B4-BE49-F238E27FC236}">
                <a16:creationId xmlns:a16="http://schemas.microsoft.com/office/drawing/2014/main" id="{534FE5A0-93BC-41D3-9524-468373335FA7}"/>
              </a:ext>
            </a:extLst>
          </p:cNvPr>
          <p:cNvSpPr>
            <a:spLocks noChangeArrowheads="1"/>
          </p:cNvSpPr>
          <p:nvPr/>
        </p:nvSpPr>
        <p:spPr bwMode="auto">
          <a:xfrm>
            <a:off x="9618663" y="2103438"/>
            <a:ext cx="8560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800" b="1" i="0" u="none" strike="noStrike" cap="none" normalizeH="0" baseline="0">
                <a:ln>
                  <a:noFill/>
                </a:ln>
                <a:solidFill>
                  <a:schemeClr val="bg2"/>
                </a:solidFill>
                <a:effectLst/>
                <a:latin typeface="Open Sans" panose="020B0606030504020204" pitchFamily="34" charset="0"/>
              </a:rPr>
              <a:t>STEP 05</a:t>
            </a:r>
            <a:endParaRPr kumimoji="0" lang="ru-UA" altLang="ru-UA" sz="1800" b="0" i="0" u="none" strike="noStrike" cap="none" normalizeH="0" baseline="0">
              <a:ln>
                <a:noFill/>
              </a:ln>
              <a:solidFill>
                <a:schemeClr val="bg2"/>
              </a:solidFill>
              <a:effectLst/>
            </a:endParaRPr>
          </a:p>
        </p:txBody>
      </p:sp>
      <p:sp>
        <p:nvSpPr>
          <p:cNvPr id="51" name="Rectangle 50">
            <a:extLst>
              <a:ext uri="{FF2B5EF4-FFF2-40B4-BE49-F238E27FC236}">
                <a16:creationId xmlns:a16="http://schemas.microsoft.com/office/drawing/2014/main" id="{EEC93BED-A38D-4B5E-81C8-17E2AC1FF513}"/>
              </a:ext>
            </a:extLst>
          </p:cNvPr>
          <p:cNvSpPr>
            <a:spLocks noChangeArrowheads="1"/>
          </p:cNvSpPr>
          <p:nvPr/>
        </p:nvSpPr>
        <p:spPr bwMode="auto">
          <a:xfrm>
            <a:off x="7618413" y="2103438"/>
            <a:ext cx="8560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800" b="1" i="0" u="none" strike="noStrike" cap="none" normalizeH="0" baseline="0">
                <a:ln>
                  <a:noFill/>
                </a:ln>
                <a:solidFill>
                  <a:schemeClr val="bg2"/>
                </a:solidFill>
                <a:effectLst/>
                <a:latin typeface="Open Sans" panose="020B0606030504020204" pitchFamily="34" charset="0"/>
              </a:rPr>
              <a:t>STEP 04</a:t>
            </a:r>
            <a:endParaRPr kumimoji="0" lang="ru-UA" altLang="ru-UA" sz="1800" b="0" i="0" u="none" strike="noStrike" cap="none" normalizeH="0" baseline="0">
              <a:ln>
                <a:noFill/>
              </a:ln>
              <a:solidFill>
                <a:schemeClr val="bg2"/>
              </a:solidFill>
              <a:effectLst/>
            </a:endParaRPr>
          </a:p>
        </p:txBody>
      </p:sp>
      <p:sp>
        <p:nvSpPr>
          <p:cNvPr id="63" name="Text Placeholder 17">
            <a:extLst>
              <a:ext uri="{FF2B5EF4-FFF2-40B4-BE49-F238E27FC236}">
                <a16:creationId xmlns:a16="http://schemas.microsoft.com/office/drawing/2014/main" id="{96E9528A-EB60-4C5E-AD00-991528E322C2}"/>
              </a:ext>
            </a:extLst>
          </p:cNvPr>
          <p:cNvSpPr txBox="1">
            <a:spLocks/>
          </p:cNvSpPr>
          <p:nvPr/>
        </p:nvSpPr>
        <p:spPr>
          <a:xfrm>
            <a:off x="1681572" y="2634326"/>
            <a:ext cx="1237842" cy="423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ru-UA" sz="800">
                <a:solidFill>
                  <a:schemeClr val="bg2"/>
                </a:solidFill>
              </a:rPr>
              <a:t>Lorem ipsum dolor sit amet, consectetur adipiscing elit, se</a:t>
            </a:r>
            <a:endParaRPr lang="ru-RU" altLang="ru-UA" sz="800">
              <a:solidFill>
                <a:schemeClr val="bg2"/>
              </a:solidFill>
            </a:endParaRPr>
          </a:p>
        </p:txBody>
      </p:sp>
      <p:sp>
        <p:nvSpPr>
          <p:cNvPr id="64" name="Text Placeholder 17">
            <a:extLst>
              <a:ext uri="{FF2B5EF4-FFF2-40B4-BE49-F238E27FC236}">
                <a16:creationId xmlns:a16="http://schemas.microsoft.com/office/drawing/2014/main" id="{D74A3A46-071E-458C-8E88-70840F75F177}"/>
              </a:ext>
            </a:extLst>
          </p:cNvPr>
          <p:cNvSpPr txBox="1">
            <a:spLocks/>
          </p:cNvSpPr>
          <p:nvPr/>
        </p:nvSpPr>
        <p:spPr>
          <a:xfrm>
            <a:off x="3600860" y="2634326"/>
            <a:ext cx="1237842" cy="423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ru-UA" sz="800">
                <a:solidFill>
                  <a:schemeClr val="bg2"/>
                </a:solidFill>
              </a:rPr>
              <a:t>Lorem ipsum dolor sit amet, consectetur adipiscing elit, se</a:t>
            </a:r>
            <a:endParaRPr lang="ru-RU" altLang="ru-UA" sz="800">
              <a:solidFill>
                <a:schemeClr val="bg2"/>
              </a:solidFill>
            </a:endParaRPr>
          </a:p>
        </p:txBody>
      </p:sp>
      <p:sp>
        <p:nvSpPr>
          <p:cNvPr id="65" name="Text Placeholder 17">
            <a:extLst>
              <a:ext uri="{FF2B5EF4-FFF2-40B4-BE49-F238E27FC236}">
                <a16:creationId xmlns:a16="http://schemas.microsoft.com/office/drawing/2014/main" id="{9BD533C7-D006-4D5B-8EFF-BC61BF6203EB}"/>
              </a:ext>
            </a:extLst>
          </p:cNvPr>
          <p:cNvSpPr txBox="1">
            <a:spLocks/>
          </p:cNvSpPr>
          <p:nvPr/>
        </p:nvSpPr>
        <p:spPr>
          <a:xfrm>
            <a:off x="5572535" y="2634326"/>
            <a:ext cx="1237842" cy="423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ru-UA" sz="800">
                <a:solidFill>
                  <a:schemeClr val="bg2"/>
                </a:solidFill>
              </a:rPr>
              <a:t>Lorem ipsum dolor sit amet, consectetur adipiscing elit, se</a:t>
            </a:r>
            <a:endParaRPr lang="ru-RU" altLang="ru-UA" sz="800">
              <a:solidFill>
                <a:schemeClr val="bg2"/>
              </a:solidFill>
            </a:endParaRPr>
          </a:p>
        </p:txBody>
      </p:sp>
      <p:sp>
        <p:nvSpPr>
          <p:cNvPr id="66" name="Text Placeholder 17">
            <a:extLst>
              <a:ext uri="{FF2B5EF4-FFF2-40B4-BE49-F238E27FC236}">
                <a16:creationId xmlns:a16="http://schemas.microsoft.com/office/drawing/2014/main" id="{E2C2CED0-E3B7-4D2F-9967-9D84755C1204}"/>
              </a:ext>
            </a:extLst>
          </p:cNvPr>
          <p:cNvSpPr txBox="1">
            <a:spLocks/>
          </p:cNvSpPr>
          <p:nvPr/>
        </p:nvSpPr>
        <p:spPr>
          <a:xfrm>
            <a:off x="7541035" y="2634326"/>
            <a:ext cx="1237842" cy="423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ru-UA" sz="800">
                <a:solidFill>
                  <a:schemeClr val="bg2"/>
                </a:solidFill>
              </a:rPr>
              <a:t>Lorem ipsum dolor sit amet, consectetur adipiscing elit, se</a:t>
            </a:r>
            <a:endParaRPr lang="ru-RU" altLang="ru-UA" sz="800">
              <a:solidFill>
                <a:schemeClr val="bg2"/>
              </a:solidFill>
            </a:endParaRPr>
          </a:p>
        </p:txBody>
      </p:sp>
      <p:sp>
        <p:nvSpPr>
          <p:cNvPr id="67" name="Text Placeholder 17">
            <a:extLst>
              <a:ext uri="{FF2B5EF4-FFF2-40B4-BE49-F238E27FC236}">
                <a16:creationId xmlns:a16="http://schemas.microsoft.com/office/drawing/2014/main" id="{0A99C23D-125B-45D1-A5EF-8E68584B4C28}"/>
              </a:ext>
            </a:extLst>
          </p:cNvPr>
          <p:cNvSpPr txBox="1">
            <a:spLocks/>
          </p:cNvSpPr>
          <p:nvPr/>
        </p:nvSpPr>
        <p:spPr>
          <a:xfrm>
            <a:off x="9532598" y="2634326"/>
            <a:ext cx="1237842" cy="423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ru-UA" sz="800">
                <a:solidFill>
                  <a:schemeClr val="bg2"/>
                </a:solidFill>
              </a:rPr>
              <a:t>Lorem ipsum dolor sit amet, consectetur adipiscing elit, se</a:t>
            </a:r>
            <a:endParaRPr lang="ru-RU" altLang="ru-UA" sz="800">
              <a:solidFill>
                <a:schemeClr val="bg2"/>
              </a:solidFill>
            </a:endParaRPr>
          </a:p>
        </p:txBody>
      </p:sp>
      <p:grpSp>
        <p:nvGrpSpPr>
          <p:cNvPr id="73" name="Group 72">
            <a:extLst>
              <a:ext uri="{FF2B5EF4-FFF2-40B4-BE49-F238E27FC236}">
                <a16:creationId xmlns:a16="http://schemas.microsoft.com/office/drawing/2014/main" id="{F3DE74F1-D533-44BD-9C73-D3E701189DEB}"/>
              </a:ext>
            </a:extLst>
          </p:cNvPr>
          <p:cNvGrpSpPr/>
          <p:nvPr/>
        </p:nvGrpSpPr>
        <p:grpSpPr>
          <a:xfrm>
            <a:off x="1282690" y="4535488"/>
            <a:ext cx="1506560" cy="1136817"/>
            <a:chOff x="1282690" y="4535488"/>
            <a:chExt cx="1506560" cy="1136817"/>
          </a:xfrm>
        </p:grpSpPr>
        <p:sp>
          <p:nvSpPr>
            <p:cNvPr id="47" name="Freeform 46">
              <a:extLst>
                <a:ext uri="{FF2B5EF4-FFF2-40B4-BE49-F238E27FC236}">
                  <a16:creationId xmlns:a16="http://schemas.microsoft.com/office/drawing/2014/main" id="{3AC2BB11-0896-4707-B993-A7FAE017B3BE}"/>
                </a:ext>
              </a:extLst>
            </p:cNvPr>
            <p:cNvSpPr>
              <a:spLocks noEditPoints="1"/>
            </p:cNvSpPr>
            <p:nvPr/>
          </p:nvSpPr>
          <p:spPr bwMode="auto">
            <a:xfrm>
              <a:off x="1828801" y="4535488"/>
              <a:ext cx="414338" cy="334963"/>
            </a:xfrm>
            <a:custGeom>
              <a:avLst/>
              <a:gdLst>
                <a:gd name="T0" fmla="*/ 112 w 112"/>
                <a:gd name="T1" fmla="*/ 90 h 90"/>
                <a:gd name="T2" fmla="*/ 0 w 112"/>
                <a:gd name="T3" fmla="*/ 90 h 90"/>
                <a:gd name="T4" fmla="*/ 28 w 112"/>
                <a:gd name="T5" fmla="*/ 66 h 90"/>
                <a:gd name="T6" fmla="*/ 12 w 112"/>
                <a:gd name="T7" fmla="*/ 66 h 90"/>
                <a:gd name="T8" fmla="*/ 12 w 112"/>
                <a:gd name="T9" fmla="*/ 90 h 90"/>
                <a:gd name="T10" fmla="*/ 28 w 112"/>
                <a:gd name="T11" fmla="*/ 90 h 90"/>
                <a:gd name="T12" fmla="*/ 28 w 112"/>
                <a:gd name="T13" fmla="*/ 66 h 90"/>
                <a:gd name="T14" fmla="*/ 52 w 112"/>
                <a:gd name="T15" fmla="*/ 42 h 90"/>
                <a:gd name="T16" fmla="*/ 36 w 112"/>
                <a:gd name="T17" fmla="*/ 42 h 90"/>
                <a:gd name="T18" fmla="*/ 36 w 112"/>
                <a:gd name="T19" fmla="*/ 90 h 90"/>
                <a:gd name="T20" fmla="*/ 52 w 112"/>
                <a:gd name="T21" fmla="*/ 90 h 90"/>
                <a:gd name="T22" fmla="*/ 52 w 112"/>
                <a:gd name="T23" fmla="*/ 42 h 90"/>
                <a:gd name="T24" fmla="*/ 76 w 112"/>
                <a:gd name="T25" fmla="*/ 52 h 90"/>
                <a:gd name="T26" fmla="*/ 60 w 112"/>
                <a:gd name="T27" fmla="*/ 52 h 90"/>
                <a:gd name="T28" fmla="*/ 60 w 112"/>
                <a:gd name="T29" fmla="*/ 90 h 90"/>
                <a:gd name="T30" fmla="*/ 76 w 112"/>
                <a:gd name="T31" fmla="*/ 90 h 90"/>
                <a:gd name="T32" fmla="*/ 76 w 112"/>
                <a:gd name="T33" fmla="*/ 52 h 90"/>
                <a:gd name="T34" fmla="*/ 100 w 112"/>
                <a:gd name="T35" fmla="*/ 28 h 90"/>
                <a:gd name="T36" fmla="*/ 85 w 112"/>
                <a:gd name="T37" fmla="*/ 28 h 90"/>
                <a:gd name="T38" fmla="*/ 85 w 112"/>
                <a:gd name="T39" fmla="*/ 90 h 90"/>
                <a:gd name="T40" fmla="*/ 100 w 112"/>
                <a:gd name="T41" fmla="*/ 90 h 90"/>
                <a:gd name="T42" fmla="*/ 100 w 112"/>
                <a:gd name="T43" fmla="*/ 28 h 90"/>
                <a:gd name="T44" fmla="*/ 20 w 112"/>
                <a:gd name="T45" fmla="*/ 39 h 90"/>
                <a:gd name="T46" fmla="*/ 16 w 112"/>
                <a:gd name="T47" fmla="*/ 44 h 90"/>
                <a:gd name="T48" fmla="*/ 20 w 112"/>
                <a:gd name="T49" fmla="*/ 48 h 90"/>
                <a:gd name="T50" fmla="*/ 24 w 112"/>
                <a:gd name="T51" fmla="*/ 44 h 90"/>
                <a:gd name="T52" fmla="*/ 20 w 112"/>
                <a:gd name="T53" fmla="*/ 39 h 90"/>
                <a:gd name="T54" fmla="*/ 44 w 112"/>
                <a:gd name="T55" fmla="*/ 16 h 90"/>
                <a:gd name="T56" fmla="*/ 40 w 112"/>
                <a:gd name="T57" fmla="*/ 21 h 90"/>
                <a:gd name="T58" fmla="*/ 44 w 112"/>
                <a:gd name="T59" fmla="*/ 25 h 90"/>
                <a:gd name="T60" fmla="*/ 48 w 112"/>
                <a:gd name="T61" fmla="*/ 21 h 90"/>
                <a:gd name="T62" fmla="*/ 44 w 112"/>
                <a:gd name="T63" fmla="*/ 16 h 90"/>
                <a:gd name="T64" fmla="*/ 68 w 112"/>
                <a:gd name="T65" fmla="*/ 28 h 90"/>
                <a:gd name="T66" fmla="*/ 64 w 112"/>
                <a:gd name="T67" fmla="*/ 32 h 90"/>
                <a:gd name="T68" fmla="*/ 68 w 112"/>
                <a:gd name="T69" fmla="*/ 37 h 90"/>
                <a:gd name="T70" fmla="*/ 73 w 112"/>
                <a:gd name="T71" fmla="*/ 32 h 90"/>
                <a:gd name="T72" fmla="*/ 68 w 112"/>
                <a:gd name="T73" fmla="*/ 28 h 90"/>
                <a:gd name="T74" fmla="*/ 92 w 112"/>
                <a:gd name="T75" fmla="*/ 0 h 90"/>
                <a:gd name="T76" fmla="*/ 88 w 112"/>
                <a:gd name="T77" fmla="*/ 5 h 90"/>
                <a:gd name="T78" fmla="*/ 92 w 112"/>
                <a:gd name="T79" fmla="*/ 9 h 90"/>
                <a:gd name="T80" fmla="*/ 97 w 112"/>
                <a:gd name="T81" fmla="*/ 5 h 90"/>
                <a:gd name="T82" fmla="*/ 92 w 112"/>
                <a:gd name="T83" fmla="*/ 0 h 90"/>
                <a:gd name="T84" fmla="*/ 71 w 112"/>
                <a:gd name="T85" fmla="*/ 29 h 90"/>
                <a:gd name="T86" fmla="*/ 89 w 112"/>
                <a:gd name="T87" fmla="*/ 8 h 90"/>
                <a:gd name="T88" fmla="*/ 48 w 112"/>
                <a:gd name="T89" fmla="*/ 23 h 90"/>
                <a:gd name="T90" fmla="*/ 64 w 112"/>
                <a:gd name="T91" fmla="*/ 30 h 90"/>
                <a:gd name="T92" fmla="*/ 41 w 112"/>
                <a:gd name="T93" fmla="*/ 24 h 90"/>
                <a:gd name="T94" fmla="*/ 23 w 112"/>
                <a:gd name="T95"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90">
                  <a:moveTo>
                    <a:pt x="112" y="90"/>
                  </a:moveTo>
                  <a:cubicBezTo>
                    <a:pt x="0" y="90"/>
                    <a:pt x="0" y="90"/>
                    <a:pt x="0" y="90"/>
                  </a:cubicBezTo>
                  <a:moveTo>
                    <a:pt x="28" y="66"/>
                  </a:moveTo>
                  <a:cubicBezTo>
                    <a:pt x="12" y="66"/>
                    <a:pt x="12" y="66"/>
                    <a:pt x="12" y="66"/>
                  </a:cubicBezTo>
                  <a:cubicBezTo>
                    <a:pt x="12" y="90"/>
                    <a:pt x="12" y="90"/>
                    <a:pt x="12" y="90"/>
                  </a:cubicBezTo>
                  <a:cubicBezTo>
                    <a:pt x="28" y="90"/>
                    <a:pt x="28" y="90"/>
                    <a:pt x="28" y="90"/>
                  </a:cubicBezTo>
                  <a:lnTo>
                    <a:pt x="28" y="66"/>
                  </a:lnTo>
                  <a:close/>
                  <a:moveTo>
                    <a:pt x="52" y="42"/>
                  </a:moveTo>
                  <a:cubicBezTo>
                    <a:pt x="36" y="42"/>
                    <a:pt x="36" y="42"/>
                    <a:pt x="36" y="42"/>
                  </a:cubicBezTo>
                  <a:cubicBezTo>
                    <a:pt x="36" y="90"/>
                    <a:pt x="36" y="90"/>
                    <a:pt x="36" y="90"/>
                  </a:cubicBezTo>
                  <a:cubicBezTo>
                    <a:pt x="52" y="90"/>
                    <a:pt x="52" y="90"/>
                    <a:pt x="52" y="90"/>
                  </a:cubicBezTo>
                  <a:lnTo>
                    <a:pt x="52" y="42"/>
                  </a:lnTo>
                  <a:close/>
                  <a:moveTo>
                    <a:pt x="76" y="52"/>
                  </a:moveTo>
                  <a:cubicBezTo>
                    <a:pt x="60" y="52"/>
                    <a:pt x="60" y="52"/>
                    <a:pt x="60" y="52"/>
                  </a:cubicBezTo>
                  <a:cubicBezTo>
                    <a:pt x="60" y="90"/>
                    <a:pt x="60" y="90"/>
                    <a:pt x="60" y="90"/>
                  </a:cubicBezTo>
                  <a:cubicBezTo>
                    <a:pt x="76" y="90"/>
                    <a:pt x="76" y="90"/>
                    <a:pt x="76" y="90"/>
                  </a:cubicBezTo>
                  <a:lnTo>
                    <a:pt x="76" y="52"/>
                  </a:lnTo>
                  <a:close/>
                  <a:moveTo>
                    <a:pt x="100" y="28"/>
                  </a:moveTo>
                  <a:cubicBezTo>
                    <a:pt x="85" y="28"/>
                    <a:pt x="85" y="28"/>
                    <a:pt x="85" y="28"/>
                  </a:cubicBezTo>
                  <a:cubicBezTo>
                    <a:pt x="85" y="90"/>
                    <a:pt x="85" y="90"/>
                    <a:pt x="85" y="90"/>
                  </a:cubicBezTo>
                  <a:cubicBezTo>
                    <a:pt x="100" y="90"/>
                    <a:pt x="100" y="90"/>
                    <a:pt x="100" y="90"/>
                  </a:cubicBezTo>
                  <a:lnTo>
                    <a:pt x="100" y="28"/>
                  </a:lnTo>
                  <a:close/>
                  <a:moveTo>
                    <a:pt x="20" y="39"/>
                  </a:moveTo>
                  <a:cubicBezTo>
                    <a:pt x="18" y="39"/>
                    <a:pt x="16" y="41"/>
                    <a:pt x="16" y="44"/>
                  </a:cubicBezTo>
                  <a:cubicBezTo>
                    <a:pt x="16" y="46"/>
                    <a:pt x="18" y="48"/>
                    <a:pt x="20" y="48"/>
                  </a:cubicBezTo>
                  <a:cubicBezTo>
                    <a:pt x="22" y="48"/>
                    <a:pt x="24" y="46"/>
                    <a:pt x="24" y="44"/>
                  </a:cubicBezTo>
                  <a:cubicBezTo>
                    <a:pt x="24" y="41"/>
                    <a:pt x="22" y="39"/>
                    <a:pt x="20" y="39"/>
                  </a:cubicBezTo>
                  <a:close/>
                  <a:moveTo>
                    <a:pt x="44" y="16"/>
                  </a:moveTo>
                  <a:cubicBezTo>
                    <a:pt x="42" y="16"/>
                    <a:pt x="40" y="18"/>
                    <a:pt x="40" y="21"/>
                  </a:cubicBezTo>
                  <a:cubicBezTo>
                    <a:pt x="40" y="23"/>
                    <a:pt x="42" y="25"/>
                    <a:pt x="44" y="25"/>
                  </a:cubicBezTo>
                  <a:cubicBezTo>
                    <a:pt x="47" y="25"/>
                    <a:pt x="48" y="23"/>
                    <a:pt x="48" y="21"/>
                  </a:cubicBezTo>
                  <a:cubicBezTo>
                    <a:pt x="48" y="18"/>
                    <a:pt x="47" y="16"/>
                    <a:pt x="44" y="16"/>
                  </a:cubicBezTo>
                  <a:close/>
                  <a:moveTo>
                    <a:pt x="68" y="28"/>
                  </a:moveTo>
                  <a:cubicBezTo>
                    <a:pt x="66" y="28"/>
                    <a:pt x="64" y="30"/>
                    <a:pt x="64" y="32"/>
                  </a:cubicBezTo>
                  <a:cubicBezTo>
                    <a:pt x="64" y="35"/>
                    <a:pt x="66" y="37"/>
                    <a:pt x="68" y="37"/>
                  </a:cubicBezTo>
                  <a:cubicBezTo>
                    <a:pt x="71" y="37"/>
                    <a:pt x="73" y="35"/>
                    <a:pt x="73" y="32"/>
                  </a:cubicBezTo>
                  <a:cubicBezTo>
                    <a:pt x="73" y="30"/>
                    <a:pt x="71" y="28"/>
                    <a:pt x="68" y="28"/>
                  </a:cubicBezTo>
                  <a:close/>
                  <a:moveTo>
                    <a:pt x="92" y="0"/>
                  </a:moveTo>
                  <a:cubicBezTo>
                    <a:pt x="90" y="0"/>
                    <a:pt x="88" y="2"/>
                    <a:pt x="88" y="5"/>
                  </a:cubicBezTo>
                  <a:cubicBezTo>
                    <a:pt x="88" y="7"/>
                    <a:pt x="90" y="9"/>
                    <a:pt x="92" y="9"/>
                  </a:cubicBezTo>
                  <a:cubicBezTo>
                    <a:pt x="95" y="9"/>
                    <a:pt x="97" y="7"/>
                    <a:pt x="97" y="5"/>
                  </a:cubicBezTo>
                  <a:cubicBezTo>
                    <a:pt x="97" y="2"/>
                    <a:pt x="95" y="0"/>
                    <a:pt x="92" y="0"/>
                  </a:cubicBezTo>
                  <a:close/>
                  <a:moveTo>
                    <a:pt x="71" y="29"/>
                  </a:moveTo>
                  <a:cubicBezTo>
                    <a:pt x="89" y="8"/>
                    <a:pt x="89" y="8"/>
                    <a:pt x="89" y="8"/>
                  </a:cubicBezTo>
                  <a:moveTo>
                    <a:pt x="48" y="23"/>
                  </a:moveTo>
                  <a:cubicBezTo>
                    <a:pt x="64" y="30"/>
                    <a:pt x="64" y="30"/>
                    <a:pt x="64" y="30"/>
                  </a:cubicBezTo>
                  <a:moveTo>
                    <a:pt x="41" y="24"/>
                  </a:moveTo>
                  <a:cubicBezTo>
                    <a:pt x="23" y="41"/>
                    <a:pt x="23" y="41"/>
                    <a:pt x="23" y="41"/>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68" name="Text_02">
              <a:extLst>
                <a:ext uri="{FF2B5EF4-FFF2-40B4-BE49-F238E27FC236}">
                  <a16:creationId xmlns:a16="http://schemas.microsoft.com/office/drawing/2014/main" id="{2EE94BE2-B41D-414B-9BDA-EBEE177EC092}"/>
                </a:ext>
              </a:extLst>
            </p:cNvPr>
            <p:cNvSpPr txBox="1"/>
            <p:nvPr/>
          </p:nvSpPr>
          <p:spPr>
            <a:xfrm>
              <a:off x="1282690" y="4964419"/>
              <a:ext cx="1506560" cy="707886"/>
            </a:xfrm>
            <a:prstGeom prst="rect">
              <a:avLst/>
            </a:prstGeom>
            <a:noFill/>
          </p:spPr>
          <p:txBody>
            <a:bodyPr wrap="square" rtlCol="0">
              <a:spAutoFit/>
            </a:bodyPr>
            <a:lstStyle/>
            <a:p>
              <a:pPr algn="ctr"/>
              <a:r>
                <a:rPr lang="en-US" sz="1000" dirty="0"/>
                <a:t>Lorem ipsum dolor sit amet, consectetur adipiscing elit, sed do </a:t>
              </a:r>
              <a:r>
                <a:rPr lang="en-US" sz="1000"/>
                <a:t>eiusmod tempor</a:t>
              </a:r>
              <a:endParaRPr lang="ru-RU" sz="1000" dirty="0"/>
            </a:p>
          </p:txBody>
        </p:sp>
      </p:grpSp>
      <p:grpSp>
        <p:nvGrpSpPr>
          <p:cNvPr id="5" name="Group 4">
            <a:extLst>
              <a:ext uri="{FF2B5EF4-FFF2-40B4-BE49-F238E27FC236}">
                <a16:creationId xmlns:a16="http://schemas.microsoft.com/office/drawing/2014/main" id="{5F1AA59D-F242-431D-987A-743DC958DC58}"/>
              </a:ext>
            </a:extLst>
          </p:cNvPr>
          <p:cNvGrpSpPr/>
          <p:nvPr/>
        </p:nvGrpSpPr>
        <p:grpSpPr>
          <a:xfrm>
            <a:off x="3262794" y="4549776"/>
            <a:ext cx="1506560" cy="1122529"/>
            <a:chOff x="3262794" y="4549776"/>
            <a:chExt cx="1506560" cy="1122529"/>
          </a:xfrm>
        </p:grpSpPr>
        <p:sp>
          <p:nvSpPr>
            <p:cNvPr id="46" name="Freeform 45">
              <a:extLst>
                <a:ext uri="{FF2B5EF4-FFF2-40B4-BE49-F238E27FC236}">
                  <a16:creationId xmlns:a16="http://schemas.microsoft.com/office/drawing/2014/main" id="{E4327118-B6B0-45E2-B198-EA4C97B0A47F}"/>
                </a:ext>
              </a:extLst>
            </p:cNvPr>
            <p:cNvSpPr>
              <a:spLocks noEditPoints="1"/>
            </p:cNvSpPr>
            <p:nvPr/>
          </p:nvSpPr>
          <p:spPr bwMode="auto">
            <a:xfrm>
              <a:off x="3757613" y="4549776"/>
              <a:ext cx="541338" cy="304800"/>
            </a:xfrm>
            <a:custGeom>
              <a:avLst/>
              <a:gdLst>
                <a:gd name="T0" fmla="*/ 34 w 146"/>
                <a:gd name="T1" fmla="*/ 67 h 82"/>
                <a:gd name="T2" fmla="*/ 34 w 146"/>
                <a:gd name="T3" fmla="*/ 61 h 82"/>
                <a:gd name="T4" fmla="*/ 42 w 146"/>
                <a:gd name="T5" fmla="*/ 53 h 82"/>
                <a:gd name="T6" fmla="*/ 47 w 146"/>
                <a:gd name="T7" fmla="*/ 57 h 82"/>
                <a:gd name="T8" fmla="*/ 40 w 146"/>
                <a:gd name="T9" fmla="*/ 67 h 82"/>
                <a:gd name="T10" fmla="*/ 88 w 146"/>
                <a:gd name="T11" fmla="*/ 60 h 82"/>
                <a:gd name="T12" fmla="*/ 106 w 146"/>
                <a:gd name="T13" fmla="*/ 67 h 82"/>
                <a:gd name="T14" fmla="*/ 107 w 146"/>
                <a:gd name="T15" fmla="*/ 60 h 82"/>
                <a:gd name="T16" fmla="*/ 89 w 146"/>
                <a:gd name="T17" fmla="*/ 73 h 82"/>
                <a:gd name="T18" fmla="*/ 97 w 146"/>
                <a:gd name="T19" fmla="*/ 73 h 82"/>
                <a:gd name="T20" fmla="*/ 99 w 146"/>
                <a:gd name="T21" fmla="*/ 67 h 82"/>
                <a:gd name="T22" fmla="*/ 79 w 146"/>
                <a:gd name="T23" fmla="*/ 79 h 82"/>
                <a:gd name="T24" fmla="*/ 87 w 146"/>
                <a:gd name="T25" fmla="*/ 79 h 82"/>
                <a:gd name="T26" fmla="*/ 89 w 146"/>
                <a:gd name="T27" fmla="*/ 73 h 82"/>
                <a:gd name="T28" fmla="*/ 68 w 146"/>
                <a:gd name="T29" fmla="*/ 80 h 82"/>
                <a:gd name="T30" fmla="*/ 77 w 146"/>
                <a:gd name="T31" fmla="*/ 80 h 82"/>
                <a:gd name="T32" fmla="*/ 46 w 146"/>
                <a:gd name="T33" fmla="*/ 73 h 82"/>
                <a:gd name="T34" fmla="*/ 56 w 146"/>
                <a:gd name="T35" fmla="*/ 56 h 82"/>
                <a:gd name="T36" fmla="*/ 50 w 146"/>
                <a:gd name="T37" fmla="*/ 56 h 82"/>
                <a:gd name="T38" fmla="*/ 40 w 146"/>
                <a:gd name="T39" fmla="*/ 74 h 82"/>
                <a:gd name="T40" fmla="*/ 46 w 146"/>
                <a:gd name="T41" fmla="*/ 73 h 82"/>
                <a:gd name="T42" fmla="*/ 64 w 146"/>
                <a:gd name="T43" fmla="*/ 67 h 82"/>
                <a:gd name="T44" fmla="*/ 60 w 146"/>
                <a:gd name="T45" fmla="*/ 60 h 82"/>
                <a:gd name="T46" fmla="*/ 48 w 146"/>
                <a:gd name="T47" fmla="*/ 71 h 82"/>
                <a:gd name="T48" fmla="*/ 52 w 146"/>
                <a:gd name="T49" fmla="*/ 79 h 82"/>
                <a:gd name="T50" fmla="*/ 67 w 146"/>
                <a:gd name="T51" fmla="*/ 76 h 82"/>
                <a:gd name="T52" fmla="*/ 68 w 146"/>
                <a:gd name="T53" fmla="*/ 69 h 82"/>
                <a:gd name="T54" fmla="*/ 62 w 146"/>
                <a:gd name="T55" fmla="*/ 69 h 82"/>
                <a:gd name="T56" fmla="*/ 57 w 146"/>
                <a:gd name="T57" fmla="*/ 81 h 82"/>
                <a:gd name="T58" fmla="*/ 63 w 146"/>
                <a:gd name="T59" fmla="*/ 81 h 82"/>
                <a:gd name="T60" fmla="*/ 125 w 146"/>
                <a:gd name="T61" fmla="*/ 0 h 82"/>
                <a:gd name="T62" fmla="*/ 121 w 146"/>
                <a:gd name="T63" fmla="*/ 49 h 82"/>
                <a:gd name="T64" fmla="*/ 146 w 146"/>
                <a:gd name="T65" fmla="*/ 39 h 82"/>
                <a:gd name="T66" fmla="*/ 79 w 146"/>
                <a:gd name="T67" fmla="*/ 21 h 82"/>
                <a:gd name="T68" fmla="*/ 72 w 146"/>
                <a:gd name="T69" fmla="*/ 21 h 82"/>
                <a:gd name="T70" fmla="*/ 50 w 146"/>
                <a:gd name="T71" fmla="*/ 32 h 82"/>
                <a:gd name="T72" fmla="*/ 69 w 146"/>
                <a:gd name="T73" fmla="*/ 37 h 82"/>
                <a:gd name="T74" fmla="*/ 107 w 146"/>
                <a:gd name="T75" fmla="*/ 60 h 82"/>
                <a:gd name="T76" fmla="*/ 113 w 146"/>
                <a:gd name="T77" fmla="*/ 51 h 82"/>
                <a:gd name="T78" fmla="*/ 107 w 146"/>
                <a:gd name="T79" fmla="*/ 60 h 82"/>
                <a:gd name="T80" fmla="*/ 37 w 146"/>
                <a:gd name="T81" fmla="*/ 58 h 82"/>
                <a:gd name="T82" fmla="*/ 21 w 146"/>
                <a:gd name="T83" fmla="*/ 54 h 82"/>
                <a:gd name="T84" fmla="*/ 30 w 146"/>
                <a:gd name="T85" fmla="*/ 0 h 82"/>
                <a:gd name="T86" fmla="*/ 35 w 146"/>
                <a:gd name="T87" fmla="*/ 60 h 82"/>
                <a:gd name="T88" fmla="*/ 48 w 146"/>
                <a:gd name="T89" fmla="*/ 2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6" h="82">
                  <a:moveTo>
                    <a:pt x="38" y="68"/>
                  </a:moveTo>
                  <a:cubicBezTo>
                    <a:pt x="36" y="68"/>
                    <a:pt x="35" y="68"/>
                    <a:pt x="34" y="67"/>
                  </a:cubicBezTo>
                  <a:cubicBezTo>
                    <a:pt x="33" y="66"/>
                    <a:pt x="33" y="65"/>
                    <a:pt x="33" y="64"/>
                  </a:cubicBezTo>
                  <a:cubicBezTo>
                    <a:pt x="33" y="63"/>
                    <a:pt x="33" y="62"/>
                    <a:pt x="34" y="61"/>
                  </a:cubicBezTo>
                  <a:cubicBezTo>
                    <a:pt x="40" y="55"/>
                    <a:pt x="40" y="55"/>
                    <a:pt x="40" y="55"/>
                  </a:cubicBezTo>
                  <a:cubicBezTo>
                    <a:pt x="40" y="54"/>
                    <a:pt x="41" y="53"/>
                    <a:pt x="42" y="53"/>
                  </a:cubicBezTo>
                  <a:cubicBezTo>
                    <a:pt x="43" y="53"/>
                    <a:pt x="45" y="53"/>
                    <a:pt x="46" y="54"/>
                  </a:cubicBezTo>
                  <a:cubicBezTo>
                    <a:pt x="47" y="55"/>
                    <a:pt x="47" y="56"/>
                    <a:pt x="47" y="57"/>
                  </a:cubicBezTo>
                  <a:cubicBezTo>
                    <a:pt x="47" y="58"/>
                    <a:pt x="47" y="60"/>
                    <a:pt x="46" y="60"/>
                  </a:cubicBezTo>
                  <a:cubicBezTo>
                    <a:pt x="40" y="67"/>
                    <a:pt x="40" y="67"/>
                    <a:pt x="40" y="67"/>
                  </a:cubicBezTo>
                  <a:cubicBezTo>
                    <a:pt x="40" y="67"/>
                    <a:pt x="39" y="68"/>
                    <a:pt x="38" y="68"/>
                  </a:cubicBezTo>
                  <a:close/>
                  <a:moveTo>
                    <a:pt x="88" y="60"/>
                  </a:moveTo>
                  <a:cubicBezTo>
                    <a:pt x="88" y="60"/>
                    <a:pt x="99" y="68"/>
                    <a:pt x="102" y="69"/>
                  </a:cubicBezTo>
                  <a:cubicBezTo>
                    <a:pt x="104" y="69"/>
                    <a:pt x="105" y="68"/>
                    <a:pt x="106" y="67"/>
                  </a:cubicBezTo>
                  <a:cubicBezTo>
                    <a:pt x="107" y="66"/>
                    <a:pt x="108" y="64"/>
                    <a:pt x="108" y="63"/>
                  </a:cubicBezTo>
                  <a:cubicBezTo>
                    <a:pt x="108" y="62"/>
                    <a:pt x="108" y="60"/>
                    <a:pt x="107" y="60"/>
                  </a:cubicBezTo>
                  <a:moveTo>
                    <a:pt x="80" y="65"/>
                  </a:moveTo>
                  <a:cubicBezTo>
                    <a:pt x="89" y="73"/>
                    <a:pt x="89" y="73"/>
                    <a:pt x="89" y="73"/>
                  </a:cubicBezTo>
                  <a:cubicBezTo>
                    <a:pt x="90" y="74"/>
                    <a:pt x="91" y="75"/>
                    <a:pt x="93" y="75"/>
                  </a:cubicBezTo>
                  <a:cubicBezTo>
                    <a:pt x="94" y="75"/>
                    <a:pt x="96" y="75"/>
                    <a:pt x="97" y="73"/>
                  </a:cubicBezTo>
                  <a:cubicBezTo>
                    <a:pt x="98" y="72"/>
                    <a:pt x="99" y="71"/>
                    <a:pt x="99" y="69"/>
                  </a:cubicBezTo>
                  <a:cubicBezTo>
                    <a:pt x="99" y="68"/>
                    <a:pt x="99" y="68"/>
                    <a:pt x="99" y="67"/>
                  </a:cubicBezTo>
                  <a:moveTo>
                    <a:pt x="75" y="75"/>
                  </a:moveTo>
                  <a:cubicBezTo>
                    <a:pt x="79" y="79"/>
                    <a:pt x="79" y="79"/>
                    <a:pt x="79" y="79"/>
                  </a:cubicBezTo>
                  <a:cubicBezTo>
                    <a:pt x="80" y="80"/>
                    <a:pt x="82" y="81"/>
                    <a:pt x="83" y="81"/>
                  </a:cubicBezTo>
                  <a:cubicBezTo>
                    <a:pt x="85" y="81"/>
                    <a:pt x="86" y="80"/>
                    <a:pt x="87" y="79"/>
                  </a:cubicBezTo>
                  <a:cubicBezTo>
                    <a:pt x="89" y="78"/>
                    <a:pt x="89" y="76"/>
                    <a:pt x="89" y="75"/>
                  </a:cubicBezTo>
                  <a:cubicBezTo>
                    <a:pt x="89" y="74"/>
                    <a:pt x="89" y="74"/>
                    <a:pt x="89" y="73"/>
                  </a:cubicBezTo>
                  <a:moveTo>
                    <a:pt x="65" y="79"/>
                  </a:moveTo>
                  <a:cubicBezTo>
                    <a:pt x="68" y="80"/>
                    <a:pt x="68" y="80"/>
                    <a:pt x="68" y="80"/>
                  </a:cubicBezTo>
                  <a:cubicBezTo>
                    <a:pt x="69" y="81"/>
                    <a:pt x="71" y="81"/>
                    <a:pt x="73" y="81"/>
                  </a:cubicBezTo>
                  <a:cubicBezTo>
                    <a:pt x="75" y="81"/>
                    <a:pt x="76" y="81"/>
                    <a:pt x="77" y="80"/>
                  </a:cubicBezTo>
                  <a:cubicBezTo>
                    <a:pt x="78" y="79"/>
                    <a:pt x="78" y="79"/>
                    <a:pt x="79" y="78"/>
                  </a:cubicBezTo>
                  <a:moveTo>
                    <a:pt x="46" y="73"/>
                  </a:moveTo>
                  <a:cubicBezTo>
                    <a:pt x="56" y="62"/>
                    <a:pt x="56" y="62"/>
                    <a:pt x="56" y="62"/>
                  </a:cubicBezTo>
                  <a:cubicBezTo>
                    <a:pt x="58" y="60"/>
                    <a:pt x="58" y="58"/>
                    <a:pt x="56" y="56"/>
                  </a:cubicBezTo>
                  <a:cubicBezTo>
                    <a:pt x="55" y="55"/>
                    <a:pt x="54" y="55"/>
                    <a:pt x="52" y="55"/>
                  </a:cubicBezTo>
                  <a:cubicBezTo>
                    <a:pt x="51" y="55"/>
                    <a:pt x="50" y="56"/>
                    <a:pt x="50" y="56"/>
                  </a:cubicBezTo>
                  <a:cubicBezTo>
                    <a:pt x="40" y="67"/>
                    <a:pt x="40" y="67"/>
                    <a:pt x="40" y="67"/>
                  </a:cubicBezTo>
                  <a:cubicBezTo>
                    <a:pt x="38" y="69"/>
                    <a:pt x="38" y="72"/>
                    <a:pt x="40" y="74"/>
                  </a:cubicBezTo>
                  <a:cubicBezTo>
                    <a:pt x="41" y="74"/>
                    <a:pt x="42" y="75"/>
                    <a:pt x="44" y="75"/>
                  </a:cubicBezTo>
                  <a:cubicBezTo>
                    <a:pt x="45" y="75"/>
                    <a:pt x="46" y="74"/>
                    <a:pt x="46" y="73"/>
                  </a:cubicBezTo>
                  <a:close/>
                  <a:moveTo>
                    <a:pt x="54" y="77"/>
                  </a:moveTo>
                  <a:cubicBezTo>
                    <a:pt x="64" y="67"/>
                    <a:pt x="64" y="67"/>
                    <a:pt x="64" y="67"/>
                  </a:cubicBezTo>
                  <a:cubicBezTo>
                    <a:pt x="65" y="65"/>
                    <a:pt x="65" y="62"/>
                    <a:pt x="63" y="61"/>
                  </a:cubicBezTo>
                  <a:cubicBezTo>
                    <a:pt x="62" y="60"/>
                    <a:pt x="61" y="59"/>
                    <a:pt x="60" y="60"/>
                  </a:cubicBezTo>
                  <a:cubicBezTo>
                    <a:pt x="59" y="60"/>
                    <a:pt x="58" y="60"/>
                    <a:pt x="57" y="61"/>
                  </a:cubicBezTo>
                  <a:cubicBezTo>
                    <a:pt x="48" y="71"/>
                    <a:pt x="48" y="71"/>
                    <a:pt x="48" y="71"/>
                  </a:cubicBezTo>
                  <a:cubicBezTo>
                    <a:pt x="46" y="73"/>
                    <a:pt x="47" y="76"/>
                    <a:pt x="48" y="77"/>
                  </a:cubicBezTo>
                  <a:cubicBezTo>
                    <a:pt x="49" y="78"/>
                    <a:pt x="51" y="79"/>
                    <a:pt x="52" y="79"/>
                  </a:cubicBezTo>
                  <a:cubicBezTo>
                    <a:pt x="53" y="78"/>
                    <a:pt x="54" y="78"/>
                    <a:pt x="54" y="77"/>
                  </a:cubicBezTo>
                  <a:close/>
                  <a:moveTo>
                    <a:pt x="67" y="76"/>
                  </a:moveTo>
                  <a:cubicBezTo>
                    <a:pt x="68" y="75"/>
                    <a:pt x="68" y="75"/>
                    <a:pt x="68" y="75"/>
                  </a:cubicBezTo>
                  <a:cubicBezTo>
                    <a:pt x="70" y="73"/>
                    <a:pt x="70" y="70"/>
                    <a:pt x="68" y="69"/>
                  </a:cubicBezTo>
                  <a:cubicBezTo>
                    <a:pt x="67" y="68"/>
                    <a:pt x="66" y="67"/>
                    <a:pt x="65" y="67"/>
                  </a:cubicBezTo>
                  <a:cubicBezTo>
                    <a:pt x="64" y="68"/>
                    <a:pt x="63" y="68"/>
                    <a:pt x="62" y="69"/>
                  </a:cubicBezTo>
                  <a:cubicBezTo>
                    <a:pt x="57" y="75"/>
                    <a:pt x="57" y="75"/>
                    <a:pt x="57" y="75"/>
                  </a:cubicBezTo>
                  <a:cubicBezTo>
                    <a:pt x="55" y="77"/>
                    <a:pt x="55" y="79"/>
                    <a:pt x="57" y="81"/>
                  </a:cubicBezTo>
                  <a:cubicBezTo>
                    <a:pt x="58" y="82"/>
                    <a:pt x="59" y="82"/>
                    <a:pt x="60" y="82"/>
                  </a:cubicBezTo>
                  <a:cubicBezTo>
                    <a:pt x="61" y="82"/>
                    <a:pt x="62" y="81"/>
                    <a:pt x="63" y="81"/>
                  </a:cubicBezTo>
                  <a:lnTo>
                    <a:pt x="67" y="76"/>
                  </a:lnTo>
                  <a:close/>
                  <a:moveTo>
                    <a:pt x="125" y="0"/>
                  </a:moveTo>
                  <a:cubicBezTo>
                    <a:pt x="116" y="5"/>
                    <a:pt x="102" y="12"/>
                    <a:pt x="100" y="14"/>
                  </a:cubicBezTo>
                  <a:cubicBezTo>
                    <a:pt x="102" y="17"/>
                    <a:pt x="111" y="31"/>
                    <a:pt x="121" y="49"/>
                  </a:cubicBezTo>
                  <a:cubicBezTo>
                    <a:pt x="122" y="51"/>
                    <a:pt x="122" y="51"/>
                    <a:pt x="122" y="51"/>
                  </a:cubicBezTo>
                  <a:cubicBezTo>
                    <a:pt x="146" y="39"/>
                    <a:pt x="146" y="39"/>
                    <a:pt x="146" y="39"/>
                  </a:cubicBezTo>
                  <a:moveTo>
                    <a:pt x="103" y="19"/>
                  </a:moveTo>
                  <a:cubicBezTo>
                    <a:pt x="92" y="14"/>
                    <a:pt x="86" y="21"/>
                    <a:pt x="79" y="21"/>
                  </a:cubicBezTo>
                  <a:cubicBezTo>
                    <a:pt x="76" y="21"/>
                    <a:pt x="73" y="21"/>
                    <a:pt x="72" y="21"/>
                  </a:cubicBezTo>
                  <a:cubicBezTo>
                    <a:pt x="72" y="21"/>
                    <a:pt x="72" y="21"/>
                    <a:pt x="72" y="21"/>
                  </a:cubicBezTo>
                  <a:cubicBezTo>
                    <a:pt x="71" y="21"/>
                    <a:pt x="70" y="22"/>
                    <a:pt x="70" y="22"/>
                  </a:cubicBezTo>
                  <a:cubicBezTo>
                    <a:pt x="50" y="32"/>
                    <a:pt x="50" y="32"/>
                    <a:pt x="50" y="32"/>
                  </a:cubicBezTo>
                  <a:cubicBezTo>
                    <a:pt x="41" y="37"/>
                    <a:pt x="50" y="44"/>
                    <a:pt x="53" y="43"/>
                  </a:cubicBezTo>
                  <a:cubicBezTo>
                    <a:pt x="56" y="42"/>
                    <a:pt x="64" y="39"/>
                    <a:pt x="69" y="37"/>
                  </a:cubicBezTo>
                  <a:cubicBezTo>
                    <a:pt x="72" y="36"/>
                    <a:pt x="76" y="36"/>
                    <a:pt x="79" y="38"/>
                  </a:cubicBezTo>
                  <a:cubicBezTo>
                    <a:pt x="87" y="44"/>
                    <a:pt x="106" y="58"/>
                    <a:pt x="107" y="60"/>
                  </a:cubicBezTo>
                  <a:moveTo>
                    <a:pt x="120" y="47"/>
                  </a:moveTo>
                  <a:cubicBezTo>
                    <a:pt x="118" y="48"/>
                    <a:pt x="114" y="50"/>
                    <a:pt x="113" y="51"/>
                  </a:cubicBezTo>
                  <a:cubicBezTo>
                    <a:pt x="113" y="52"/>
                    <a:pt x="112" y="53"/>
                    <a:pt x="111" y="54"/>
                  </a:cubicBezTo>
                  <a:cubicBezTo>
                    <a:pt x="110" y="56"/>
                    <a:pt x="108" y="59"/>
                    <a:pt x="107" y="60"/>
                  </a:cubicBezTo>
                  <a:moveTo>
                    <a:pt x="37" y="58"/>
                  </a:moveTo>
                  <a:cubicBezTo>
                    <a:pt x="37" y="58"/>
                    <a:pt x="37" y="58"/>
                    <a:pt x="37" y="58"/>
                  </a:cubicBezTo>
                  <a:moveTo>
                    <a:pt x="0" y="37"/>
                  </a:moveTo>
                  <a:cubicBezTo>
                    <a:pt x="21" y="54"/>
                    <a:pt x="21" y="54"/>
                    <a:pt x="21" y="54"/>
                  </a:cubicBezTo>
                  <a:cubicBezTo>
                    <a:pt x="51" y="17"/>
                    <a:pt x="51" y="17"/>
                    <a:pt x="51" y="17"/>
                  </a:cubicBezTo>
                  <a:cubicBezTo>
                    <a:pt x="30" y="0"/>
                    <a:pt x="30" y="0"/>
                    <a:pt x="30" y="0"/>
                  </a:cubicBezTo>
                  <a:moveTo>
                    <a:pt x="23" y="52"/>
                  </a:moveTo>
                  <a:cubicBezTo>
                    <a:pt x="29" y="56"/>
                    <a:pt x="35" y="60"/>
                    <a:pt x="35" y="60"/>
                  </a:cubicBezTo>
                  <a:moveTo>
                    <a:pt x="62" y="26"/>
                  </a:moveTo>
                  <a:cubicBezTo>
                    <a:pt x="60" y="24"/>
                    <a:pt x="54" y="22"/>
                    <a:pt x="48" y="20"/>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69" name="Text_02">
              <a:extLst>
                <a:ext uri="{FF2B5EF4-FFF2-40B4-BE49-F238E27FC236}">
                  <a16:creationId xmlns:a16="http://schemas.microsoft.com/office/drawing/2014/main" id="{10328C94-6DE8-4AE1-A7D7-889E6B2C9C00}"/>
                </a:ext>
              </a:extLst>
            </p:cNvPr>
            <p:cNvSpPr txBox="1"/>
            <p:nvPr/>
          </p:nvSpPr>
          <p:spPr>
            <a:xfrm>
              <a:off x="3262794" y="4964419"/>
              <a:ext cx="1506560" cy="707886"/>
            </a:xfrm>
            <a:prstGeom prst="rect">
              <a:avLst/>
            </a:prstGeom>
            <a:noFill/>
          </p:spPr>
          <p:txBody>
            <a:bodyPr wrap="square" rtlCol="0">
              <a:spAutoFit/>
            </a:bodyPr>
            <a:lstStyle/>
            <a:p>
              <a:pPr algn="ctr"/>
              <a:r>
                <a:rPr lang="en-US" sz="1000" dirty="0"/>
                <a:t>Lorem ipsum dolor sit amet, consectetur adipiscing elit, sed do </a:t>
              </a:r>
              <a:r>
                <a:rPr lang="en-US" sz="1000"/>
                <a:t>eiusmod tempor</a:t>
              </a:r>
              <a:endParaRPr lang="ru-RU" sz="1000" dirty="0"/>
            </a:p>
          </p:txBody>
        </p:sp>
      </p:grpSp>
      <p:grpSp>
        <p:nvGrpSpPr>
          <p:cNvPr id="4" name="Group 3">
            <a:extLst>
              <a:ext uri="{FF2B5EF4-FFF2-40B4-BE49-F238E27FC236}">
                <a16:creationId xmlns:a16="http://schemas.microsoft.com/office/drawing/2014/main" id="{855816E9-DAFE-4F6B-B730-96F0750F3722}"/>
              </a:ext>
            </a:extLst>
          </p:cNvPr>
          <p:cNvGrpSpPr/>
          <p:nvPr/>
        </p:nvGrpSpPr>
        <p:grpSpPr>
          <a:xfrm>
            <a:off x="5295525" y="4468813"/>
            <a:ext cx="1506560" cy="1203492"/>
            <a:chOff x="5295525" y="4468813"/>
            <a:chExt cx="1506560" cy="1203492"/>
          </a:xfrm>
        </p:grpSpPr>
        <p:sp>
          <p:nvSpPr>
            <p:cNvPr id="45" name="Freeform 44">
              <a:extLst>
                <a:ext uri="{FF2B5EF4-FFF2-40B4-BE49-F238E27FC236}">
                  <a16:creationId xmlns:a16="http://schemas.microsoft.com/office/drawing/2014/main" id="{31AF9DDD-2D5D-4C90-BEB5-506CB0D96B1E}"/>
                </a:ext>
              </a:extLst>
            </p:cNvPr>
            <p:cNvSpPr>
              <a:spLocks noEditPoints="1"/>
            </p:cNvSpPr>
            <p:nvPr/>
          </p:nvSpPr>
          <p:spPr bwMode="auto">
            <a:xfrm>
              <a:off x="5808663" y="4468813"/>
              <a:ext cx="415925" cy="430213"/>
            </a:xfrm>
            <a:custGeom>
              <a:avLst/>
              <a:gdLst>
                <a:gd name="T0" fmla="*/ 42 w 112"/>
                <a:gd name="T1" fmla="*/ 12 h 116"/>
                <a:gd name="T2" fmla="*/ 98 w 112"/>
                <a:gd name="T3" fmla="*/ 47 h 116"/>
                <a:gd name="T4" fmla="*/ 112 w 112"/>
                <a:gd name="T5" fmla="*/ 74 h 116"/>
                <a:gd name="T6" fmla="*/ 100 w 112"/>
                <a:gd name="T7" fmla="*/ 74 h 116"/>
                <a:gd name="T8" fmla="*/ 100 w 112"/>
                <a:gd name="T9" fmla="*/ 94 h 116"/>
                <a:gd name="T10" fmla="*/ 94 w 112"/>
                <a:gd name="T11" fmla="*/ 100 h 116"/>
                <a:gd name="T12" fmla="*/ 82 w 112"/>
                <a:gd name="T13" fmla="*/ 100 h 116"/>
                <a:gd name="T14" fmla="*/ 82 w 112"/>
                <a:gd name="T15" fmla="*/ 116 h 116"/>
                <a:gd name="T16" fmla="*/ 30 w 112"/>
                <a:gd name="T17" fmla="*/ 116 h 116"/>
                <a:gd name="T18" fmla="*/ 30 w 112"/>
                <a:gd name="T19" fmla="*/ 99 h 116"/>
                <a:gd name="T20" fmla="*/ 25 w 112"/>
                <a:gd name="T21" fmla="*/ 87 h 116"/>
                <a:gd name="T22" fmla="*/ 63 w 112"/>
                <a:gd name="T23" fmla="*/ 53 h 116"/>
                <a:gd name="T24" fmla="*/ 63 w 112"/>
                <a:gd name="T25" fmla="*/ 45 h 116"/>
                <a:gd name="T26" fmla="*/ 54 w 112"/>
                <a:gd name="T27" fmla="*/ 41 h 116"/>
                <a:gd name="T28" fmla="*/ 53 w 112"/>
                <a:gd name="T29" fmla="*/ 38 h 116"/>
                <a:gd name="T30" fmla="*/ 56 w 112"/>
                <a:gd name="T31" fmla="*/ 29 h 116"/>
                <a:gd name="T32" fmla="*/ 51 w 112"/>
                <a:gd name="T33" fmla="*/ 24 h 116"/>
                <a:gd name="T34" fmla="*/ 42 w 112"/>
                <a:gd name="T35" fmla="*/ 28 h 116"/>
                <a:gd name="T36" fmla="*/ 39 w 112"/>
                <a:gd name="T37" fmla="*/ 26 h 116"/>
                <a:gd name="T38" fmla="*/ 36 w 112"/>
                <a:gd name="T39" fmla="*/ 17 h 116"/>
                <a:gd name="T40" fmla="*/ 28 w 112"/>
                <a:gd name="T41" fmla="*/ 17 h 116"/>
                <a:gd name="T42" fmla="*/ 24 w 112"/>
                <a:gd name="T43" fmla="*/ 26 h 116"/>
                <a:gd name="T44" fmla="*/ 21 w 112"/>
                <a:gd name="T45" fmla="*/ 28 h 116"/>
                <a:gd name="T46" fmla="*/ 12 w 112"/>
                <a:gd name="T47" fmla="*/ 24 h 116"/>
                <a:gd name="T48" fmla="*/ 7 w 112"/>
                <a:gd name="T49" fmla="*/ 29 h 116"/>
                <a:gd name="T50" fmla="*/ 11 w 112"/>
                <a:gd name="T51" fmla="*/ 38 h 116"/>
                <a:gd name="T52" fmla="*/ 9 w 112"/>
                <a:gd name="T53" fmla="*/ 41 h 116"/>
                <a:gd name="T54" fmla="*/ 0 w 112"/>
                <a:gd name="T55" fmla="*/ 45 h 116"/>
                <a:gd name="T56" fmla="*/ 0 w 112"/>
                <a:gd name="T57" fmla="*/ 53 h 116"/>
                <a:gd name="T58" fmla="*/ 9 w 112"/>
                <a:gd name="T59" fmla="*/ 56 h 116"/>
                <a:gd name="T60" fmla="*/ 11 w 112"/>
                <a:gd name="T61" fmla="*/ 59 h 116"/>
                <a:gd name="T62" fmla="*/ 7 w 112"/>
                <a:gd name="T63" fmla="*/ 68 h 116"/>
                <a:gd name="T64" fmla="*/ 12 w 112"/>
                <a:gd name="T65" fmla="*/ 73 h 116"/>
                <a:gd name="T66" fmla="*/ 21 w 112"/>
                <a:gd name="T67" fmla="*/ 70 h 116"/>
                <a:gd name="T68" fmla="*/ 24 w 112"/>
                <a:gd name="T69" fmla="*/ 71 h 116"/>
                <a:gd name="T70" fmla="*/ 28 w 112"/>
                <a:gd name="T71" fmla="*/ 80 h 116"/>
                <a:gd name="T72" fmla="*/ 36 w 112"/>
                <a:gd name="T73" fmla="*/ 80 h 116"/>
                <a:gd name="T74" fmla="*/ 39 w 112"/>
                <a:gd name="T75" fmla="*/ 71 h 116"/>
                <a:gd name="T76" fmla="*/ 42 w 112"/>
                <a:gd name="T77" fmla="*/ 70 h 116"/>
                <a:gd name="T78" fmla="*/ 51 w 112"/>
                <a:gd name="T79" fmla="*/ 73 h 116"/>
                <a:gd name="T80" fmla="*/ 56 w 112"/>
                <a:gd name="T81" fmla="*/ 68 h 116"/>
                <a:gd name="T82" fmla="*/ 53 w 112"/>
                <a:gd name="T83" fmla="*/ 59 h 116"/>
                <a:gd name="T84" fmla="*/ 54 w 112"/>
                <a:gd name="T85" fmla="*/ 56 h 116"/>
                <a:gd name="T86" fmla="*/ 63 w 112"/>
                <a:gd name="T87" fmla="*/ 53 h 116"/>
                <a:gd name="T88" fmla="*/ 32 w 112"/>
                <a:gd name="T89" fmla="*/ 35 h 116"/>
                <a:gd name="T90" fmla="*/ 19 w 112"/>
                <a:gd name="T91" fmla="*/ 49 h 116"/>
                <a:gd name="T92" fmla="*/ 32 w 112"/>
                <a:gd name="T93" fmla="*/ 62 h 116"/>
                <a:gd name="T94" fmla="*/ 45 w 112"/>
                <a:gd name="T95" fmla="*/ 49 h 116"/>
                <a:gd name="T96" fmla="*/ 32 w 112"/>
                <a:gd name="T97" fmla="*/ 35 h 116"/>
                <a:gd name="T98" fmla="*/ 82 w 112"/>
                <a:gd name="T99" fmla="*/ 100 h 116"/>
                <a:gd name="T100" fmla="*/ 74 w 112"/>
                <a:gd name="T101" fmla="*/ 10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116">
                  <a:moveTo>
                    <a:pt x="42" y="12"/>
                  </a:moveTo>
                  <a:cubicBezTo>
                    <a:pt x="104" y="0"/>
                    <a:pt x="98" y="47"/>
                    <a:pt x="98" y="47"/>
                  </a:cubicBezTo>
                  <a:cubicBezTo>
                    <a:pt x="112" y="74"/>
                    <a:pt x="112" y="74"/>
                    <a:pt x="112" y="74"/>
                  </a:cubicBezTo>
                  <a:cubicBezTo>
                    <a:pt x="100" y="74"/>
                    <a:pt x="100" y="74"/>
                    <a:pt x="100" y="74"/>
                  </a:cubicBezTo>
                  <a:cubicBezTo>
                    <a:pt x="100" y="94"/>
                    <a:pt x="100" y="94"/>
                    <a:pt x="100" y="94"/>
                  </a:cubicBezTo>
                  <a:cubicBezTo>
                    <a:pt x="100" y="97"/>
                    <a:pt x="98" y="100"/>
                    <a:pt x="94" y="100"/>
                  </a:cubicBezTo>
                  <a:cubicBezTo>
                    <a:pt x="82" y="100"/>
                    <a:pt x="82" y="100"/>
                    <a:pt x="82" y="100"/>
                  </a:cubicBezTo>
                  <a:cubicBezTo>
                    <a:pt x="82" y="116"/>
                    <a:pt x="82" y="116"/>
                    <a:pt x="82" y="116"/>
                  </a:cubicBezTo>
                  <a:moveTo>
                    <a:pt x="30" y="116"/>
                  </a:moveTo>
                  <a:cubicBezTo>
                    <a:pt x="30" y="99"/>
                    <a:pt x="30" y="99"/>
                    <a:pt x="30" y="99"/>
                  </a:cubicBezTo>
                  <a:cubicBezTo>
                    <a:pt x="25" y="87"/>
                    <a:pt x="25" y="87"/>
                    <a:pt x="25" y="87"/>
                  </a:cubicBezTo>
                  <a:moveTo>
                    <a:pt x="63" y="53"/>
                  </a:moveTo>
                  <a:cubicBezTo>
                    <a:pt x="63" y="45"/>
                    <a:pt x="63" y="45"/>
                    <a:pt x="63" y="45"/>
                  </a:cubicBezTo>
                  <a:cubicBezTo>
                    <a:pt x="54" y="41"/>
                    <a:pt x="54" y="41"/>
                    <a:pt x="54" y="41"/>
                  </a:cubicBezTo>
                  <a:cubicBezTo>
                    <a:pt x="54" y="40"/>
                    <a:pt x="53" y="39"/>
                    <a:pt x="53" y="38"/>
                  </a:cubicBezTo>
                  <a:cubicBezTo>
                    <a:pt x="56" y="29"/>
                    <a:pt x="56" y="29"/>
                    <a:pt x="56" y="29"/>
                  </a:cubicBezTo>
                  <a:cubicBezTo>
                    <a:pt x="51" y="24"/>
                    <a:pt x="51" y="24"/>
                    <a:pt x="51" y="24"/>
                  </a:cubicBezTo>
                  <a:cubicBezTo>
                    <a:pt x="42" y="28"/>
                    <a:pt x="42" y="28"/>
                    <a:pt x="42" y="28"/>
                  </a:cubicBezTo>
                  <a:cubicBezTo>
                    <a:pt x="41" y="27"/>
                    <a:pt x="40" y="27"/>
                    <a:pt x="39" y="26"/>
                  </a:cubicBezTo>
                  <a:cubicBezTo>
                    <a:pt x="36" y="17"/>
                    <a:pt x="36" y="17"/>
                    <a:pt x="36" y="17"/>
                  </a:cubicBezTo>
                  <a:cubicBezTo>
                    <a:pt x="28" y="17"/>
                    <a:pt x="28" y="17"/>
                    <a:pt x="28" y="17"/>
                  </a:cubicBezTo>
                  <a:cubicBezTo>
                    <a:pt x="24" y="26"/>
                    <a:pt x="24" y="26"/>
                    <a:pt x="24" y="26"/>
                  </a:cubicBezTo>
                  <a:cubicBezTo>
                    <a:pt x="23" y="27"/>
                    <a:pt x="22" y="27"/>
                    <a:pt x="21" y="28"/>
                  </a:cubicBezTo>
                  <a:cubicBezTo>
                    <a:pt x="12" y="24"/>
                    <a:pt x="12" y="24"/>
                    <a:pt x="12" y="24"/>
                  </a:cubicBezTo>
                  <a:cubicBezTo>
                    <a:pt x="7" y="29"/>
                    <a:pt x="7" y="29"/>
                    <a:pt x="7" y="29"/>
                  </a:cubicBezTo>
                  <a:cubicBezTo>
                    <a:pt x="11" y="38"/>
                    <a:pt x="11" y="38"/>
                    <a:pt x="11" y="38"/>
                  </a:cubicBezTo>
                  <a:cubicBezTo>
                    <a:pt x="10" y="39"/>
                    <a:pt x="10" y="40"/>
                    <a:pt x="9" y="41"/>
                  </a:cubicBezTo>
                  <a:cubicBezTo>
                    <a:pt x="0" y="45"/>
                    <a:pt x="0" y="45"/>
                    <a:pt x="0" y="45"/>
                  </a:cubicBezTo>
                  <a:cubicBezTo>
                    <a:pt x="0" y="53"/>
                    <a:pt x="0" y="53"/>
                    <a:pt x="0" y="53"/>
                  </a:cubicBezTo>
                  <a:cubicBezTo>
                    <a:pt x="9" y="56"/>
                    <a:pt x="9" y="56"/>
                    <a:pt x="9" y="56"/>
                  </a:cubicBezTo>
                  <a:cubicBezTo>
                    <a:pt x="10" y="57"/>
                    <a:pt x="10" y="58"/>
                    <a:pt x="11" y="59"/>
                  </a:cubicBezTo>
                  <a:cubicBezTo>
                    <a:pt x="7" y="68"/>
                    <a:pt x="7" y="68"/>
                    <a:pt x="7" y="68"/>
                  </a:cubicBezTo>
                  <a:cubicBezTo>
                    <a:pt x="12" y="73"/>
                    <a:pt x="12" y="73"/>
                    <a:pt x="12" y="73"/>
                  </a:cubicBezTo>
                  <a:cubicBezTo>
                    <a:pt x="21" y="70"/>
                    <a:pt x="21" y="70"/>
                    <a:pt x="21" y="70"/>
                  </a:cubicBezTo>
                  <a:cubicBezTo>
                    <a:pt x="22" y="70"/>
                    <a:pt x="23" y="71"/>
                    <a:pt x="24" y="71"/>
                  </a:cubicBezTo>
                  <a:cubicBezTo>
                    <a:pt x="28" y="80"/>
                    <a:pt x="28" y="80"/>
                    <a:pt x="28" y="80"/>
                  </a:cubicBezTo>
                  <a:cubicBezTo>
                    <a:pt x="36" y="80"/>
                    <a:pt x="36" y="80"/>
                    <a:pt x="36" y="80"/>
                  </a:cubicBezTo>
                  <a:cubicBezTo>
                    <a:pt x="39" y="71"/>
                    <a:pt x="39" y="71"/>
                    <a:pt x="39" y="71"/>
                  </a:cubicBezTo>
                  <a:cubicBezTo>
                    <a:pt x="40" y="71"/>
                    <a:pt x="41" y="70"/>
                    <a:pt x="42" y="70"/>
                  </a:cubicBezTo>
                  <a:cubicBezTo>
                    <a:pt x="51" y="73"/>
                    <a:pt x="51" y="73"/>
                    <a:pt x="51" y="73"/>
                  </a:cubicBezTo>
                  <a:cubicBezTo>
                    <a:pt x="56" y="68"/>
                    <a:pt x="56" y="68"/>
                    <a:pt x="56" y="68"/>
                  </a:cubicBezTo>
                  <a:cubicBezTo>
                    <a:pt x="53" y="59"/>
                    <a:pt x="53" y="59"/>
                    <a:pt x="53" y="59"/>
                  </a:cubicBezTo>
                  <a:cubicBezTo>
                    <a:pt x="53" y="58"/>
                    <a:pt x="54" y="57"/>
                    <a:pt x="54" y="56"/>
                  </a:cubicBezTo>
                  <a:lnTo>
                    <a:pt x="63" y="53"/>
                  </a:lnTo>
                  <a:close/>
                  <a:moveTo>
                    <a:pt x="32" y="35"/>
                  </a:moveTo>
                  <a:cubicBezTo>
                    <a:pt x="24" y="35"/>
                    <a:pt x="19" y="41"/>
                    <a:pt x="19" y="49"/>
                  </a:cubicBezTo>
                  <a:cubicBezTo>
                    <a:pt x="19" y="56"/>
                    <a:pt x="24" y="62"/>
                    <a:pt x="32" y="62"/>
                  </a:cubicBezTo>
                  <a:cubicBezTo>
                    <a:pt x="39" y="62"/>
                    <a:pt x="45" y="56"/>
                    <a:pt x="45" y="49"/>
                  </a:cubicBezTo>
                  <a:cubicBezTo>
                    <a:pt x="45" y="41"/>
                    <a:pt x="39" y="35"/>
                    <a:pt x="32" y="35"/>
                  </a:cubicBezTo>
                  <a:close/>
                  <a:moveTo>
                    <a:pt x="82" y="100"/>
                  </a:moveTo>
                  <a:cubicBezTo>
                    <a:pt x="74" y="100"/>
                    <a:pt x="74" y="100"/>
                    <a:pt x="74" y="100"/>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70" name="Text_02">
              <a:extLst>
                <a:ext uri="{FF2B5EF4-FFF2-40B4-BE49-F238E27FC236}">
                  <a16:creationId xmlns:a16="http://schemas.microsoft.com/office/drawing/2014/main" id="{F40878F4-9196-4829-B98D-39B83C782948}"/>
                </a:ext>
              </a:extLst>
            </p:cNvPr>
            <p:cNvSpPr txBox="1"/>
            <p:nvPr/>
          </p:nvSpPr>
          <p:spPr>
            <a:xfrm>
              <a:off x="5295525" y="4964419"/>
              <a:ext cx="1506560" cy="707886"/>
            </a:xfrm>
            <a:prstGeom prst="rect">
              <a:avLst/>
            </a:prstGeom>
            <a:noFill/>
          </p:spPr>
          <p:txBody>
            <a:bodyPr wrap="square" rtlCol="0">
              <a:spAutoFit/>
            </a:bodyPr>
            <a:lstStyle/>
            <a:p>
              <a:pPr algn="ctr"/>
              <a:r>
                <a:rPr lang="en-US" sz="1000" dirty="0"/>
                <a:t>Lorem ipsum dolor sit amet, consectetur adipiscing elit, sed do </a:t>
              </a:r>
              <a:r>
                <a:rPr lang="en-US" sz="1000"/>
                <a:t>eiusmod tempor</a:t>
              </a:r>
              <a:endParaRPr lang="ru-RU" sz="1000" dirty="0"/>
            </a:p>
          </p:txBody>
        </p:sp>
      </p:grpSp>
      <p:grpSp>
        <p:nvGrpSpPr>
          <p:cNvPr id="3" name="Group 2">
            <a:extLst>
              <a:ext uri="{FF2B5EF4-FFF2-40B4-BE49-F238E27FC236}">
                <a16:creationId xmlns:a16="http://schemas.microsoft.com/office/drawing/2014/main" id="{CA484362-27C8-4FFE-B48D-475380570555}"/>
              </a:ext>
            </a:extLst>
          </p:cNvPr>
          <p:cNvGrpSpPr/>
          <p:nvPr/>
        </p:nvGrpSpPr>
        <p:grpSpPr>
          <a:xfrm>
            <a:off x="7275628" y="4513263"/>
            <a:ext cx="1506560" cy="1159042"/>
            <a:chOff x="7275628" y="4513263"/>
            <a:chExt cx="1506560" cy="1159042"/>
          </a:xfrm>
        </p:grpSpPr>
        <p:sp>
          <p:nvSpPr>
            <p:cNvPr id="48" name="Freeform 47">
              <a:extLst>
                <a:ext uri="{FF2B5EF4-FFF2-40B4-BE49-F238E27FC236}">
                  <a16:creationId xmlns:a16="http://schemas.microsoft.com/office/drawing/2014/main" id="{4C98A811-67DE-43A4-8518-00115DB090E2}"/>
                </a:ext>
              </a:extLst>
            </p:cNvPr>
            <p:cNvSpPr>
              <a:spLocks noEditPoints="1"/>
            </p:cNvSpPr>
            <p:nvPr/>
          </p:nvSpPr>
          <p:spPr bwMode="auto">
            <a:xfrm>
              <a:off x="7848601" y="4513263"/>
              <a:ext cx="319088" cy="379413"/>
            </a:xfrm>
            <a:custGeom>
              <a:avLst/>
              <a:gdLst>
                <a:gd name="T0" fmla="*/ 201 w 201"/>
                <a:gd name="T1" fmla="*/ 98 h 239"/>
                <a:gd name="T2" fmla="*/ 201 w 201"/>
                <a:gd name="T3" fmla="*/ 239 h 239"/>
                <a:gd name="T4" fmla="*/ 0 w 201"/>
                <a:gd name="T5" fmla="*/ 239 h 239"/>
                <a:gd name="T6" fmla="*/ 0 w 201"/>
                <a:gd name="T7" fmla="*/ 98 h 239"/>
                <a:gd name="T8" fmla="*/ 201 w 201"/>
                <a:gd name="T9" fmla="*/ 239 h 239"/>
                <a:gd name="T10" fmla="*/ 101 w 201"/>
                <a:gd name="T11" fmla="*/ 168 h 239"/>
                <a:gd name="T12" fmla="*/ 0 w 201"/>
                <a:gd name="T13" fmla="*/ 239 h 239"/>
                <a:gd name="T14" fmla="*/ 201 w 201"/>
                <a:gd name="T15" fmla="*/ 98 h 239"/>
                <a:gd name="T16" fmla="*/ 133 w 201"/>
                <a:gd name="T17" fmla="*/ 168 h 239"/>
                <a:gd name="T18" fmla="*/ 0 w 201"/>
                <a:gd name="T19" fmla="*/ 98 h 239"/>
                <a:gd name="T20" fmla="*/ 68 w 201"/>
                <a:gd name="T21" fmla="*/ 168 h 239"/>
                <a:gd name="T22" fmla="*/ 175 w 201"/>
                <a:gd name="T23" fmla="*/ 93 h 239"/>
                <a:gd name="T24" fmla="*/ 175 w 201"/>
                <a:gd name="T25" fmla="*/ 44 h 239"/>
                <a:gd name="T26" fmla="*/ 131 w 201"/>
                <a:gd name="T27" fmla="*/ 0 h 239"/>
                <a:gd name="T28" fmla="*/ 23 w 201"/>
                <a:gd name="T29" fmla="*/ 0 h 239"/>
                <a:gd name="T30" fmla="*/ 23 w 201"/>
                <a:gd name="T31" fmla="*/ 93 h 239"/>
                <a:gd name="T32" fmla="*/ 175 w 201"/>
                <a:gd name="T33" fmla="*/ 44 h 239"/>
                <a:gd name="T34" fmla="*/ 131 w 201"/>
                <a:gd name="T35" fmla="*/ 0 h 239"/>
                <a:gd name="T36" fmla="*/ 131 w 201"/>
                <a:gd name="T37" fmla="*/ 44 h 239"/>
                <a:gd name="T38" fmla="*/ 175 w 201"/>
                <a:gd name="T39" fmla="*/ 44 h 239"/>
                <a:gd name="T40" fmla="*/ 65 w 201"/>
                <a:gd name="T41" fmla="*/ 70 h 239"/>
                <a:gd name="T42" fmla="*/ 44 w 201"/>
                <a:gd name="T43" fmla="*/ 70 h 239"/>
                <a:gd name="T44" fmla="*/ 150 w 201"/>
                <a:gd name="T45" fmla="*/ 70 h 239"/>
                <a:gd name="T46" fmla="*/ 89 w 201"/>
                <a:gd name="T47" fmla="*/ 70 h 239"/>
                <a:gd name="T48" fmla="*/ 44 w 201"/>
                <a:gd name="T49" fmla="*/ 91 h 239"/>
                <a:gd name="T50" fmla="*/ 103 w 201"/>
                <a:gd name="T51" fmla="*/ 91 h 239"/>
                <a:gd name="T52" fmla="*/ 150 w 201"/>
                <a:gd name="T53" fmla="*/ 91 h 239"/>
                <a:gd name="T54" fmla="*/ 126 w 201"/>
                <a:gd name="T55" fmla="*/ 9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1" h="239">
                  <a:moveTo>
                    <a:pt x="201" y="98"/>
                  </a:moveTo>
                  <a:lnTo>
                    <a:pt x="201" y="239"/>
                  </a:lnTo>
                  <a:lnTo>
                    <a:pt x="0" y="239"/>
                  </a:lnTo>
                  <a:lnTo>
                    <a:pt x="0" y="98"/>
                  </a:lnTo>
                  <a:moveTo>
                    <a:pt x="201" y="239"/>
                  </a:moveTo>
                  <a:lnTo>
                    <a:pt x="101" y="168"/>
                  </a:lnTo>
                  <a:lnTo>
                    <a:pt x="0" y="239"/>
                  </a:lnTo>
                  <a:moveTo>
                    <a:pt x="201" y="98"/>
                  </a:moveTo>
                  <a:lnTo>
                    <a:pt x="133" y="168"/>
                  </a:lnTo>
                  <a:moveTo>
                    <a:pt x="0" y="98"/>
                  </a:moveTo>
                  <a:lnTo>
                    <a:pt x="68" y="168"/>
                  </a:lnTo>
                  <a:moveTo>
                    <a:pt x="175" y="93"/>
                  </a:moveTo>
                  <a:lnTo>
                    <a:pt x="175" y="44"/>
                  </a:lnTo>
                  <a:moveTo>
                    <a:pt x="131" y="0"/>
                  </a:moveTo>
                  <a:lnTo>
                    <a:pt x="23" y="0"/>
                  </a:lnTo>
                  <a:lnTo>
                    <a:pt x="23" y="93"/>
                  </a:lnTo>
                  <a:moveTo>
                    <a:pt x="175" y="44"/>
                  </a:moveTo>
                  <a:lnTo>
                    <a:pt x="131" y="0"/>
                  </a:lnTo>
                  <a:lnTo>
                    <a:pt x="131" y="44"/>
                  </a:lnTo>
                  <a:lnTo>
                    <a:pt x="175" y="44"/>
                  </a:lnTo>
                  <a:moveTo>
                    <a:pt x="65" y="70"/>
                  </a:moveTo>
                  <a:lnTo>
                    <a:pt x="44" y="70"/>
                  </a:lnTo>
                  <a:moveTo>
                    <a:pt x="150" y="70"/>
                  </a:moveTo>
                  <a:lnTo>
                    <a:pt x="89" y="70"/>
                  </a:lnTo>
                  <a:moveTo>
                    <a:pt x="44" y="91"/>
                  </a:moveTo>
                  <a:lnTo>
                    <a:pt x="103" y="91"/>
                  </a:lnTo>
                  <a:moveTo>
                    <a:pt x="150" y="91"/>
                  </a:moveTo>
                  <a:lnTo>
                    <a:pt x="126" y="91"/>
                  </a:ln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71" name="Text_02">
              <a:extLst>
                <a:ext uri="{FF2B5EF4-FFF2-40B4-BE49-F238E27FC236}">
                  <a16:creationId xmlns:a16="http://schemas.microsoft.com/office/drawing/2014/main" id="{8225E3ED-042B-4582-8E2E-6C013B71719F}"/>
                </a:ext>
              </a:extLst>
            </p:cNvPr>
            <p:cNvSpPr txBox="1"/>
            <p:nvPr/>
          </p:nvSpPr>
          <p:spPr>
            <a:xfrm>
              <a:off x="7275628" y="4964419"/>
              <a:ext cx="1506560" cy="707886"/>
            </a:xfrm>
            <a:prstGeom prst="rect">
              <a:avLst/>
            </a:prstGeom>
            <a:noFill/>
          </p:spPr>
          <p:txBody>
            <a:bodyPr wrap="square" rtlCol="0">
              <a:spAutoFit/>
            </a:bodyPr>
            <a:lstStyle/>
            <a:p>
              <a:pPr algn="ctr"/>
              <a:r>
                <a:rPr lang="en-US" sz="1000" dirty="0"/>
                <a:t>Lorem ipsum dolor sit amet, consectetur adipiscing elit, sed do </a:t>
              </a:r>
              <a:r>
                <a:rPr lang="en-US" sz="1000"/>
                <a:t>eiusmod tempor</a:t>
              </a:r>
              <a:endParaRPr lang="ru-RU" sz="1000" dirty="0"/>
            </a:p>
          </p:txBody>
        </p:sp>
      </p:grpSp>
      <p:grpSp>
        <p:nvGrpSpPr>
          <p:cNvPr id="2" name="Group 1">
            <a:extLst>
              <a:ext uri="{FF2B5EF4-FFF2-40B4-BE49-F238E27FC236}">
                <a16:creationId xmlns:a16="http://schemas.microsoft.com/office/drawing/2014/main" id="{107280BA-A55B-4465-8994-E17C47A7B55C}"/>
              </a:ext>
            </a:extLst>
          </p:cNvPr>
          <p:cNvGrpSpPr/>
          <p:nvPr/>
        </p:nvGrpSpPr>
        <p:grpSpPr>
          <a:xfrm>
            <a:off x="9328094" y="4516438"/>
            <a:ext cx="1506560" cy="1155867"/>
            <a:chOff x="9328094" y="4516438"/>
            <a:chExt cx="1506560" cy="1155867"/>
          </a:xfrm>
        </p:grpSpPr>
        <p:sp>
          <p:nvSpPr>
            <p:cNvPr id="49" name="Freeform 48">
              <a:extLst>
                <a:ext uri="{FF2B5EF4-FFF2-40B4-BE49-F238E27FC236}">
                  <a16:creationId xmlns:a16="http://schemas.microsoft.com/office/drawing/2014/main" id="{8C89D55F-C69A-4484-B0C0-F3DE9285CF30}"/>
                </a:ext>
              </a:extLst>
            </p:cNvPr>
            <p:cNvSpPr>
              <a:spLocks noEditPoints="1"/>
            </p:cNvSpPr>
            <p:nvPr/>
          </p:nvSpPr>
          <p:spPr bwMode="auto">
            <a:xfrm>
              <a:off x="9836151" y="4516438"/>
              <a:ext cx="371475" cy="371475"/>
            </a:xfrm>
            <a:custGeom>
              <a:avLst/>
              <a:gdLst>
                <a:gd name="T0" fmla="*/ 86 w 100"/>
                <a:gd name="T1" fmla="*/ 27 h 100"/>
                <a:gd name="T2" fmla="*/ 93 w 100"/>
                <a:gd name="T3" fmla="*/ 53 h 100"/>
                <a:gd name="T4" fmla="*/ 47 w 100"/>
                <a:gd name="T5" fmla="*/ 100 h 100"/>
                <a:gd name="T6" fmla="*/ 0 w 100"/>
                <a:gd name="T7" fmla="*/ 53 h 100"/>
                <a:gd name="T8" fmla="*/ 47 w 100"/>
                <a:gd name="T9" fmla="*/ 6 h 100"/>
                <a:gd name="T10" fmla="*/ 72 w 100"/>
                <a:gd name="T11" fmla="*/ 14 h 100"/>
                <a:gd name="T12" fmla="*/ 65 w 100"/>
                <a:gd name="T13" fmla="*/ 23 h 100"/>
                <a:gd name="T14" fmla="*/ 47 w 100"/>
                <a:gd name="T15" fmla="*/ 18 h 100"/>
                <a:gd name="T16" fmla="*/ 11 w 100"/>
                <a:gd name="T17" fmla="*/ 53 h 100"/>
                <a:gd name="T18" fmla="*/ 47 w 100"/>
                <a:gd name="T19" fmla="*/ 89 h 100"/>
                <a:gd name="T20" fmla="*/ 82 w 100"/>
                <a:gd name="T21" fmla="*/ 53 h 100"/>
                <a:gd name="T22" fmla="*/ 77 w 100"/>
                <a:gd name="T23" fmla="*/ 35 h 100"/>
                <a:gd name="T24" fmla="*/ 55 w 100"/>
                <a:gd name="T25" fmla="*/ 32 h 100"/>
                <a:gd name="T26" fmla="*/ 47 w 100"/>
                <a:gd name="T27" fmla="*/ 30 h 100"/>
                <a:gd name="T28" fmla="*/ 24 w 100"/>
                <a:gd name="T29" fmla="*/ 53 h 100"/>
                <a:gd name="T30" fmla="*/ 47 w 100"/>
                <a:gd name="T31" fmla="*/ 76 h 100"/>
                <a:gd name="T32" fmla="*/ 70 w 100"/>
                <a:gd name="T33" fmla="*/ 53 h 100"/>
                <a:gd name="T34" fmla="*/ 67 w 100"/>
                <a:gd name="T35" fmla="*/ 43 h 100"/>
                <a:gd name="T36" fmla="*/ 47 w 100"/>
                <a:gd name="T37" fmla="*/ 53 h 100"/>
                <a:gd name="T38" fmla="*/ 97 w 100"/>
                <a:gd name="T39" fmla="*/ 2 h 100"/>
                <a:gd name="T40" fmla="*/ 85 w 100"/>
                <a:gd name="T41" fmla="*/ 0 h 100"/>
                <a:gd name="T42" fmla="*/ 85 w 100"/>
                <a:gd name="T43" fmla="*/ 15 h 100"/>
                <a:gd name="T44" fmla="*/ 100 w 100"/>
                <a:gd name="T45" fmla="*/ 15 h 100"/>
                <a:gd name="T46" fmla="*/ 8 w 100"/>
                <a:gd name="T47" fmla="*/ 100 h 100"/>
                <a:gd name="T48" fmla="*/ 17 w 100"/>
                <a:gd name="T49" fmla="*/ 90 h 100"/>
                <a:gd name="T50" fmla="*/ 76 w 100"/>
                <a:gd name="T51" fmla="*/ 90 h 100"/>
                <a:gd name="T52" fmla="*/ 86 w 100"/>
                <a:gd name="T53"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100">
                  <a:moveTo>
                    <a:pt x="86" y="27"/>
                  </a:moveTo>
                  <a:cubicBezTo>
                    <a:pt x="91" y="35"/>
                    <a:pt x="93" y="44"/>
                    <a:pt x="93" y="53"/>
                  </a:cubicBezTo>
                  <a:cubicBezTo>
                    <a:pt x="93" y="79"/>
                    <a:pt x="72" y="100"/>
                    <a:pt x="47" y="100"/>
                  </a:cubicBezTo>
                  <a:cubicBezTo>
                    <a:pt x="21" y="100"/>
                    <a:pt x="0" y="79"/>
                    <a:pt x="0" y="53"/>
                  </a:cubicBezTo>
                  <a:cubicBezTo>
                    <a:pt x="0" y="27"/>
                    <a:pt x="21" y="6"/>
                    <a:pt x="47" y="6"/>
                  </a:cubicBezTo>
                  <a:cubicBezTo>
                    <a:pt x="56" y="6"/>
                    <a:pt x="65" y="9"/>
                    <a:pt x="72" y="14"/>
                  </a:cubicBezTo>
                  <a:moveTo>
                    <a:pt x="65" y="23"/>
                  </a:moveTo>
                  <a:cubicBezTo>
                    <a:pt x="59" y="20"/>
                    <a:pt x="53" y="18"/>
                    <a:pt x="47" y="18"/>
                  </a:cubicBezTo>
                  <a:cubicBezTo>
                    <a:pt x="27" y="18"/>
                    <a:pt x="11" y="34"/>
                    <a:pt x="11" y="53"/>
                  </a:cubicBezTo>
                  <a:cubicBezTo>
                    <a:pt x="11" y="73"/>
                    <a:pt x="27" y="89"/>
                    <a:pt x="47" y="89"/>
                  </a:cubicBezTo>
                  <a:cubicBezTo>
                    <a:pt x="66" y="89"/>
                    <a:pt x="82" y="73"/>
                    <a:pt x="82" y="53"/>
                  </a:cubicBezTo>
                  <a:cubicBezTo>
                    <a:pt x="82" y="47"/>
                    <a:pt x="80" y="41"/>
                    <a:pt x="77" y="35"/>
                  </a:cubicBezTo>
                  <a:moveTo>
                    <a:pt x="55" y="32"/>
                  </a:moveTo>
                  <a:cubicBezTo>
                    <a:pt x="53" y="31"/>
                    <a:pt x="50" y="30"/>
                    <a:pt x="47" y="30"/>
                  </a:cubicBezTo>
                  <a:cubicBezTo>
                    <a:pt x="34" y="30"/>
                    <a:pt x="24" y="40"/>
                    <a:pt x="24" y="53"/>
                  </a:cubicBezTo>
                  <a:cubicBezTo>
                    <a:pt x="24" y="66"/>
                    <a:pt x="34" y="76"/>
                    <a:pt x="47" y="76"/>
                  </a:cubicBezTo>
                  <a:cubicBezTo>
                    <a:pt x="59" y="76"/>
                    <a:pt x="70" y="66"/>
                    <a:pt x="70" y="53"/>
                  </a:cubicBezTo>
                  <a:cubicBezTo>
                    <a:pt x="70" y="50"/>
                    <a:pt x="69" y="46"/>
                    <a:pt x="67" y="43"/>
                  </a:cubicBezTo>
                  <a:moveTo>
                    <a:pt x="47" y="53"/>
                  </a:moveTo>
                  <a:cubicBezTo>
                    <a:pt x="97" y="2"/>
                    <a:pt x="97" y="2"/>
                    <a:pt x="97" y="2"/>
                  </a:cubicBezTo>
                  <a:moveTo>
                    <a:pt x="85" y="0"/>
                  </a:moveTo>
                  <a:cubicBezTo>
                    <a:pt x="85" y="15"/>
                    <a:pt x="85" y="15"/>
                    <a:pt x="85" y="15"/>
                  </a:cubicBezTo>
                  <a:cubicBezTo>
                    <a:pt x="100" y="15"/>
                    <a:pt x="100" y="15"/>
                    <a:pt x="100" y="15"/>
                  </a:cubicBezTo>
                  <a:moveTo>
                    <a:pt x="8" y="100"/>
                  </a:moveTo>
                  <a:cubicBezTo>
                    <a:pt x="17" y="90"/>
                    <a:pt x="17" y="90"/>
                    <a:pt x="17" y="90"/>
                  </a:cubicBezTo>
                  <a:moveTo>
                    <a:pt x="76" y="90"/>
                  </a:moveTo>
                  <a:cubicBezTo>
                    <a:pt x="86" y="100"/>
                    <a:pt x="86" y="100"/>
                    <a:pt x="86" y="100"/>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72" name="Text_02">
              <a:extLst>
                <a:ext uri="{FF2B5EF4-FFF2-40B4-BE49-F238E27FC236}">
                  <a16:creationId xmlns:a16="http://schemas.microsoft.com/office/drawing/2014/main" id="{1B506E77-D866-4A62-B0FE-D7097D740F6A}"/>
                </a:ext>
              </a:extLst>
            </p:cNvPr>
            <p:cNvSpPr txBox="1"/>
            <p:nvPr/>
          </p:nvSpPr>
          <p:spPr>
            <a:xfrm>
              <a:off x="9328094" y="4964419"/>
              <a:ext cx="1506560" cy="707886"/>
            </a:xfrm>
            <a:prstGeom prst="rect">
              <a:avLst/>
            </a:prstGeom>
            <a:noFill/>
          </p:spPr>
          <p:txBody>
            <a:bodyPr wrap="square" rtlCol="0">
              <a:spAutoFit/>
            </a:bodyPr>
            <a:lstStyle/>
            <a:p>
              <a:pPr algn="ctr"/>
              <a:r>
                <a:rPr lang="en-US" sz="1000" dirty="0"/>
                <a:t>Lorem ipsum dolor sit amet, consectetur adipiscing elit, sed do </a:t>
              </a:r>
              <a:r>
                <a:rPr lang="en-US" sz="1000"/>
                <a:t>eiusmod tempor</a:t>
              </a:r>
              <a:endParaRPr lang="ru-RU" sz="1000" dirty="0"/>
            </a:p>
          </p:txBody>
        </p:sp>
      </p:grpSp>
    </p:spTree>
    <p:extLst>
      <p:ext uri="{BB962C8B-B14F-4D97-AF65-F5344CB8AC3E}">
        <p14:creationId xmlns:p14="http://schemas.microsoft.com/office/powerpoint/2010/main" val="316953586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7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67000">
                                          <p:cBhvr additive="base">
                                            <p:cTn id="7" dur="1000" fill="hold"/>
                                            <p:tgtEl>
                                              <p:spTgt spid="57"/>
                                            </p:tgtEl>
                                            <p:attrNameLst>
                                              <p:attrName>ppt_x</p:attrName>
                                            </p:attrNameLst>
                                          </p:cBhvr>
                                          <p:tavLst>
                                            <p:tav tm="0">
                                              <p:val>
                                                <p:strVal val="0-#ppt_w/2"/>
                                              </p:val>
                                            </p:tav>
                                            <p:tav tm="100000">
                                              <p:val>
                                                <p:strVal val="#ppt_x"/>
                                              </p:val>
                                            </p:tav>
                                          </p:tavLst>
                                        </p:anim>
                                        <p:anim calcmode="lin" valueType="num" p14:bounceEnd="67000">
                                          <p:cBhvr additive="base">
                                            <p:cTn id="8" dur="10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7000">
                                      <p:stCondLst>
                                        <p:cond delay="250"/>
                                      </p:stCondLst>
                                      <p:childTnLst>
                                        <p:set>
                                          <p:cBhvr>
                                            <p:cTn id="10" dur="1" fill="hold">
                                              <p:stCondLst>
                                                <p:cond delay="0"/>
                                              </p:stCondLst>
                                            </p:cTn>
                                            <p:tgtEl>
                                              <p:spTgt spid="56"/>
                                            </p:tgtEl>
                                            <p:attrNameLst>
                                              <p:attrName>style.visibility</p:attrName>
                                            </p:attrNameLst>
                                          </p:cBhvr>
                                          <p:to>
                                            <p:strVal val="visible"/>
                                          </p:to>
                                        </p:set>
                                        <p:anim calcmode="lin" valueType="num" p14:bounceEnd="67000">
                                          <p:cBhvr additive="base">
                                            <p:cTn id="11" dur="1000" fill="hold"/>
                                            <p:tgtEl>
                                              <p:spTgt spid="56"/>
                                            </p:tgtEl>
                                            <p:attrNameLst>
                                              <p:attrName>ppt_x</p:attrName>
                                            </p:attrNameLst>
                                          </p:cBhvr>
                                          <p:tavLst>
                                            <p:tav tm="0">
                                              <p:val>
                                                <p:strVal val="0-#ppt_w/2"/>
                                              </p:val>
                                            </p:tav>
                                            <p:tav tm="100000">
                                              <p:val>
                                                <p:strVal val="#ppt_x"/>
                                              </p:val>
                                            </p:tav>
                                          </p:tavLst>
                                        </p:anim>
                                        <p:anim calcmode="lin" valueType="num" p14:bounceEnd="67000">
                                          <p:cBhvr additive="base">
                                            <p:cTn id="12" dur="10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7000">
                                      <p:stCondLst>
                                        <p:cond delay="500"/>
                                      </p:stCondLst>
                                      <p:childTnLst>
                                        <p:set>
                                          <p:cBhvr>
                                            <p:cTn id="14" dur="1" fill="hold">
                                              <p:stCondLst>
                                                <p:cond delay="0"/>
                                              </p:stCondLst>
                                            </p:cTn>
                                            <p:tgtEl>
                                              <p:spTgt spid="55"/>
                                            </p:tgtEl>
                                            <p:attrNameLst>
                                              <p:attrName>style.visibility</p:attrName>
                                            </p:attrNameLst>
                                          </p:cBhvr>
                                          <p:to>
                                            <p:strVal val="visible"/>
                                          </p:to>
                                        </p:set>
                                        <p:anim calcmode="lin" valueType="num" p14:bounceEnd="67000">
                                          <p:cBhvr additive="base">
                                            <p:cTn id="15" dur="1000" fill="hold"/>
                                            <p:tgtEl>
                                              <p:spTgt spid="55"/>
                                            </p:tgtEl>
                                            <p:attrNameLst>
                                              <p:attrName>ppt_x</p:attrName>
                                            </p:attrNameLst>
                                          </p:cBhvr>
                                          <p:tavLst>
                                            <p:tav tm="0">
                                              <p:val>
                                                <p:strVal val="0-#ppt_w/2"/>
                                              </p:val>
                                            </p:tav>
                                            <p:tav tm="100000">
                                              <p:val>
                                                <p:strVal val="#ppt_x"/>
                                              </p:val>
                                            </p:tav>
                                          </p:tavLst>
                                        </p:anim>
                                        <p:anim calcmode="lin" valueType="num" p14:bounceEnd="67000">
                                          <p:cBhvr additive="base">
                                            <p:cTn id="16" dur="100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7000">
                                      <p:stCondLst>
                                        <p:cond delay="750"/>
                                      </p:stCondLst>
                                      <p:childTnLst>
                                        <p:set>
                                          <p:cBhvr>
                                            <p:cTn id="18" dur="1" fill="hold">
                                              <p:stCondLst>
                                                <p:cond delay="0"/>
                                              </p:stCondLst>
                                            </p:cTn>
                                            <p:tgtEl>
                                              <p:spTgt spid="54"/>
                                            </p:tgtEl>
                                            <p:attrNameLst>
                                              <p:attrName>style.visibility</p:attrName>
                                            </p:attrNameLst>
                                          </p:cBhvr>
                                          <p:to>
                                            <p:strVal val="visible"/>
                                          </p:to>
                                        </p:set>
                                        <p:anim calcmode="lin" valueType="num" p14:bounceEnd="67000">
                                          <p:cBhvr additive="base">
                                            <p:cTn id="19" dur="1000" fill="hold"/>
                                            <p:tgtEl>
                                              <p:spTgt spid="54"/>
                                            </p:tgtEl>
                                            <p:attrNameLst>
                                              <p:attrName>ppt_x</p:attrName>
                                            </p:attrNameLst>
                                          </p:cBhvr>
                                          <p:tavLst>
                                            <p:tav tm="0">
                                              <p:val>
                                                <p:strVal val="0-#ppt_w/2"/>
                                              </p:val>
                                            </p:tav>
                                            <p:tav tm="100000">
                                              <p:val>
                                                <p:strVal val="#ppt_x"/>
                                              </p:val>
                                            </p:tav>
                                          </p:tavLst>
                                        </p:anim>
                                        <p:anim calcmode="lin" valueType="num" p14:bounceEnd="67000">
                                          <p:cBhvr additive="base">
                                            <p:cTn id="20" dur="1000" fill="hold"/>
                                            <p:tgtEl>
                                              <p:spTgt spid="5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67000">
                                      <p:stCondLst>
                                        <p:cond delay="1000"/>
                                      </p:stCondLst>
                                      <p:childTnLst>
                                        <p:set>
                                          <p:cBhvr>
                                            <p:cTn id="22" dur="1" fill="hold">
                                              <p:stCondLst>
                                                <p:cond delay="0"/>
                                              </p:stCondLst>
                                            </p:cTn>
                                            <p:tgtEl>
                                              <p:spTgt spid="53"/>
                                            </p:tgtEl>
                                            <p:attrNameLst>
                                              <p:attrName>style.visibility</p:attrName>
                                            </p:attrNameLst>
                                          </p:cBhvr>
                                          <p:to>
                                            <p:strVal val="visible"/>
                                          </p:to>
                                        </p:set>
                                        <p:anim calcmode="lin" valueType="num" p14:bounceEnd="67000">
                                          <p:cBhvr additive="base">
                                            <p:cTn id="23" dur="1000" fill="hold"/>
                                            <p:tgtEl>
                                              <p:spTgt spid="53"/>
                                            </p:tgtEl>
                                            <p:attrNameLst>
                                              <p:attrName>ppt_x</p:attrName>
                                            </p:attrNameLst>
                                          </p:cBhvr>
                                          <p:tavLst>
                                            <p:tav tm="0">
                                              <p:val>
                                                <p:strVal val="0-#ppt_w/2"/>
                                              </p:val>
                                            </p:tav>
                                            <p:tav tm="100000">
                                              <p:val>
                                                <p:strVal val="#ppt_x"/>
                                              </p:val>
                                            </p:tav>
                                          </p:tavLst>
                                        </p:anim>
                                        <p:anim calcmode="lin" valueType="num" p14:bounceEnd="67000">
                                          <p:cBhvr additive="base">
                                            <p:cTn id="24" dur="1000" fill="hold"/>
                                            <p:tgtEl>
                                              <p:spTgt spid="53"/>
                                            </p:tgtEl>
                                            <p:attrNameLst>
                                              <p:attrName>ppt_y</p:attrName>
                                            </p:attrNameLst>
                                          </p:cBhvr>
                                          <p:tavLst>
                                            <p:tav tm="0">
                                              <p:val>
                                                <p:strVal val="#ppt_y"/>
                                              </p:val>
                                            </p:tav>
                                            <p:tav tm="100000">
                                              <p:val>
                                                <p:strVal val="#ppt_y"/>
                                              </p:val>
                                            </p:tav>
                                          </p:tavLst>
                                        </p:anim>
                                      </p:childTnLst>
                                    </p:cTn>
                                  </p:par>
                                  <p:par>
                                    <p:cTn id="25" presetID="53" presetClass="entr" presetSubtype="16" fill="hold" grpId="0" nodeType="withEffect">
                                      <p:stCondLst>
                                        <p:cond delay="250"/>
                                      </p:stCondLst>
                                      <p:childTnLst>
                                        <p:set>
                                          <p:cBhvr>
                                            <p:cTn id="26" dur="1" fill="hold">
                                              <p:stCondLst>
                                                <p:cond delay="0"/>
                                              </p:stCondLst>
                                            </p:cTn>
                                            <p:tgtEl>
                                              <p:spTgt spid="50"/>
                                            </p:tgtEl>
                                            <p:attrNameLst>
                                              <p:attrName>style.visibility</p:attrName>
                                            </p:attrNameLst>
                                          </p:cBhvr>
                                          <p:to>
                                            <p:strVal val="visible"/>
                                          </p:to>
                                        </p:set>
                                        <p:anim calcmode="lin" valueType="num">
                                          <p:cBhvr>
                                            <p:cTn id="27" dur="750" fill="hold"/>
                                            <p:tgtEl>
                                              <p:spTgt spid="50"/>
                                            </p:tgtEl>
                                            <p:attrNameLst>
                                              <p:attrName>ppt_w</p:attrName>
                                            </p:attrNameLst>
                                          </p:cBhvr>
                                          <p:tavLst>
                                            <p:tav tm="0">
                                              <p:val>
                                                <p:fltVal val="0"/>
                                              </p:val>
                                            </p:tav>
                                            <p:tav tm="100000">
                                              <p:val>
                                                <p:strVal val="#ppt_w"/>
                                              </p:val>
                                            </p:tav>
                                          </p:tavLst>
                                        </p:anim>
                                        <p:anim calcmode="lin" valueType="num">
                                          <p:cBhvr>
                                            <p:cTn id="28" dur="750" fill="hold"/>
                                            <p:tgtEl>
                                              <p:spTgt spid="50"/>
                                            </p:tgtEl>
                                            <p:attrNameLst>
                                              <p:attrName>ppt_h</p:attrName>
                                            </p:attrNameLst>
                                          </p:cBhvr>
                                          <p:tavLst>
                                            <p:tav tm="0">
                                              <p:val>
                                                <p:fltVal val="0"/>
                                              </p:val>
                                            </p:tav>
                                            <p:tav tm="100000">
                                              <p:val>
                                                <p:strVal val="#ppt_h"/>
                                              </p:val>
                                            </p:tav>
                                          </p:tavLst>
                                        </p:anim>
                                        <p:animEffect transition="in" filter="fade">
                                          <p:cBhvr>
                                            <p:cTn id="29" dur="750"/>
                                            <p:tgtEl>
                                              <p:spTgt spid="50"/>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67"/>
                                            </p:tgtEl>
                                            <p:attrNameLst>
                                              <p:attrName>style.visibility</p:attrName>
                                            </p:attrNameLst>
                                          </p:cBhvr>
                                          <p:to>
                                            <p:strVal val="visible"/>
                                          </p:to>
                                        </p:set>
                                        <p:anim calcmode="lin" valueType="num">
                                          <p:cBhvr>
                                            <p:cTn id="32" dur="750" fill="hold"/>
                                            <p:tgtEl>
                                              <p:spTgt spid="67"/>
                                            </p:tgtEl>
                                            <p:attrNameLst>
                                              <p:attrName>ppt_w</p:attrName>
                                            </p:attrNameLst>
                                          </p:cBhvr>
                                          <p:tavLst>
                                            <p:tav tm="0">
                                              <p:val>
                                                <p:fltVal val="0"/>
                                              </p:val>
                                            </p:tav>
                                            <p:tav tm="100000">
                                              <p:val>
                                                <p:strVal val="#ppt_w"/>
                                              </p:val>
                                            </p:tav>
                                          </p:tavLst>
                                        </p:anim>
                                        <p:anim calcmode="lin" valueType="num">
                                          <p:cBhvr>
                                            <p:cTn id="33" dur="750" fill="hold"/>
                                            <p:tgtEl>
                                              <p:spTgt spid="67"/>
                                            </p:tgtEl>
                                            <p:attrNameLst>
                                              <p:attrName>ppt_h</p:attrName>
                                            </p:attrNameLst>
                                          </p:cBhvr>
                                          <p:tavLst>
                                            <p:tav tm="0">
                                              <p:val>
                                                <p:fltVal val="0"/>
                                              </p:val>
                                            </p:tav>
                                            <p:tav tm="100000">
                                              <p:val>
                                                <p:strVal val="#ppt_h"/>
                                              </p:val>
                                            </p:tav>
                                          </p:tavLst>
                                        </p:anim>
                                        <p:animEffect transition="in" filter="fade">
                                          <p:cBhvr>
                                            <p:cTn id="34" dur="750"/>
                                            <p:tgtEl>
                                              <p:spTgt spid="67"/>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cBhvr>
                                            <p:cTn id="37" dur="750" fill="hold"/>
                                            <p:tgtEl>
                                              <p:spTgt spid="51"/>
                                            </p:tgtEl>
                                            <p:attrNameLst>
                                              <p:attrName>ppt_w</p:attrName>
                                            </p:attrNameLst>
                                          </p:cBhvr>
                                          <p:tavLst>
                                            <p:tav tm="0">
                                              <p:val>
                                                <p:fltVal val="0"/>
                                              </p:val>
                                            </p:tav>
                                            <p:tav tm="100000">
                                              <p:val>
                                                <p:strVal val="#ppt_w"/>
                                              </p:val>
                                            </p:tav>
                                          </p:tavLst>
                                        </p:anim>
                                        <p:anim calcmode="lin" valueType="num">
                                          <p:cBhvr>
                                            <p:cTn id="38" dur="750" fill="hold"/>
                                            <p:tgtEl>
                                              <p:spTgt spid="51"/>
                                            </p:tgtEl>
                                            <p:attrNameLst>
                                              <p:attrName>ppt_h</p:attrName>
                                            </p:attrNameLst>
                                          </p:cBhvr>
                                          <p:tavLst>
                                            <p:tav tm="0">
                                              <p:val>
                                                <p:fltVal val="0"/>
                                              </p:val>
                                            </p:tav>
                                            <p:tav tm="100000">
                                              <p:val>
                                                <p:strVal val="#ppt_h"/>
                                              </p:val>
                                            </p:tav>
                                          </p:tavLst>
                                        </p:anim>
                                        <p:animEffect transition="in" filter="fade">
                                          <p:cBhvr>
                                            <p:cTn id="39" dur="750"/>
                                            <p:tgtEl>
                                              <p:spTgt spid="51"/>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6"/>
                                            </p:tgtEl>
                                            <p:attrNameLst>
                                              <p:attrName>style.visibility</p:attrName>
                                            </p:attrNameLst>
                                          </p:cBhvr>
                                          <p:to>
                                            <p:strVal val="visible"/>
                                          </p:to>
                                        </p:set>
                                        <p:anim calcmode="lin" valueType="num">
                                          <p:cBhvr>
                                            <p:cTn id="42" dur="750" fill="hold"/>
                                            <p:tgtEl>
                                              <p:spTgt spid="66"/>
                                            </p:tgtEl>
                                            <p:attrNameLst>
                                              <p:attrName>ppt_w</p:attrName>
                                            </p:attrNameLst>
                                          </p:cBhvr>
                                          <p:tavLst>
                                            <p:tav tm="0">
                                              <p:val>
                                                <p:fltVal val="0"/>
                                              </p:val>
                                            </p:tav>
                                            <p:tav tm="100000">
                                              <p:val>
                                                <p:strVal val="#ppt_w"/>
                                              </p:val>
                                            </p:tav>
                                          </p:tavLst>
                                        </p:anim>
                                        <p:anim calcmode="lin" valueType="num">
                                          <p:cBhvr>
                                            <p:cTn id="43" dur="750" fill="hold"/>
                                            <p:tgtEl>
                                              <p:spTgt spid="66"/>
                                            </p:tgtEl>
                                            <p:attrNameLst>
                                              <p:attrName>ppt_h</p:attrName>
                                            </p:attrNameLst>
                                          </p:cBhvr>
                                          <p:tavLst>
                                            <p:tav tm="0">
                                              <p:val>
                                                <p:fltVal val="0"/>
                                              </p:val>
                                            </p:tav>
                                            <p:tav tm="100000">
                                              <p:val>
                                                <p:strVal val="#ppt_h"/>
                                              </p:val>
                                            </p:tav>
                                          </p:tavLst>
                                        </p:anim>
                                        <p:animEffect transition="in" filter="fade">
                                          <p:cBhvr>
                                            <p:cTn id="44" dur="750"/>
                                            <p:tgtEl>
                                              <p:spTgt spid="66"/>
                                            </p:tgtEl>
                                          </p:cBhvr>
                                        </p:animEffect>
                                      </p:childTnLst>
                                    </p:cTn>
                                  </p:par>
                                  <p:par>
                                    <p:cTn id="45" presetID="53" presetClass="entr" presetSubtype="16"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p:cTn id="47" dur="750" fill="hold"/>
                                            <p:tgtEl>
                                              <p:spTgt spid="23"/>
                                            </p:tgtEl>
                                            <p:attrNameLst>
                                              <p:attrName>ppt_w</p:attrName>
                                            </p:attrNameLst>
                                          </p:cBhvr>
                                          <p:tavLst>
                                            <p:tav tm="0">
                                              <p:val>
                                                <p:fltVal val="0"/>
                                              </p:val>
                                            </p:tav>
                                            <p:tav tm="100000">
                                              <p:val>
                                                <p:strVal val="#ppt_w"/>
                                              </p:val>
                                            </p:tav>
                                          </p:tavLst>
                                        </p:anim>
                                        <p:anim calcmode="lin" valueType="num">
                                          <p:cBhvr>
                                            <p:cTn id="48" dur="750" fill="hold"/>
                                            <p:tgtEl>
                                              <p:spTgt spid="23"/>
                                            </p:tgtEl>
                                            <p:attrNameLst>
                                              <p:attrName>ppt_h</p:attrName>
                                            </p:attrNameLst>
                                          </p:cBhvr>
                                          <p:tavLst>
                                            <p:tav tm="0">
                                              <p:val>
                                                <p:fltVal val="0"/>
                                              </p:val>
                                            </p:tav>
                                            <p:tav tm="100000">
                                              <p:val>
                                                <p:strVal val="#ppt_h"/>
                                              </p:val>
                                            </p:tav>
                                          </p:tavLst>
                                        </p:anim>
                                        <p:animEffect transition="in" filter="fade">
                                          <p:cBhvr>
                                            <p:cTn id="49" dur="750"/>
                                            <p:tgtEl>
                                              <p:spTgt spid="23"/>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65"/>
                                            </p:tgtEl>
                                            <p:attrNameLst>
                                              <p:attrName>style.visibility</p:attrName>
                                            </p:attrNameLst>
                                          </p:cBhvr>
                                          <p:to>
                                            <p:strVal val="visible"/>
                                          </p:to>
                                        </p:set>
                                        <p:anim calcmode="lin" valueType="num">
                                          <p:cBhvr>
                                            <p:cTn id="52" dur="750" fill="hold"/>
                                            <p:tgtEl>
                                              <p:spTgt spid="65"/>
                                            </p:tgtEl>
                                            <p:attrNameLst>
                                              <p:attrName>ppt_w</p:attrName>
                                            </p:attrNameLst>
                                          </p:cBhvr>
                                          <p:tavLst>
                                            <p:tav tm="0">
                                              <p:val>
                                                <p:fltVal val="0"/>
                                              </p:val>
                                            </p:tav>
                                            <p:tav tm="100000">
                                              <p:val>
                                                <p:strVal val="#ppt_w"/>
                                              </p:val>
                                            </p:tav>
                                          </p:tavLst>
                                        </p:anim>
                                        <p:anim calcmode="lin" valueType="num">
                                          <p:cBhvr>
                                            <p:cTn id="53" dur="750" fill="hold"/>
                                            <p:tgtEl>
                                              <p:spTgt spid="65"/>
                                            </p:tgtEl>
                                            <p:attrNameLst>
                                              <p:attrName>ppt_h</p:attrName>
                                            </p:attrNameLst>
                                          </p:cBhvr>
                                          <p:tavLst>
                                            <p:tav tm="0">
                                              <p:val>
                                                <p:fltVal val="0"/>
                                              </p:val>
                                            </p:tav>
                                            <p:tav tm="100000">
                                              <p:val>
                                                <p:strVal val="#ppt_h"/>
                                              </p:val>
                                            </p:tav>
                                          </p:tavLst>
                                        </p:anim>
                                        <p:animEffect transition="in" filter="fade">
                                          <p:cBhvr>
                                            <p:cTn id="54" dur="750"/>
                                            <p:tgtEl>
                                              <p:spTgt spid="65"/>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22"/>
                                            </p:tgtEl>
                                            <p:attrNameLst>
                                              <p:attrName>style.visibility</p:attrName>
                                            </p:attrNameLst>
                                          </p:cBhvr>
                                          <p:to>
                                            <p:strVal val="visible"/>
                                          </p:to>
                                        </p:set>
                                        <p:anim calcmode="lin" valueType="num">
                                          <p:cBhvr>
                                            <p:cTn id="57" dur="750" fill="hold"/>
                                            <p:tgtEl>
                                              <p:spTgt spid="22"/>
                                            </p:tgtEl>
                                            <p:attrNameLst>
                                              <p:attrName>ppt_w</p:attrName>
                                            </p:attrNameLst>
                                          </p:cBhvr>
                                          <p:tavLst>
                                            <p:tav tm="0">
                                              <p:val>
                                                <p:fltVal val="0"/>
                                              </p:val>
                                            </p:tav>
                                            <p:tav tm="100000">
                                              <p:val>
                                                <p:strVal val="#ppt_w"/>
                                              </p:val>
                                            </p:tav>
                                          </p:tavLst>
                                        </p:anim>
                                        <p:anim calcmode="lin" valueType="num">
                                          <p:cBhvr>
                                            <p:cTn id="58" dur="750" fill="hold"/>
                                            <p:tgtEl>
                                              <p:spTgt spid="22"/>
                                            </p:tgtEl>
                                            <p:attrNameLst>
                                              <p:attrName>ppt_h</p:attrName>
                                            </p:attrNameLst>
                                          </p:cBhvr>
                                          <p:tavLst>
                                            <p:tav tm="0">
                                              <p:val>
                                                <p:fltVal val="0"/>
                                              </p:val>
                                            </p:tav>
                                            <p:tav tm="100000">
                                              <p:val>
                                                <p:strVal val="#ppt_h"/>
                                              </p:val>
                                            </p:tav>
                                          </p:tavLst>
                                        </p:anim>
                                        <p:animEffect transition="in" filter="fade">
                                          <p:cBhvr>
                                            <p:cTn id="59" dur="750"/>
                                            <p:tgtEl>
                                              <p:spTgt spid="22"/>
                                            </p:tgtEl>
                                          </p:cBhvr>
                                        </p:animEffect>
                                      </p:childTnLst>
                                    </p:cTn>
                                  </p:par>
                                  <p:par>
                                    <p:cTn id="60" presetID="53" presetClass="entr" presetSubtype="16" fill="hold" grpId="0" nodeType="withEffect">
                                      <p:stCondLst>
                                        <p:cond delay="1000"/>
                                      </p:stCondLst>
                                      <p:childTnLst>
                                        <p:set>
                                          <p:cBhvr>
                                            <p:cTn id="61" dur="1" fill="hold">
                                              <p:stCondLst>
                                                <p:cond delay="0"/>
                                              </p:stCondLst>
                                            </p:cTn>
                                            <p:tgtEl>
                                              <p:spTgt spid="64"/>
                                            </p:tgtEl>
                                            <p:attrNameLst>
                                              <p:attrName>style.visibility</p:attrName>
                                            </p:attrNameLst>
                                          </p:cBhvr>
                                          <p:to>
                                            <p:strVal val="visible"/>
                                          </p:to>
                                        </p:set>
                                        <p:anim calcmode="lin" valueType="num">
                                          <p:cBhvr>
                                            <p:cTn id="62" dur="750" fill="hold"/>
                                            <p:tgtEl>
                                              <p:spTgt spid="64"/>
                                            </p:tgtEl>
                                            <p:attrNameLst>
                                              <p:attrName>ppt_w</p:attrName>
                                            </p:attrNameLst>
                                          </p:cBhvr>
                                          <p:tavLst>
                                            <p:tav tm="0">
                                              <p:val>
                                                <p:fltVal val="0"/>
                                              </p:val>
                                            </p:tav>
                                            <p:tav tm="100000">
                                              <p:val>
                                                <p:strVal val="#ppt_w"/>
                                              </p:val>
                                            </p:tav>
                                          </p:tavLst>
                                        </p:anim>
                                        <p:anim calcmode="lin" valueType="num">
                                          <p:cBhvr>
                                            <p:cTn id="63" dur="750" fill="hold"/>
                                            <p:tgtEl>
                                              <p:spTgt spid="64"/>
                                            </p:tgtEl>
                                            <p:attrNameLst>
                                              <p:attrName>ppt_h</p:attrName>
                                            </p:attrNameLst>
                                          </p:cBhvr>
                                          <p:tavLst>
                                            <p:tav tm="0">
                                              <p:val>
                                                <p:fltVal val="0"/>
                                              </p:val>
                                            </p:tav>
                                            <p:tav tm="100000">
                                              <p:val>
                                                <p:strVal val="#ppt_h"/>
                                              </p:val>
                                            </p:tav>
                                          </p:tavLst>
                                        </p:anim>
                                        <p:animEffect transition="in" filter="fade">
                                          <p:cBhvr>
                                            <p:cTn id="64" dur="750"/>
                                            <p:tgtEl>
                                              <p:spTgt spid="64"/>
                                            </p:tgtEl>
                                          </p:cBhvr>
                                        </p:animEffect>
                                      </p:childTnLst>
                                    </p:cTn>
                                  </p:par>
                                  <p:par>
                                    <p:cTn id="65" presetID="53" presetClass="entr" presetSubtype="16" fill="hold" grpId="0" nodeType="withEffect">
                                      <p:stCondLst>
                                        <p:cond delay="1250"/>
                                      </p:stCondLst>
                                      <p:childTnLst>
                                        <p:set>
                                          <p:cBhvr>
                                            <p:cTn id="66" dur="1" fill="hold">
                                              <p:stCondLst>
                                                <p:cond delay="0"/>
                                              </p:stCondLst>
                                            </p:cTn>
                                            <p:tgtEl>
                                              <p:spTgt spid="21"/>
                                            </p:tgtEl>
                                            <p:attrNameLst>
                                              <p:attrName>style.visibility</p:attrName>
                                            </p:attrNameLst>
                                          </p:cBhvr>
                                          <p:to>
                                            <p:strVal val="visible"/>
                                          </p:to>
                                        </p:set>
                                        <p:anim calcmode="lin" valueType="num">
                                          <p:cBhvr>
                                            <p:cTn id="67" dur="750" fill="hold"/>
                                            <p:tgtEl>
                                              <p:spTgt spid="21"/>
                                            </p:tgtEl>
                                            <p:attrNameLst>
                                              <p:attrName>ppt_w</p:attrName>
                                            </p:attrNameLst>
                                          </p:cBhvr>
                                          <p:tavLst>
                                            <p:tav tm="0">
                                              <p:val>
                                                <p:fltVal val="0"/>
                                              </p:val>
                                            </p:tav>
                                            <p:tav tm="100000">
                                              <p:val>
                                                <p:strVal val="#ppt_w"/>
                                              </p:val>
                                            </p:tav>
                                          </p:tavLst>
                                        </p:anim>
                                        <p:anim calcmode="lin" valueType="num">
                                          <p:cBhvr>
                                            <p:cTn id="68" dur="750" fill="hold"/>
                                            <p:tgtEl>
                                              <p:spTgt spid="21"/>
                                            </p:tgtEl>
                                            <p:attrNameLst>
                                              <p:attrName>ppt_h</p:attrName>
                                            </p:attrNameLst>
                                          </p:cBhvr>
                                          <p:tavLst>
                                            <p:tav tm="0">
                                              <p:val>
                                                <p:fltVal val="0"/>
                                              </p:val>
                                            </p:tav>
                                            <p:tav tm="100000">
                                              <p:val>
                                                <p:strVal val="#ppt_h"/>
                                              </p:val>
                                            </p:tav>
                                          </p:tavLst>
                                        </p:anim>
                                        <p:animEffect transition="in" filter="fade">
                                          <p:cBhvr>
                                            <p:cTn id="69" dur="750"/>
                                            <p:tgtEl>
                                              <p:spTgt spid="21"/>
                                            </p:tgtEl>
                                          </p:cBhvr>
                                        </p:animEffect>
                                      </p:childTnLst>
                                    </p:cTn>
                                  </p:par>
                                  <p:par>
                                    <p:cTn id="70" presetID="53" presetClass="entr" presetSubtype="16" fill="hold" grpId="0" nodeType="withEffect">
                                      <p:stCondLst>
                                        <p:cond delay="1250"/>
                                      </p:stCondLst>
                                      <p:childTnLst>
                                        <p:set>
                                          <p:cBhvr>
                                            <p:cTn id="71" dur="1" fill="hold">
                                              <p:stCondLst>
                                                <p:cond delay="0"/>
                                              </p:stCondLst>
                                            </p:cTn>
                                            <p:tgtEl>
                                              <p:spTgt spid="63"/>
                                            </p:tgtEl>
                                            <p:attrNameLst>
                                              <p:attrName>style.visibility</p:attrName>
                                            </p:attrNameLst>
                                          </p:cBhvr>
                                          <p:to>
                                            <p:strVal val="visible"/>
                                          </p:to>
                                        </p:set>
                                        <p:anim calcmode="lin" valueType="num">
                                          <p:cBhvr>
                                            <p:cTn id="72" dur="750" fill="hold"/>
                                            <p:tgtEl>
                                              <p:spTgt spid="63"/>
                                            </p:tgtEl>
                                            <p:attrNameLst>
                                              <p:attrName>ppt_w</p:attrName>
                                            </p:attrNameLst>
                                          </p:cBhvr>
                                          <p:tavLst>
                                            <p:tav tm="0">
                                              <p:val>
                                                <p:fltVal val="0"/>
                                              </p:val>
                                            </p:tav>
                                            <p:tav tm="100000">
                                              <p:val>
                                                <p:strVal val="#ppt_w"/>
                                              </p:val>
                                            </p:tav>
                                          </p:tavLst>
                                        </p:anim>
                                        <p:anim calcmode="lin" valueType="num">
                                          <p:cBhvr>
                                            <p:cTn id="73" dur="750" fill="hold"/>
                                            <p:tgtEl>
                                              <p:spTgt spid="63"/>
                                            </p:tgtEl>
                                            <p:attrNameLst>
                                              <p:attrName>ppt_h</p:attrName>
                                            </p:attrNameLst>
                                          </p:cBhvr>
                                          <p:tavLst>
                                            <p:tav tm="0">
                                              <p:val>
                                                <p:fltVal val="0"/>
                                              </p:val>
                                            </p:tav>
                                            <p:tav tm="100000">
                                              <p:val>
                                                <p:strVal val="#ppt_h"/>
                                              </p:val>
                                            </p:tav>
                                          </p:tavLst>
                                        </p:anim>
                                        <p:animEffect transition="in" filter="fade">
                                          <p:cBhvr>
                                            <p:cTn id="74" dur="750"/>
                                            <p:tgtEl>
                                              <p:spTgt spid="63"/>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right)">
                                          <p:cBhvr>
                                            <p:cTn id="77" dur="1750"/>
                                            <p:tgtEl>
                                              <p:spTgt spid="34"/>
                                            </p:tgtEl>
                                          </p:cBhvr>
                                        </p:animEffect>
                                      </p:childTnLst>
                                    </p:cTn>
                                  </p:par>
                                  <p:par>
                                    <p:cTn id="78" presetID="22" presetClass="entr" presetSubtype="1" fill="hold" nodeType="withEffect">
                                      <p:stCondLst>
                                        <p:cond delay="250"/>
                                      </p:stCondLst>
                                      <p:childTnLst>
                                        <p:set>
                                          <p:cBhvr>
                                            <p:cTn id="79" dur="1" fill="hold">
                                              <p:stCondLst>
                                                <p:cond delay="0"/>
                                              </p:stCondLst>
                                            </p:cTn>
                                            <p:tgtEl>
                                              <p:spTgt spid="62"/>
                                            </p:tgtEl>
                                            <p:attrNameLst>
                                              <p:attrName>style.visibility</p:attrName>
                                            </p:attrNameLst>
                                          </p:cBhvr>
                                          <p:to>
                                            <p:strVal val="visible"/>
                                          </p:to>
                                        </p:set>
                                        <p:animEffect transition="in" filter="wipe(up)">
                                          <p:cBhvr>
                                            <p:cTn id="80" dur="750"/>
                                            <p:tgtEl>
                                              <p:spTgt spid="62"/>
                                            </p:tgtEl>
                                          </p:cBhvr>
                                        </p:animEffect>
                                      </p:childTnLst>
                                    </p:cTn>
                                  </p:par>
                                  <p:par>
                                    <p:cTn id="81" presetID="22" presetClass="entr" presetSubtype="1" fill="hold" nodeType="withEffect">
                                      <p:stCondLst>
                                        <p:cond delay="500"/>
                                      </p:stCondLst>
                                      <p:childTnLst>
                                        <p:set>
                                          <p:cBhvr>
                                            <p:cTn id="82" dur="1" fill="hold">
                                              <p:stCondLst>
                                                <p:cond delay="0"/>
                                              </p:stCondLst>
                                            </p:cTn>
                                            <p:tgtEl>
                                              <p:spTgt spid="61"/>
                                            </p:tgtEl>
                                            <p:attrNameLst>
                                              <p:attrName>style.visibility</p:attrName>
                                            </p:attrNameLst>
                                          </p:cBhvr>
                                          <p:to>
                                            <p:strVal val="visible"/>
                                          </p:to>
                                        </p:set>
                                        <p:animEffect transition="in" filter="wipe(up)">
                                          <p:cBhvr>
                                            <p:cTn id="83" dur="750"/>
                                            <p:tgtEl>
                                              <p:spTgt spid="61"/>
                                            </p:tgtEl>
                                          </p:cBhvr>
                                        </p:animEffect>
                                      </p:childTnLst>
                                    </p:cTn>
                                  </p:par>
                                  <p:par>
                                    <p:cTn id="84" presetID="22" presetClass="entr" presetSubtype="1" fill="hold" nodeType="withEffect">
                                      <p:stCondLst>
                                        <p:cond delay="750"/>
                                      </p:stCondLst>
                                      <p:childTnLst>
                                        <p:set>
                                          <p:cBhvr>
                                            <p:cTn id="85" dur="1" fill="hold">
                                              <p:stCondLst>
                                                <p:cond delay="0"/>
                                              </p:stCondLst>
                                            </p:cTn>
                                            <p:tgtEl>
                                              <p:spTgt spid="60"/>
                                            </p:tgtEl>
                                            <p:attrNameLst>
                                              <p:attrName>style.visibility</p:attrName>
                                            </p:attrNameLst>
                                          </p:cBhvr>
                                          <p:to>
                                            <p:strVal val="visible"/>
                                          </p:to>
                                        </p:set>
                                        <p:animEffect transition="in" filter="wipe(up)">
                                          <p:cBhvr>
                                            <p:cTn id="86" dur="750"/>
                                            <p:tgtEl>
                                              <p:spTgt spid="60"/>
                                            </p:tgtEl>
                                          </p:cBhvr>
                                        </p:animEffect>
                                      </p:childTnLst>
                                    </p:cTn>
                                  </p:par>
                                  <p:par>
                                    <p:cTn id="87" presetID="22" presetClass="entr" presetSubtype="1" fill="hold" nodeType="withEffect">
                                      <p:stCondLst>
                                        <p:cond delay="1000"/>
                                      </p:stCondLst>
                                      <p:childTnLst>
                                        <p:set>
                                          <p:cBhvr>
                                            <p:cTn id="88" dur="1" fill="hold">
                                              <p:stCondLst>
                                                <p:cond delay="0"/>
                                              </p:stCondLst>
                                            </p:cTn>
                                            <p:tgtEl>
                                              <p:spTgt spid="59"/>
                                            </p:tgtEl>
                                            <p:attrNameLst>
                                              <p:attrName>style.visibility</p:attrName>
                                            </p:attrNameLst>
                                          </p:cBhvr>
                                          <p:to>
                                            <p:strVal val="visible"/>
                                          </p:to>
                                        </p:set>
                                        <p:animEffect transition="in" filter="wipe(up)">
                                          <p:cBhvr>
                                            <p:cTn id="89" dur="750"/>
                                            <p:tgtEl>
                                              <p:spTgt spid="59"/>
                                            </p:tgtEl>
                                          </p:cBhvr>
                                        </p:animEffect>
                                      </p:childTnLst>
                                    </p:cTn>
                                  </p:par>
                                  <p:par>
                                    <p:cTn id="90" presetID="22" presetClass="entr" presetSubtype="1" fill="hold" nodeType="withEffect">
                                      <p:stCondLst>
                                        <p:cond delay="1250"/>
                                      </p:stCondLst>
                                      <p:childTnLst>
                                        <p:set>
                                          <p:cBhvr>
                                            <p:cTn id="91" dur="1" fill="hold">
                                              <p:stCondLst>
                                                <p:cond delay="0"/>
                                              </p:stCondLst>
                                            </p:cTn>
                                            <p:tgtEl>
                                              <p:spTgt spid="58"/>
                                            </p:tgtEl>
                                            <p:attrNameLst>
                                              <p:attrName>style.visibility</p:attrName>
                                            </p:attrNameLst>
                                          </p:cBhvr>
                                          <p:to>
                                            <p:strVal val="visible"/>
                                          </p:to>
                                        </p:set>
                                        <p:animEffect transition="in" filter="wipe(up)">
                                          <p:cBhvr>
                                            <p:cTn id="92" dur="750"/>
                                            <p:tgtEl>
                                              <p:spTgt spid="58"/>
                                            </p:tgtEl>
                                          </p:cBhvr>
                                        </p:animEffect>
                                      </p:childTnLst>
                                    </p:cTn>
                                  </p:par>
                                  <p:par>
                                    <p:cTn id="93" presetID="2" presetClass="entr" presetSubtype="4" fill="hold" nodeType="withEffect" p14:presetBounceEnd="67000">
                                      <p:stCondLst>
                                        <p:cond delay="250"/>
                                      </p:stCondLst>
                                      <p:childTnLst>
                                        <p:set>
                                          <p:cBhvr>
                                            <p:cTn id="94" dur="1" fill="hold">
                                              <p:stCondLst>
                                                <p:cond delay="0"/>
                                              </p:stCondLst>
                                            </p:cTn>
                                            <p:tgtEl>
                                              <p:spTgt spid="2"/>
                                            </p:tgtEl>
                                            <p:attrNameLst>
                                              <p:attrName>style.visibility</p:attrName>
                                            </p:attrNameLst>
                                          </p:cBhvr>
                                          <p:to>
                                            <p:strVal val="visible"/>
                                          </p:to>
                                        </p:set>
                                        <p:anim calcmode="lin" valueType="num" p14:bounceEnd="67000">
                                          <p:cBhvr additive="base">
                                            <p:cTn id="95" dur="1000" fill="hold"/>
                                            <p:tgtEl>
                                              <p:spTgt spid="2"/>
                                            </p:tgtEl>
                                            <p:attrNameLst>
                                              <p:attrName>ppt_x</p:attrName>
                                            </p:attrNameLst>
                                          </p:cBhvr>
                                          <p:tavLst>
                                            <p:tav tm="0">
                                              <p:val>
                                                <p:strVal val="#ppt_x"/>
                                              </p:val>
                                            </p:tav>
                                            <p:tav tm="100000">
                                              <p:val>
                                                <p:strVal val="#ppt_x"/>
                                              </p:val>
                                            </p:tav>
                                          </p:tavLst>
                                        </p:anim>
                                        <p:anim calcmode="lin" valueType="num" p14:bounceEnd="67000">
                                          <p:cBhvr additive="base">
                                            <p:cTn id="96" dur="1000" fill="hold"/>
                                            <p:tgtEl>
                                              <p:spTgt spid="2"/>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14:presetBounceEnd="67000">
                                      <p:stCondLst>
                                        <p:cond delay="500"/>
                                      </p:stCondLst>
                                      <p:childTnLst>
                                        <p:set>
                                          <p:cBhvr>
                                            <p:cTn id="98" dur="1" fill="hold">
                                              <p:stCondLst>
                                                <p:cond delay="0"/>
                                              </p:stCondLst>
                                            </p:cTn>
                                            <p:tgtEl>
                                              <p:spTgt spid="3"/>
                                            </p:tgtEl>
                                            <p:attrNameLst>
                                              <p:attrName>style.visibility</p:attrName>
                                            </p:attrNameLst>
                                          </p:cBhvr>
                                          <p:to>
                                            <p:strVal val="visible"/>
                                          </p:to>
                                        </p:set>
                                        <p:anim calcmode="lin" valueType="num" p14:bounceEnd="67000">
                                          <p:cBhvr additive="base">
                                            <p:cTn id="99" dur="1000" fill="hold"/>
                                            <p:tgtEl>
                                              <p:spTgt spid="3"/>
                                            </p:tgtEl>
                                            <p:attrNameLst>
                                              <p:attrName>ppt_x</p:attrName>
                                            </p:attrNameLst>
                                          </p:cBhvr>
                                          <p:tavLst>
                                            <p:tav tm="0">
                                              <p:val>
                                                <p:strVal val="#ppt_x"/>
                                              </p:val>
                                            </p:tav>
                                            <p:tav tm="100000">
                                              <p:val>
                                                <p:strVal val="#ppt_x"/>
                                              </p:val>
                                            </p:tav>
                                          </p:tavLst>
                                        </p:anim>
                                        <p:anim calcmode="lin" valueType="num" p14:bounceEnd="67000">
                                          <p:cBhvr additive="base">
                                            <p:cTn id="100" dur="1000" fill="hold"/>
                                            <p:tgtEl>
                                              <p:spTgt spid="3"/>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14:presetBounceEnd="67000">
                                      <p:stCondLst>
                                        <p:cond delay="750"/>
                                      </p:stCondLst>
                                      <p:childTnLst>
                                        <p:set>
                                          <p:cBhvr>
                                            <p:cTn id="102" dur="1" fill="hold">
                                              <p:stCondLst>
                                                <p:cond delay="0"/>
                                              </p:stCondLst>
                                            </p:cTn>
                                            <p:tgtEl>
                                              <p:spTgt spid="4"/>
                                            </p:tgtEl>
                                            <p:attrNameLst>
                                              <p:attrName>style.visibility</p:attrName>
                                            </p:attrNameLst>
                                          </p:cBhvr>
                                          <p:to>
                                            <p:strVal val="visible"/>
                                          </p:to>
                                        </p:set>
                                        <p:anim calcmode="lin" valueType="num" p14:bounceEnd="67000">
                                          <p:cBhvr additive="base">
                                            <p:cTn id="103" dur="1000" fill="hold"/>
                                            <p:tgtEl>
                                              <p:spTgt spid="4"/>
                                            </p:tgtEl>
                                            <p:attrNameLst>
                                              <p:attrName>ppt_x</p:attrName>
                                            </p:attrNameLst>
                                          </p:cBhvr>
                                          <p:tavLst>
                                            <p:tav tm="0">
                                              <p:val>
                                                <p:strVal val="#ppt_x"/>
                                              </p:val>
                                            </p:tav>
                                            <p:tav tm="100000">
                                              <p:val>
                                                <p:strVal val="#ppt_x"/>
                                              </p:val>
                                            </p:tav>
                                          </p:tavLst>
                                        </p:anim>
                                        <p:anim calcmode="lin" valueType="num" p14:bounceEnd="67000">
                                          <p:cBhvr additive="base">
                                            <p:cTn id="104" dur="1000" fill="hold"/>
                                            <p:tgtEl>
                                              <p:spTgt spid="4"/>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14:presetBounceEnd="67000">
                                      <p:stCondLst>
                                        <p:cond delay="1000"/>
                                      </p:stCondLst>
                                      <p:childTnLst>
                                        <p:set>
                                          <p:cBhvr>
                                            <p:cTn id="106" dur="1" fill="hold">
                                              <p:stCondLst>
                                                <p:cond delay="0"/>
                                              </p:stCondLst>
                                            </p:cTn>
                                            <p:tgtEl>
                                              <p:spTgt spid="5"/>
                                            </p:tgtEl>
                                            <p:attrNameLst>
                                              <p:attrName>style.visibility</p:attrName>
                                            </p:attrNameLst>
                                          </p:cBhvr>
                                          <p:to>
                                            <p:strVal val="visible"/>
                                          </p:to>
                                        </p:set>
                                        <p:anim calcmode="lin" valueType="num" p14:bounceEnd="67000">
                                          <p:cBhvr additive="base">
                                            <p:cTn id="107" dur="1000" fill="hold"/>
                                            <p:tgtEl>
                                              <p:spTgt spid="5"/>
                                            </p:tgtEl>
                                            <p:attrNameLst>
                                              <p:attrName>ppt_x</p:attrName>
                                            </p:attrNameLst>
                                          </p:cBhvr>
                                          <p:tavLst>
                                            <p:tav tm="0">
                                              <p:val>
                                                <p:strVal val="#ppt_x"/>
                                              </p:val>
                                            </p:tav>
                                            <p:tav tm="100000">
                                              <p:val>
                                                <p:strVal val="#ppt_x"/>
                                              </p:val>
                                            </p:tav>
                                          </p:tavLst>
                                        </p:anim>
                                        <p:anim calcmode="lin" valueType="num" p14:bounceEnd="67000">
                                          <p:cBhvr additive="base">
                                            <p:cTn id="108" dur="1000" fill="hold"/>
                                            <p:tgtEl>
                                              <p:spTgt spid="5"/>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14:presetBounceEnd="67000">
                                      <p:stCondLst>
                                        <p:cond delay="1250"/>
                                      </p:stCondLst>
                                      <p:childTnLst>
                                        <p:set>
                                          <p:cBhvr>
                                            <p:cTn id="110" dur="1" fill="hold">
                                              <p:stCondLst>
                                                <p:cond delay="0"/>
                                              </p:stCondLst>
                                            </p:cTn>
                                            <p:tgtEl>
                                              <p:spTgt spid="73"/>
                                            </p:tgtEl>
                                            <p:attrNameLst>
                                              <p:attrName>style.visibility</p:attrName>
                                            </p:attrNameLst>
                                          </p:cBhvr>
                                          <p:to>
                                            <p:strVal val="visible"/>
                                          </p:to>
                                        </p:set>
                                        <p:anim calcmode="lin" valueType="num" p14:bounceEnd="67000">
                                          <p:cBhvr additive="base">
                                            <p:cTn id="111" dur="1000" fill="hold"/>
                                            <p:tgtEl>
                                              <p:spTgt spid="73"/>
                                            </p:tgtEl>
                                            <p:attrNameLst>
                                              <p:attrName>ppt_x</p:attrName>
                                            </p:attrNameLst>
                                          </p:cBhvr>
                                          <p:tavLst>
                                            <p:tav tm="0">
                                              <p:val>
                                                <p:strVal val="#ppt_x"/>
                                              </p:val>
                                            </p:tav>
                                            <p:tav tm="100000">
                                              <p:val>
                                                <p:strVal val="#ppt_x"/>
                                              </p:val>
                                            </p:tav>
                                          </p:tavLst>
                                        </p:anim>
                                        <p:anim calcmode="lin" valueType="num" p14:bounceEnd="67000">
                                          <p:cBhvr additive="base">
                                            <p:cTn id="112" dur="10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22" grpId="0"/>
          <p:bldP spid="23" grpId="0"/>
          <p:bldP spid="50" grpId="0"/>
          <p:bldP spid="51" grpId="0"/>
          <p:bldP spid="63" grpId="0"/>
          <p:bldP spid="64" grpId="0"/>
          <p:bldP spid="65" grpId="0"/>
          <p:bldP spid="66" grpId="0"/>
          <p:bldP spid="6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1000" fill="hold"/>
                                            <p:tgtEl>
                                              <p:spTgt spid="57"/>
                                            </p:tgtEl>
                                            <p:attrNameLst>
                                              <p:attrName>ppt_x</p:attrName>
                                            </p:attrNameLst>
                                          </p:cBhvr>
                                          <p:tavLst>
                                            <p:tav tm="0">
                                              <p:val>
                                                <p:strVal val="0-#ppt_w/2"/>
                                              </p:val>
                                            </p:tav>
                                            <p:tav tm="100000">
                                              <p:val>
                                                <p:strVal val="#ppt_x"/>
                                              </p:val>
                                            </p:tav>
                                          </p:tavLst>
                                        </p:anim>
                                        <p:anim calcmode="lin" valueType="num">
                                          <p:cBhvr additive="base">
                                            <p:cTn id="8" dur="10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1000" fill="hold"/>
                                            <p:tgtEl>
                                              <p:spTgt spid="56"/>
                                            </p:tgtEl>
                                            <p:attrNameLst>
                                              <p:attrName>ppt_x</p:attrName>
                                            </p:attrNameLst>
                                          </p:cBhvr>
                                          <p:tavLst>
                                            <p:tav tm="0">
                                              <p:val>
                                                <p:strVal val="0-#ppt_w/2"/>
                                              </p:val>
                                            </p:tav>
                                            <p:tav tm="100000">
                                              <p:val>
                                                <p:strVal val="#ppt_x"/>
                                              </p:val>
                                            </p:tav>
                                          </p:tavLst>
                                        </p:anim>
                                        <p:anim calcmode="lin" valueType="num">
                                          <p:cBhvr additive="base">
                                            <p:cTn id="12" dur="10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1000" fill="hold"/>
                                            <p:tgtEl>
                                              <p:spTgt spid="55"/>
                                            </p:tgtEl>
                                            <p:attrNameLst>
                                              <p:attrName>ppt_x</p:attrName>
                                            </p:attrNameLst>
                                          </p:cBhvr>
                                          <p:tavLst>
                                            <p:tav tm="0">
                                              <p:val>
                                                <p:strVal val="0-#ppt_w/2"/>
                                              </p:val>
                                            </p:tav>
                                            <p:tav tm="100000">
                                              <p:val>
                                                <p:strVal val="#ppt_x"/>
                                              </p:val>
                                            </p:tav>
                                          </p:tavLst>
                                        </p:anim>
                                        <p:anim calcmode="lin" valueType="num">
                                          <p:cBhvr additive="base">
                                            <p:cTn id="16" dur="100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1000" fill="hold"/>
                                            <p:tgtEl>
                                              <p:spTgt spid="54"/>
                                            </p:tgtEl>
                                            <p:attrNameLst>
                                              <p:attrName>ppt_x</p:attrName>
                                            </p:attrNameLst>
                                          </p:cBhvr>
                                          <p:tavLst>
                                            <p:tav tm="0">
                                              <p:val>
                                                <p:strVal val="0-#ppt_w/2"/>
                                              </p:val>
                                            </p:tav>
                                            <p:tav tm="100000">
                                              <p:val>
                                                <p:strVal val="#ppt_x"/>
                                              </p:val>
                                            </p:tav>
                                          </p:tavLst>
                                        </p:anim>
                                        <p:anim calcmode="lin" valueType="num">
                                          <p:cBhvr additive="base">
                                            <p:cTn id="20" dur="1000" fill="hold"/>
                                            <p:tgtEl>
                                              <p:spTgt spid="5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1000" fill="hold"/>
                                            <p:tgtEl>
                                              <p:spTgt spid="53"/>
                                            </p:tgtEl>
                                            <p:attrNameLst>
                                              <p:attrName>ppt_x</p:attrName>
                                            </p:attrNameLst>
                                          </p:cBhvr>
                                          <p:tavLst>
                                            <p:tav tm="0">
                                              <p:val>
                                                <p:strVal val="0-#ppt_w/2"/>
                                              </p:val>
                                            </p:tav>
                                            <p:tav tm="100000">
                                              <p:val>
                                                <p:strVal val="#ppt_x"/>
                                              </p:val>
                                            </p:tav>
                                          </p:tavLst>
                                        </p:anim>
                                        <p:anim calcmode="lin" valueType="num">
                                          <p:cBhvr additive="base">
                                            <p:cTn id="24" dur="1000" fill="hold"/>
                                            <p:tgtEl>
                                              <p:spTgt spid="53"/>
                                            </p:tgtEl>
                                            <p:attrNameLst>
                                              <p:attrName>ppt_y</p:attrName>
                                            </p:attrNameLst>
                                          </p:cBhvr>
                                          <p:tavLst>
                                            <p:tav tm="0">
                                              <p:val>
                                                <p:strVal val="#ppt_y"/>
                                              </p:val>
                                            </p:tav>
                                            <p:tav tm="100000">
                                              <p:val>
                                                <p:strVal val="#ppt_y"/>
                                              </p:val>
                                            </p:tav>
                                          </p:tavLst>
                                        </p:anim>
                                      </p:childTnLst>
                                    </p:cTn>
                                  </p:par>
                                  <p:par>
                                    <p:cTn id="25" presetID="53" presetClass="entr" presetSubtype="16" fill="hold" grpId="0" nodeType="withEffect">
                                      <p:stCondLst>
                                        <p:cond delay="250"/>
                                      </p:stCondLst>
                                      <p:childTnLst>
                                        <p:set>
                                          <p:cBhvr>
                                            <p:cTn id="26" dur="1" fill="hold">
                                              <p:stCondLst>
                                                <p:cond delay="0"/>
                                              </p:stCondLst>
                                            </p:cTn>
                                            <p:tgtEl>
                                              <p:spTgt spid="50"/>
                                            </p:tgtEl>
                                            <p:attrNameLst>
                                              <p:attrName>style.visibility</p:attrName>
                                            </p:attrNameLst>
                                          </p:cBhvr>
                                          <p:to>
                                            <p:strVal val="visible"/>
                                          </p:to>
                                        </p:set>
                                        <p:anim calcmode="lin" valueType="num">
                                          <p:cBhvr>
                                            <p:cTn id="27" dur="750" fill="hold"/>
                                            <p:tgtEl>
                                              <p:spTgt spid="50"/>
                                            </p:tgtEl>
                                            <p:attrNameLst>
                                              <p:attrName>ppt_w</p:attrName>
                                            </p:attrNameLst>
                                          </p:cBhvr>
                                          <p:tavLst>
                                            <p:tav tm="0">
                                              <p:val>
                                                <p:fltVal val="0"/>
                                              </p:val>
                                            </p:tav>
                                            <p:tav tm="100000">
                                              <p:val>
                                                <p:strVal val="#ppt_w"/>
                                              </p:val>
                                            </p:tav>
                                          </p:tavLst>
                                        </p:anim>
                                        <p:anim calcmode="lin" valueType="num">
                                          <p:cBhvr>
                                            <p:cTn id="28" dur="750" fill="hold"/>
                                            <p:tgtEl>
                                              <p:spTgt spid="50"/>
                                            </p:tgtEl>
                                            <p:attrNameLst>
                                              <p:attrName>ppt_h</p:attrName>
                                            </p:attrNameLst>
                                          </p:cBhvr>
                                          <p:tavLst>
                                            <p:tav tm="0">
                                              <p:val>
                                                <p:fltVal val="0"/>
                                              </p:val>
                                            </p:tav>
                                            <p:tav tm="100000">
                                              <p:val>
                                                <p:strVal val="#ppt_h"/>
                                              </p:val>
                                            </p:tav>
                                          </p:tavLst>
                                        </p:anim>
                                        <p:animEffect transition="in" filter="fade">
                                          <p:cBhvr>
                                            <p:cTn id="29" dur="750"/>
                                            <p:tgtEl>
                                              <p:spTgt spid="50"/>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67"/>
                                            </p:tgtEl>
                                            <p:attrNameLst>
                                              <p:attrName>style.visibility</p:attrName>
                                            </p:attrNameLst>
                                          </p:cBhvr>
                                          <p:to>
                                            <p:strVal val="visible"/>
                                          </p:to>
                                        </p:set>
                                        <p:anim calcmode="lin" valueType="num">
                                          <p:cBhvr>
                                            <p:cTn id="32" dur="750" fill="hold"/>
                                            <p:tgtEl>
                                              <p:spTgt spid="67"/>
                                            </p:tgtEl>
                                            <p:attrNameLst>
                                              <p:attrName>ppt_w</p:attrName>
                                            </p:attrNameLst>
                                          </p:cBhvr>
                                          <p:tavLst>
                                            <p:tav tm="0">
                                              <p:val>
                                                <p:fltVal val="0"/>
                                              </p:val>
                                            </p:tav>
                                            <p:tav tm="100000">
                                              <p:val>
                                                <p:strVal val="#ppt_w"/>
                                              </p:val>
                                            </p:tav>
                                          </p:tavLst>
                                        </p:anim>
                                        <p:anim calcmode="lin" valueType="num">
                                          <p:cBhvr>
                                            <p:cTn id="33" dur="750" fill="hold"/>
                                            <p:tgtEl>
                                              <p:spTgt spid="67"/>
                                            </p:tgtEl>
                                            <p:attrNameLst>
                                              <p:attrName>ppt_h</p:attrName>
                                            </p:attrNameLst>
                                          </p:cBhvr>
                                          <p:tavLst>
                                            <p:tav tm="0">
                                              <p:val>
                                                <p:fltVal val="0"/>
                                              </p:val>
                                            </p:tav>
                                            <p:tav tm="100000">
                                              <p:val>
                                                <p:strVal val="#ppt_h"/>
                                              </p:val>
                                            </p:tav>
                                          </p:tavLst>
                                        </p:anim>
                                        <p:animEffect transition="in" filter="fade">
                                          <p:cBhvr>
                                            <p:cTn id="34" dur="750"/>
                                            <p:tgtEl>
                                              <p:spTgt spid="67"/>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51"/>
                                            </p:tgtEl>
                                            <p:attrNameLst>
                                              <p:attrName>style.visibility</p:attrName>
                                            </p:attrNameLst>
                                          </p:cBhvr>
                                          <p:to>
                                            <p:strVal val="visible"/>
                                          </p:to>
                                        </p:set>
                                        <p:anim calcmode="lin" valueType="num">
                                          <p:cBhvr>
                                            <p:cTn id="37" dur="750" fill="hold"/>
                                            <p:tgtEl>
                                              <p:spTgt spid="51"/>
                                            </p:tgtEl>
                                            <p:attrNameLst>
                                              <p:attrName>ppt_w</p:attrName>
                                            </p:attrNameLst>
                                          </p:cBhvr>
                                          <p:tavLst>
                                            <p:tav tm="0">
                                              <p:val>
                                                <p:fltVal val="0"/>
                                              </p:val>
                                            </p:tav>
                                            <p:tav tm="100000">
                                              <p:val>
                                                <p:strVal val="#ppt_w"/>
                                              </p:val>
                                            </p:tav>
                                          </p:tavLst>
                                        </p:anim>
                                        <p:anim calcmode="lin" valueType="num">
                                          <p:cBhvr>
                                            <p:cTn id="38" dur="750" fill="hold"/>
                                            <p:tgtEl>
                                              <p:spTgt spid="51"/>
                                            </p:tgtEl>
                                            <p:attrNameLst>
                                              <p:attrName>ppt_h</p:attrName>
                                            </p:attrNameLst>
                                          </p:cBhvr>
                                          <p:tavLst>
                                            <p:tav tm="0">
                                              <p:val>
                                                <p:fltVal val="0"/>
                                              </p:val>
                                            </p:tav>
                                            <p:tav tm="100000">
                                              <p:val>
                                                <p:strVal val="#ppt_h"/>
                                              </p:val>
                                            </p:tav>
                                          </p:tavLst>
                                        </p:anim>
                                        <p:animEffect transition="in" filter="fade">
                                          <p:cBhvr>
                                            <p:cTn id="39" dur="750"/>
                                            <p:tgtEl>
                                              <p:spTgt spid="51"/>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6"/>
                                            </p:tgtEl>
                                            <p:attrNameLst>
                                              <p:attrName>style.visibility</p:attrName>
                                            </p:attrNameLst>
                                          </p:cBhvr>
                                          <p:to>
                                            <p:strVal val="visible"/>
                                          </p:to>
                                        </p:set>
                                        <p:anim calcmode="lin" valueType="num">
                                          <p:cBhvr>
                                            <p:cTn id="42" dur="750" fill="hold"/>
                                            <p:tgtEl>
                                              <p:spTgt spid="66"/>
                                            </p:tgtEl>
                                            <p:attrNameLst>
                                              <p:attrName>ppt_w</p:attrName>
                                            </p:attrNameLst>
                                          </p:cBhvr>
                                          <p:tavLst>
                                            <p:tav tm="0">
                                              <p:val>
                                                <p:fltVal val="0"/>
                                              </p:val>
                                            </p:tav>
                                            <p:tav tm="100000">
                                              <p:val>
                                                <p:strVal val="#ppt_w"/>
                                              </p:val>
                                            </p:tav>
                                          </p:tavLst>
                                        </p:anim>
                                        <p:anim calcmode="lin" valueType="num">
                                          <p:cBhvr>
                                            <p:cTn id="43" dur="750" fill="hold"/>
                                            <p:tgtEl>
                                              <p:spTgt spid="66"/>
                                            </p:tgtEl>
                                            <p:attrNameLst>
                                              <p:attrName>ppt_h</p:attrName>
                                            </p:attrNameLst>
                                          </p:cBhvr>
                                          <p:tavLst>
                                            <p:tav tm="0">
                                              <p:val>
                                                <p:fltVal val="0"/>
                                              </p:val>
                                            </p:tav>
                                            <p:tav tm="100000">
                                              <p:val>
                                                <p:strVal val="#ppt_h"/>
                                              </p:val>
                                            </p:tav>
                                          </p:tavLst>
                                        </p:anim>
                                        <p:animEffect transition="in" filter="fade">
                                          <p:cBhvr>
                                            <p:cTn id="44" dur="750"/>
                                            <p:tgtEl>
                                              <p:spTgt spid="66"/>
                                            </p:tgtEl>
                                          </p:cBhvr>
                                        </p:animEffect>
                                      </p:childTnLst>
                                    </p:cTn>
                                  </p:par>
                                  <p:par>
                                    <p:cTn id="45" presetID="53" presetClass="entr" presetSubtype="16" fill="hold" grpId="0" nodeType="withEffect">
                                      <p:stCondLst>
                                        <p:cond delay="750"/>
                                      </p:stCondLst>
                                      <p:childTnLst>
                                        <p:set>
                                          <p:cBhvr>
                                            <p:cTn id="46" dur="1" fill="hold">
                                              <p:stCondLst>
                                                <p:cond delay="0"/>
                                              </p:stCondLst>
                                            </p:cTn>
                                            <p:tgtEl>
                                              <p:spTgt spid="23"/>
                                            </p:tgtEl>
                                            <p:attrNameLst>
                                              <p:attrName>style.visibility</p:attrName>
                                            </p:attrNameLst>
                                          </p:cBhvr>
                                          <p:to>
                                            <p:strVal val="visible"/>
                                          </p:to>
                                        </p:set>
                                        <p:anim calcmode="lin" valueType="num">
                                          <p:cBhvr>
                                            <p:cTn id="47" dur="750" fill="hold"/>
                                            <p:tgtEl>
                                              <p:spTgt spid="23"/>
                                            </p:tgtEl>
                                            <p:attrNameLst>
                                              <p:attrName>ppt_w</p:attrName>
                                            </p:attrNameLst>
                                          </p:cBhvr>
                                          <p:tavLst>
                                            <p:tav tm="0">
                                              <p:val>
                                                <p:fltVal val="0"/>
                                              </p:val>
                                            </p:tav>
                                            <p:tav tm="100000">
                                              <p:val>
                                                <p:strVal val="#ppt_w"/>
                                              </p:val>
                                            </p:tav>
                                          </p:tavLst>
                                        </p:anim>
                                        <p:anim calcmode="lin" valueType="num">
                                          <p:cBhvr>
                                            <p:cTn id="48" dur="750" fill="hold"/>
                                            <p:tgtEl>
                                              <p:spTgt spid="23"/>
                                            </p:tgtEl>
                                            <p:attrNameLst>
                                              <p:attrName>ppt_h</p:attrName>
                                            </p:attrNameLst>
                                          </p:cBhvr>
                                          <p:tavLst>
                                            <p:tav tm="0">
                                              <p:val>
                                                <p:fltVal val="0"/>
                                              </p:val>
                                            </p:tav>
                                            <p:tav tm="100000">
                                              <p:val>
                                                <p:strVal val="#ppt_h"/>
                                              </p:val>
                                            </p:tav>
                                          </p:tavLst>
                                        </p:anim>
                                        <p:animEffect transition="in" filter="fade">
                                          <p:cBhvr>
                                            <p:cTn id="49" dur="750"/>
                                            <p:tgtEl>
                                              <p:spTgt spid="23"/>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65"/>
                                            </p:tgtEl>
                                            <p:attrNameLst>
                                              <p:attrName>style.visibility</p:attrName>
                                            </p:attrNameLst>
                                          </p:cBhvr>
                                          <p:to>
                                            <p:strVal val="visible"/>
                                          </p:to>
                                        </p:set>
                                        <p:anim calcmode="lin" valueType="num">
                                          <p:cBhvr>
                                            <p:cTn id="52" dur="750" fill="hold"/>
                                            <p:tgtEl>
                                              <p:spTgt spid="65"/>
                                            </p:tgtEl>
                                            <p:attrNameLst>
                                              <p:attrName>ppt_w</p:attrName>
                                            </p:attrNameLst>
                                          </p:cBhvr>
                                          <p:tavLst>
                                            <p:tav tm="0">
                                              <p:val>
                                                <p:fltVal val="0"/>
                                              </p:val>
                                            </p:tav>
                                            <p:tav tm="100000">
                                              <p:val>
                                                <p:strVal val="#ppt_w"/>
                                              </p:val>
                                            </p:tav>
                                          </p:tavLst>
                                        </p:anim>
                                        <p:anim calcmode="lin" valueType="num">
                                          <p:cBhvr>
                                            <p:cTn id="53" dur="750" fill="hold"/>
                                            <p:tgtEl>
                                              <p:spTgt spid="65"/>
                                            </p:tgtEl>
                                            <p:attrNameLst>
                                              <p:attrName>ppt_h</p:attrName>
                                            </p:attrNameLst>
                                          </p:cBhvr>
                                          <p:tavLst>
                                            <p:tav tm="0">
                                              <p:val>
                                                <p:fltVal val="0"/>
                                              </p:val>
                                            </p:tav>
                                            <p:tav tm="100000">
                                              <p:val>
                                                <p:strVal val="#ppt_h"/>
                                              </p:val>
                                            </p:tav>
                                          </p:tavLst>
                                        </p:anim>
                                        <p:animEffect transition="in" filter="fade">
                                          <p:cBhvr>
                                            <p:cTn id="54" dur="750"/>
                                            <p:tgtEl>
                                              <p:spTgt spid="65"/>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22"/>
                                            </p:tgtEl>
                                            <p:attrNameLst>
                                              <p:attrName>style.visibility</p:attrName>
                                            </p:attrNameLst>
                                          </p:cBhvr>
                                          <p:to>
                                            <p:strVal val="visible"/>
                                          </p:to>
                                        </p:set>
                                        <p:anim calcmode="lin" valueType="num">
                                          <p:cBhvr>
                                            <p:cTn id="57" dur="750" fill="hold"/>
                                            <p:tgtEl>
                                              <p:spTgt spid="22"/>
                                            </p:tgtEl>
                                            <p:attrNameLst>
                                              <p:attrName>ppt_w</p:attrName>
                                            </p:attrNameLst>
                                          </p:cBhvr>
                                          <p:tavLst>
                                            <p:tav tm="0">
                                              <p:val>
                                                <p:fltVal val="0"/>
                                              </p:val>
                                            </p:tav>
                                            <p:tav tm="100000">
                                              <p:val>
                                                <p:strVal val="#ppt_w"/>
                                              </p:val>
                                            </p:tav>
                                          </p:tavLst>
                                        </p:anim>
                                        <p:anim calcmode="lin" valueType="num">
                                          <p:cBhvr>
                                            <p:cTn id="58" dur="750" fill="hold"/>
                                            <p:tgtEl>
                                              <p:spTgt spid="22"/>
                                            </p:tgtEl>
                                            <p:attrNameLst>
                                              <p:attrName>ppt_h</p:attrName>
                                            </p:attrNameLst>
                                          </p:cBhvr>
                                          <p:tavLst>
                                            <p:tav tm="0">
                                              <p:val>
                                                <p:fltVal val="0"/>
                                              </p:val>
                                            </p:tav>
                                            <p:tav tm="100000">
                                              <p:val>
                                                <p:strVal val="#ppt_h"/>
                                              </p:val>
                                            </p:tav>
                                          </p:tavLst>
                                        </p:anim>
                                        <p:animEffect transition="in" filter="fade">
                                          <p:cBhvr>
                                            <p:cTn id="59" dur="750"/>
                                            <p:tgtEl>
                                              <p:spTgt spid="22"/>
                                            </p:tgtEl>
                                          </p:cBhvr>
                                        </p:animEffect>
                                      </p:childTnLst>
                                    </p:cTn>
                                  </p:par>
                                  <p:par>
                                    <p:cTn id="60" presetID="53" presetClass="entr" presetSubtype="16" fill="hold" grpId="0" nodeType="withEffect">
                                      <p:stCondLst>
                                        <p:cond delay="1000"/>
                                      </p:stCondLst>
                                      <p:childTnLst>
                                        <p:set>
                                          <p:cBhvr>
                                            <p:cTn id="61" dur="1" fill="hold">
                                              <p:stCondLst>
                                                <p:cond delay="0"/>
                                              </p:stCondLst>
                                            </p:cTn>
                                            <p:tgtEl>
                                              <p:spTgt spid="64"/>
                                            </p:tgtEl>
                                            <p:attrNameLst>
                                              <p:attrName>style.visibility</p:attrName>
                                            </p:attrNameLst>
                                          </p:cBhvr>
                                          <p:to>
                                            <p:strVal val="visible"/>
                                          </p:to>
                                        </p:set>
                                        <p:anim calcmode="lin" valueType="num">
                                          <p:cBhvr>
                                            <p:cTn id="62" dur="750" fill="hold"/>
                                            <p:tgtEl>
                                              <p:spTgt spid="64"/>
                                            </p:tgtEl>
                                            <p:attrNameLst>
                                              <p:attrName>ppt_w</p:attrName>
                                            </p:attrNameLst>
                                          </p:cBhvr>
                                          <p:tavLst>
                                            <p:tav tm="0">
                                              <p:val>
                                                <p:fltVal val="0"/>
                                              </p:val>
                                            </p:tav>
                                            <p:tav tm="100000">
                                              <p:val>
                                                <p:strVal val="#ppt_w"/>
                                              </p:val>
                                            </p:tav>
                                          </p:tavLst>
                                        </p:anim>
                                        <p:anim calcmode="lin" valueType="num">
                                          <p:cBhvr>
                                            <p:cTn id="63" dur="750" fill="hold"/>
                                            <p:tgtEl>
                                              <p:spTgt spid="64"/>
                                            </p:tgtEl>
                                            <p:attrNameLst>
                                              <p:attrName>ppt_h</p:attrName>
                                            </p:attrNameLst>
                                          </p:cBhvr>
                                          <p:tavLst>
                                            <p:tav tm="0">
                                              <p:val>
                                                <p:fltVal val="0"/>
                                              </p:val>
                                            </p:tav>
                                            <p:tav tm="100000">
                                              <p:val>
                                                <p:strVal val="#ppt_h"/>
                                              </p:val>
                                            </p:tav>
                                          </p:tavLst>
                                        </p:anim>
                                        <p:animEffect transition="in" filter="fade">
                                          <p:cBhvr>
                                            <p:cTn id="64" dur="750"/>
                                            <p:tgtEl>
                                              <p:spTgt spid="64"/>
                                            </p:tgtEl>
                                          </p:cBhvr>
                                        </p:animEffect>
                                      </p:childTnLst>
                                    </p:cTn>
                                  </p:par>
                                  <p:par>
                                    <p:cTn id="65" presetID="53" presetClass="entr" presetSubtype="16" fill="hold" grpId="0" nodeType="withEffect">
                                      <p:stCondLst>
                                        <p:cond delay="1250"/>
                                      </p:stCondLst>
                                      <p:childTnLst>
                                        <p:set>
                                          <p:cBhvr>
                                            <p:cTn id="66" dur="1" fill="hold">
                                              <p:stCondLst>
                                                <p:cond delay="0"/>
                                              </p:stCondLst>
                                            </p:cTn>
                                            <p:tgtEl>
                                              <p:spTgt spid="21"/>
                                            </p:tgtEl>
                                            <p:attrNameLst>
                                              <p:attrName>style.visibility</p:attrName>
                                            </p:attrNameLst>
                                          </p:cBhvr>
                                          <p:to>
                                            <p:strVal val="visible"/>
                                          </p:to>
                                        </p:set>
                                        <p:anim calcmode="lin" valueType="num">
                                          <p:cBhvr>
                                            <p:cTn id="67" dur="750" fill="hold"/>
                                            <p:tgtEl>
                                              <p:spTgt spid="21"/>
                                            </p:tgtEl>
                                            <p:attrNameLst>
                                              <p:attrName>ppt_w</p:attrName>
                                            </p:attrNameLst>
                                          </p:cBhvr>
                                          <p:tavLst>
                                            <p:tav tm="0">
                                              <p:val>
                                                <p:fltVal val="0"/>
                                              </p:val>
                                            </p:tav>
                                            <p:tav tm="100000">
                                              <p:val>
                                                <p:strVal val="#ppt_w"/>
                                              </p:val>
                                            </p:tav>
                                          </p:tavLst>
                                        </p:anim>
                                        <p:anim calcmode="lin" valueType="num">
                                          <p:cBhvr>
                                            <p:cTn id="68" dur="750" fill="hold"/>
                                            <p:tgtEl>
                                              <p:spTgt spid="21"/>
                                            </p:tgtEl>
                                            <p:attrNameLst>
                                              <p:attrName>ppt_h</p:attrName>
                                            </p:attrNameLst>
                                          </p:cBhvr>
                                          <p:tavLst>
                                            <p:tav tm="0">
                                              <p:val>
                                                <p:fltVal val="0"/>
                                              </p:val>
                                            </p:tav>
                                            <p:tav tm="100000">
                                              <p:val>
                                                <p:strVal val="#ppt_h"/>
                                              </p:val>
                                            </p:tav>
                                          </p:tavLst>
                                        </p:anim>
                                        <p:animEffect transition="in" filter="fade">
                                          <p:cBhvr>
                                            <p:cTn id="69" dur="750"/>
                                            <p:tgtEl>
                                              <p:spTgt spid="21"/>
                                            </p:tgtEl>
                                          </p:cBhvr>
                                        </p:animEffect>
                                      </p:childTnLst>
                                    </p:cTn>
                                  </p:par>
                                  <p:par>
                                    <p:cTn id="70" presetID="53" presetClass="entr" presetSubtype="16" fill="hold" grpId="0" nodeType="withEffect">
                                      <p:stCondLst>
                                        <p:cond delay="1250"/>
                                      </p:stCondLst>
                                      <p:childTnLst>
                                        <p:set>
                                          <p:cBhvr>
                                            <p:cTn id="71" dur="1" fill="hold">
                                              <p:stCondLst>
                                                <p:cond delay="0"/>
                                              </p:stCondLst>
                                            </p:cTn>
                                            <p:tgtEl>
                                              <p:spTgt spid="63"/>
                                            </p:tgtEl>
                                            <p:attrNameLst>
                                              <p:attrName>style.visibility</p:attrName>
                                            </p:attrNameLst>
                                          </p:cBhvr>
                                          <p:to>
                                            <p:strVal val="visible"/>
                                          </p:to>
                                        </p:set>
                                        <p:anim calcmode="lin" valueType="num">
                                          <p:cBhvr>
                                            <p:cTn id="72" dur="750" fill="hold"/>
                                            <p:tgtEl>
                                              <p:spTgt spid="63"/>
                                            </p:tgtEl>
                                            <p:attrNameLst>
                                              <p:attrName>ppt_w</p:attrName>
                                            </p:attrNameLst>
                                          </p:cBhvr>
                                          <p:tavLst>
                                            <p:tav tm="0">
                                              <p:val>
                                                <p:fltVal val="0"/>
                                              </p:val>
                                            </p:tav>
                                            <p:tav tm="100000">
                                              <p:val>
                                                <p:strVal val="#ppt_w"/>
                                              </p:val>
                                            </p:tav>
                                          </p:tavLst>
                                        </p:anim>
                                        <p:anim calcmode="lin" valueType="num">
                                          <p:cBhvr>
                                            <p:cTn id="73" dur="750" fill="hold"/>
                                            <p:tgtEl>
                                              <p:spTgt spid="63"/>
                                            </p:tgtEl>
                                            <p:attrNameLst>
                                              <p:attrName>ppt_h</p:attrName>
                                            </p:attrNameLst>
                                          </p:cBhvr>
                                          <p:tavLst>
                                            <p:tav tm="0">
                                              <p:val>
                                                <p:fltVal val="0"/>
                                              </p:val>
                                            </p:tav>
                                            <p:tav tm="100000">
                                              <p:val>
                                                <p:strVal val="#ppt_h"/>
                                              </p:val>
                                            </p:tav>
                                          </p:tavLst>
                                        </p:anim>
                                        <p:animEffect transition="in" filter="fade">
                                          <p:cBhvr>
                                            <p:cTn id="74" dur="750"/>
                                            <p:tgtEl>
                                              <p:spTgt spid="63"/>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right)">
                                          <p:cBhvr>
                                            <p:cTn id="77" dur="1750"/>
                                            <p:tgtEl>
                                              <p:spTgt spid="34"/>
                                            </p:tgtEl>
                                          </p:cBhvr>
                                        </p:animEffect>
                                      </p:childTnLst>
                                    </p:cTn>
                                  </p:par>
                                  <p:par>
                                    <p:cTn id="78" presetID="22" presetClass="entr" presetSubtype="1" fill="hold" nodeType="withEffect">
                                      <p:stCondLst>
                                        <p:cond delay="250"/>
                                      </p:stCondLst>
                                      <p:childTnLst>
                                        <p:set>
                                          <p:cBhvr>
                                            <p:cTn id="79" dur="1" fill="hold">
                                              <p:stCondLst>
                                                <p:cond delay="0"/>
                                              </p:stCondLst>
                                            </p:cTn>
                                            <p:tgtEl>
                                              <p:spTgt spid="62"/>
                                            </p:tgtEl>
                                            <p:attrNameLst>
                                              <p:attrName>style.visibility</p:attrName>
                                            </p:attrNameLst>
                                          </p:cBhvr>
                                          <p:to>
                                            <p:strVal val="visible"/>
                                          </p:to>
                                        </p:set>
                                        <p:animEffect transition="in" filter="wipe(up)">
                                          <p:cBhvr>
                                            <p:cTn id="80" dur="750"/>
                                            <p:tgtEl>
                                              <p:spTgt spid="62"/>
                                            </p:tgtEl>
                                          </p:cBhvr>
                                        </p:animEffect>
                                      </p:childTnLst>
                                    </p:cTn>
                                  </p:par>
                                  <p:par>
                                    <p:cTn id="81" presetID="22" presetClass="entr" presetSubtype="1" fill="hold" nodeType="withEffect">
                                      <p:stCondLst>
                                        <p:cond delay="500"/>
                                      </p:stCondLst>
                                      <p:childTnLst>
                                        <p:set>
                                          <p:cBhvr>
                                            <p:cTn id="82" dur="1" fill="hold">
                                              <p:stCondLst>
                                                <p:cond delay="0"/>
                                              </p:stCondLst>
                                            </p:cTn>
                                            <p:tgtEl>
                                              <p:spTgt spid="61"/>
                                            </p:tgtEl>
                                            <p:attrNameLst>
                                              <p:attrName>style.visibility</p:attrName>
                                            </p:attrNameLst>
                                          </p:cBhvr>
                                          <p:to>
                                            <p:strVal val="visible"/>
                                          </p:to>
                                        </p:set>
                                        <p:animEffect transition="in" filter="wipe(up)">
                                          <p:cBhvr>
                                            <p:cTn id="83" dur="750"/>
                                            <p:tgtEl>
                                              <p:spTgt spid="61"/>
                                            </p:tgtEl>
                                          </p:cBhvr>
                                        </p:animEffect>
                                      </p:childTnLst>
                                    </p:cTn>
                                  </p:par>
                                  <p:par>
                                    <p:cTn id="84" presetID="22" presetClass="entr" presetSubtype="1" fill="hold" nodeType="withEffect">
                                      <p:stCondLst>
                                        <p:cond delay="750"/>
                                      </p:stCondLst>
                                      <p:childTnLst>
                                        <p:set>
                                          <p:cBhvr>
                                            <p:cTn id="85" dur="1" fill="hold">
                                              <p:stCondLst>
                                                <p:cond delay="0"/>
                                              </p:stCondLst>
                                            </p:cTn>
                                            <p:tgtEl>
                                              <p:spTgt spid="60"/>
                                            </p:tgtEl>
                                            <p:attrNameLst>
                                              <p:attrName>style.visibility</p:attrName>
                                            </p:attrNameLst>
                                          </p:cBhvr>
                                          <p:to>
                                            <p:strVal val="visible"/>
                                          </p:to>
                                        </p:set>
                                        <p:animEffect transition="in" filter="wipe(up)">
                                          <p:cBhvr>
                                            <p:cTn id="86" dur="750"/>
                                            <p:tgtEl>
                                              <p:spTgt spid="60"/>
                                            </p:tgtEl>
                                          </p:cBhvr>
                                        </p:animEffect>
                                      </p:childTnLst>
                                    </p:cTn>
                                  </p:par>
                                  <p:par>
                                    <p:cTn id="87" presetID="22" presetClass="entr" presetSubtype="1" fill="hold" nodeType="withEffect">
                                      <p:stCondLst>
                                        <p:cond delay="1000"/>
                                      </p:stCondLst>
                                      <p:childTnLst>
                                        <p:set>
                                          <p:cBhvr>
                                            <p:cTn id="88" dur="1" fill="hold">
                                              <p:stCondLst>
                                                <p:cond delay="0"/>
                                              </p:stCondLst>
                                            </p:cTn>
                                            <p:tgtEl>
                                              <p:spTgt spid="59"/>
                                            </p:tgtEl>
                                            <p:attrNameLst>
                                              <p:attrName>style.visibility</p:attrName>
                                            </p:attrNameLst>
                                          </p:cBhvr>
                                          <p:to>
                                            <p:strVal val="visible"/>
                                          </p:to>
                                        </p:set>
                                        <p:animEffect transition="in" filter="wipe(up)">
                                          <p:cBhvr>
                                            <p:cTn id="89" dur="750"/>
                                            <p:tgtEl>
                                              <p:spTgt spid="59"/>
                                            </p:tgtEl>
                                          </p:cBhvr>
                                        </p:animEffect>
                                      </p:childTnLst>
                                    </p:cTn>
                                  </p:par>
                                  <p:par>
                                    <p:cTn id="90" presetID="22" presetClass="entr" presetSubtype="1" fill="hold" nodeType="withEffect">
                                      <p:stCondLst>
                                        <p:cond delay="1250"/>
                                      </p:stCondLst>
                                      <p:childTnLst>
                                        <p:set>
                                          <p:cBhvr>
                                            <p:cTn id="91" dur="1" fill="hold">
                                              <p:stCondLst>
                                                <p:cond delay="0"/>
                                              </p:stCondLst>
                                            </p:cTn>
                                            <p:tgtEl>
                                              <p:spTgt spid="58"/>
                                            </p:tgtEl>
                                            <p:attrNameLst>
                                              <p:attrName>style.visibility</p:attrName>
                                            </p:attrNameLst>
                                          </p:cBhvr>
                                          <p:to>
                                            <p:strVal val="visible"/>
                                          </p:to>
                                        </p:set>
                                        <p:animEffect transition="in" filter="wipe(up)">
                                          <p:cBhvr>
                                            <p:cTn id="92" dur="750"/>
                                            <p:tgtEl>
                                              <p:spTgt spid="58"/>
                                            </p:tgtEl>
                                          </p:cBhvr>
                                        </p:animEffect>
                                      </p:childTnLst>
                                    </p:cTn>
                                  </p:par>
                                  <p:par>
                                    <p:cTn id="93" presetID="2" presetClass="entr" presetSubtype="4" fill="hold" nodeType="withEffect">
                                      <p:stCondLst>
                                        <p:cond delay="250"/>
                                      </p:stCondLst>
                                      <p:childTnLst>
                                        <p:set>
                                          <p:cBhvr>
                                            <p:cTn id="94" dur="1" fill="hold">
                                              <p:stCondLst>
                                                <p:cond delay="0"/>
                                              </p:stCondLst>
                                            </p:cTn>
                                            <p:tgtEl>
                                              <p:spTgt spid="2"/>
                                            </p:tgtEl>
                                            <p:attrNameLst>
                                              <p:attrName>style.visibility</p:attrName>
                                            </p:attrNameLst>
                                          </p:cBhvr>
                                          <p:to>
                                            <p:strVal val="visible"/>
                                          </p:to>
                                        </p:set>
                                        <p:anim calcmode="lin" valueType="num">
                                          <p:cBhvr additive="base">
                                            <p:cTn id="95" dur="1000" fill="hold"/>
                                            <p:tgtEl>
                                              <p:spTgt spid="2"/>
                                            </p:tgtEl>
                                            <p:attrNameLst>
                                              <p:attrName>ppt_x</p:attrName>
                                            </p:attrNameLst>
                                          </p:cBhvr>
                                          <p:tavLst>
                                            <p:tav tm="0">
                                              <p:val>
                                                <p:strVal val="#ppt_x"/>
                                              </p:val>
                                            </p:tav>
                                            <p:tav tm="100000">
                                              <p:val>
                                                <p:strVal val="#ppt_x"/>
                                              </p:val>
                                            </p:tav>
                                          </p:tavLst>
                                        </p:anim>
                                        <p:anim calcmode="lin" valueType="num">
                                          <p:cBhvr additive="base">
                                            <p:cTn id="96" dur="1000" fill="hold"/>
                                            <p:tgtEl>
                                              <p:spTgt spid="2"/>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500"/>
                                      </p:stCondLst>
                                      <p:childTnLst>
                                        <p:set>
                                          <p:cBhvr>
                                            <p:cTn id="98" dur="1" fill="hold">
                                              <p:stCondLst>
                                                <p:cond delay="0"/>
                                              </p:stCondLst>
                                            </p:cTn>
                                            <p:tgtEl>
                                              <p:spTgt spid="3"/>
                                            </p:tgtEl>
                                            <p:attrNameLst>
                                              <p:attrName>style.visibility</p:attrName>
                                            </p:attrNameLst>
                                          </p:cBhvr>
                                          <p:to>
                                            <p:strVal val="visible"/>
                                          </p:to>
                                        </p:set>
                                        <p:anim calcmode="lin" valueType="num">
                                          <p:cBhvr additive="base">
                                            <p:cTn id="99" dur="1000" fill="hold"/>
                                            <p:tgtEl>
                                              <p:spTgt spid="3"/>
                                            </p:tgtEl>
                                            <p:attrNameLst>
                                              <p:attrName>ppt_x</p:attrName>
                                            </p:attrNameLst>
                                          </p:cBhvr>
                                          <p:tavLst>
                                            <p:tav tm="0">
                                              <p:val>
                                                <p:strVal val="#ppt_x"/>
                                              </p:val>
                                            </p:tav>
                                            <p:tav tm="100000">
                                              <p:val>
                                                <p:strVal val="#ppt_x"/>
                                              </p:val>
                                            </p:tav>
                                          </p:tavLst>
                                        </p:anim>
                                        <p:anim calcmode="lin" valueType="num">
                                          <p:cBhvr additive="base">
                                            <p:cTn id="100" dur="1000" fill="hold"/>
                                            <p:tgtEl>
                                              <p:spTgt spid="3"/>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750"/>
                                      </p:stCondLst>
                                      <p:childTnLst>
                                        <p:set>
                                          <p:cBhvr>
                                            <p:cTn id="102" dur="1" fill="hold">
                                              <p:stCondLst>
                                                <p:cond delay="0"/>
                                              </p:stCondLst>
                                            </p:cTn>
                                            <p:tgtEl>
                                              <p:spTgt spid="4"/>
                                            </p:tgtEl>
                                            <p:attrNameLst>
                                              <p:attrName>style.visibility</p:attrName>
                                            </p:attrNameLst>
                                          </p:cBhvr>
                                          <p:to>
                                            <p:strVal val="visible"/>
                                          </p:to>
                                        </p:set>
                                        <p:anim calcmode="lin" valueType="num">
                                          <p:cBhvr additive="base">
                                            <p:cTn id="103" dur="1000" fill="hold"/>
                                            <p:tgtEl>
                                              <p:spTgt spid="4"/>
                                            </p:tgtEl>
                                            <p:attrNameLst>
                                              <p:attrName>ppt_x</p:attrName>
                                            </p:attrNameLst>
                                          </p:cBhvr>
                                          <p:tavLst>
                                            <p:tav tm="0">
                                              <p:val>
                                                <p:strVal val="#ppt_x"/>
                                              </p:val>
                                            </p:tav>
                                            <p:tav tm="100000">
                                              <p:val>
                                                <p:strVal val="#ppt_x"/>
                                              </p:val>
                                            </p:tav>
                                          </p:tavLst>
                                        </p:anim>
                                        <p:anim calcmode="lin" valueType="num">
                                          <p:cBhvr additive="base">
                                            <p:cTn id="104" dur="1000" fill="hold"/>
                                            <p:tgtEl>
                                              <p:spTgt spid="4"/>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1000"/>
                                      </p:stCondLst>
                                      <p:childTnLst>
                                        <p:set>
                                          <p:cBhvr>
                                            <p:cTn id="106" dur="1" fill="hold">
                                              <p:stCondLst>
                                                <p:cond delay="0"/>
                                              </p:stCondLst>
                                            </p:cTn>
                                            <p:tgtEl>
                                              <p:spTgt spid="5"/>
                                            </p:tgtEl>
                                            <p:attrNameLst>
                                              <p:attrName>style.visibility</p:attrName>
                                            </p:attrNameLst>
                                          </p:cBhvr>
                                          <p:to>
                                            <p:strVal val="visible"/>
                                          </p:to>
                                        </p:set>
                                        <p:anim calcmode="lin" valueType="num">
                                          <p:cBhvr additive="base">
                                            <p:cTn id="107" dur="1000" fill="hold"/>
                                            <p:tgtEl>
                                              <p:spTgt spid="5"/>
                                            </p:tgtEl>
                                            <p:attrNameLst>
                                              <p:attrName>ppt_x</p:attrName>
                                            </p:attrNameLst>
                                          </p:cBhvr>
                                          <p:tavLst>
                                            <p:tav tm="0">
                                              <p:val>
                                                <p:strVal val="#ppt_x"/>
                                              </p:val>
                                            </p:tav>
                                            <p:tav tm="100000">
                                              <p:val>
                                                <p:strVal val="#ppt_x"/>
                                              </p:val>
                                            </p:tav>
                                          </p:tavLst>
                                        </p:anim>
                                        <p:anim calcmode="lin" valueType="num">
                                          <p:cBhvr additive="base">
                                            <p:cTn id="108" dur="1000" fill="hold"/>
                                            <p:tgtEl>
                                              <p:spTgt spid="5"/>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1250"/>
                                      </p:stCondLst>
                                      <p:childTnLst>
                                        <p:set>
                                          <p:cBhvr>
                                            <p:cTn id="110" dur="1" fill="hold">
                                              <p:stCondLst>
                                                <p:cond delay="0"/>
                                              </p:stCondLst>
                                            </p:cTn>
                                            <p:tgtEl>
                                              <p:spTgt spid="73"/>
                                            </p:tgtEl>
                                            <p:attrNameLst>
                                              <p:attrName>style.visibility</p:attrName>
                                            </p:attrNameLst>
                                          </p:cBhvr>
                                          <p:to>
                                            <p:strVal val="visible"/>
                                          </p:to>
                                        </p:set>
                                        <p:anim calcmode="lin" valueType="num">
                                          <p:cBhvr additive="base">
                                            <p:cTn id="111" dur="1000" fill="hold"/>
                                            <p:tgtEl>
                                              <p:spTgt spid="73"/>
                                            </p:tgtEl>
                                            <p:attrNameLst>
                                              <p:attrName>ppt_x</p:attrName>
                                            </p:attrNameLst>
                                          </p:cBhvr>
                                          <p:tavLst>
                                            <p:tav tm="0">
                                              <p:val>
                                                <p:strVal val="#ppt_x"/>
                                              </p:val>
                                            </p:tav>
                                            <p:tav tm="100000">
                                              <p:val>
                                                <p:strVal val="#ppt_x"/>
                                              </p:val>
                                            </p:tav>
                                          </p:tavLst>
                                        </p:anim>
                                        <p:anim calcmode="lin" valueType="num">
                                          <p:cBhvr additive="base">
                                            <p:cTn id="112" dur="10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1" grpId="0"/>
          <p:bldP spid="22" grpId="0"/>
          <p:bldP spid="23" grpId="0"/>
          <p:bldP spid="50" grpId="0"/>
          <p:bldP spid="51" grpId="0"/>
          <p:bldP spid="63" grpId="0"/>
          <p:bldP spid="64" grpId="0"/>
          <p:bldP spid="65" grpId="0"/>
          <p:bldP spid="66" grpId="0"/>
          <p:bldP spid="6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Freeform 5">
            <a:extLst>
              <a:ext uri="{FF2B5EF4-FFF2-40B4-BE49-F238E27FC236}">
                <a16:creationId xmlns:a16="http://schemas.microsoft.com/office/drawing/2014/main" id="{F9E4DF3C-18A0-4E61-8597-2DAFEB7C3E3B}"/>
              </a:ext>
            </a:extLst>
          </p:cNvPr>
          <p:cNvSpPr>
            <a:spLocks/>
          </p:cNvSpPr>
          <p:nvPr/>
        </p:nvSpPr>
        <p:spPr bwMode="auto">
          <a:xfrm>
            <a:off x="1577975" y="2344738"/>
            <a:ext cx="2055813" cy="2878138"/>
          </a:xfrm>
          <a:custGeom>
            <a:avLst/>
            <a:gdLst>
              <a:gd name="T0" fmla="*/ 475 w 520"/>
              <a:gd name="T1" fmla="*/ 726 h 726"/>
              <a:gd name="T2" fmla="*/ 45 w 520"/>
              <a:gd name="T3" fmla="*/ 726 h 726"/>
              <a:gd name="T4" fmla="*/ 0 w 520"/>
              <a:gd name="T5" fmla="*/ 680 h 726"/>
              <a:gd name="T6" fmla="*/ 0 w 520"/>
              <a:gd name="T7" fmla="*/ 45 h 726"/>
              <a:gd name="T8" fmla="*/ 45 w 520"/>
              <a:gd name="T9" fmla="*/ 0 h 726"/>
              <a:gd name="T10" fmla="*/ 475 w 520"/>
              <a:gd name="T11" fmla="*/ 0 h 726"/>
              <a:gd name="T12" fmla="*/ 520 w 520"/>
              <a:gd name="T13" fmla="*/ 45 h 726"/>
              <a:gd name="T14" fmla="*/ 520 w 520"/>
              <a:gd name="T15" fmla="*/ 680 h 726"/>
              <a:gd name="T16" fmla="*/ 475 w 520"/>
              <a:gd name="T17"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0" h="726">
                <a:moveTo>
                  <a:pt x="475" y="726"/>
                </a:moveTo>
                <a:cubicBezTo>
                  <a:pt x="45" y="726"/>
                  <a:pt x="45" y="726"/>
                  <a:pt x="45" y="726"/>
                </a:cubicBezTo>
                <a:cubicBezTo>
                  <a:pt x="20" y="726"/>
                  <a:pt x="0" y="705"/>
                  <a:pt x="0" y="680"/>
                </a:cubicBezTo>
                <a:cubicBezTo>
                  <a:pt x="0" y="45"/>
                  <a:pt x="0" y="45"/>
                  <a:pt x="0" y="45"/>
                </a:cubicBezTo>
                <a:cubicBezTo>
                  <a:pt x="0" y="20"/>
                  <a:pt x="20" y="0"/>
                  <a:pt x="45" y="0"/>
                </a:cubicBezTo>
                <a:cubicBezTo>
                  <a:pt x="475" y="0"/>
                  <a:pt x="475" y="0"/>
                  <a:pt x="475" y="0"/>
                </a:cubicBezTo>
                <a:cubicBezTo>
                  <a:pt x="500" y="0"/>
                  <a:pt x="520" y="20"/>
                  <a:pt x="520" y="45"/>
                </a:cubicBezTo>
                <a:cubicBezTo>
                  <a:pt x="520" y="680"/>
                  <a:pt x="520" y="680"/>
                  <a:pt x="520" y="680"/>
                </a:cubicBezTo>
                <a:cubicBezTo>
                  <a:pt x="520" y="705"/>
                  <a:pt x="500" y="726"/>
                  <a:pt x="475" y="7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sp>
        <p:nvSpPr>
          <p:cNvPr id="100" name="Rectangle 6">
            <a:extLst>
              <a:ext uri="{FF2B5EF4-FFF2-40B4-BE49-F238E27FC236}">
                <a16:creationId xmlns:a16="http://schemas.microsoft.com/office/drawing/2014/main" id="{424CB883-EE85-4EA6-A046-D5A24848F956}"/>
              </a:ext>
            </a:extLst>
          </p:cNvPr>
          <p:cNvSpPr>
            <a:spLocks noChangeArrowheads="1"/>
          </p:cNvSpPr>
          <p:nvPr/>
        </p:nvSpPr>
        <p:spPr bwMode="auto">
          <a:xfrm>
            <a:off x="1843088" y="4551363"/>
            <a:ext cx="156735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900" b="1" i="0" u="none" strike="noStrike" cap="none" normalizeH="0" baseline="0">
                <a:ln>
                  <a:noFill/>
                </a:ln>
                <a:solidFill>
                  <a:schemeClr val="bg2"/>
                </a:solidFill>
                <a:effectLst/>
                <a:latin typeface="Open Sans" panose="020B0606030504020204" pitchFamily="34" charset="0"/>
              </a:rPr>
              <a:t>INFODATA 01</a:t>
            </a:r>
            <a:endParaRPr kumimoji="0" lang="ru-UA" altLang="ru-UA" sz="1800" b="0" i="0" u="none" strike="noStrike" cap="none" normalizeH="0" baseline="0">
              <a:ln>
                <a:noFill/>
              </a:ln>
              <a:solidFill>
                <a:schemeClr val="bg2"/>
              </a:solidFill>
              <a:effectLst/>
            </a:endParaRPr>
          </a:p>
        </p:txBody>
      </p:sp>
      <p:sp>
        <p:nvSpPr>
          <p:cNvPr id="101" name="Freeform 7">
            <a:extLst>
              <a:ext uri="{FF2B5EF4-FFF2-40B4-BE49-F238E27FC236}">
                <a16:creationId xmlns:a16="http://schemas.microsoft.com/office/drawing/2014/main" id="{B44B3E20-6048-4895-AD07-4533794817DF}"/>
              </a:ext>
            </a:extLst>
          </p:cNvPr>
          <p:cNvSpPr>
            <a:spLocks/>
          </p:cNvSpPr>
          <p:nvPr/>
        </p:nvSpPr>
        <p:spPr bwMode="auto">
          <a:xfrm>
            <a:off x="3906838" y="2344738"/>
            <a:ext cx="2054225" cy="2878138"/>
          </a:xfrm>
          <a:custGeom>
            <a:avLst/>
            <a:gdLst>
              <a:gd name="T0" fmla="*/ 475 w 520"/>
              <a:gd name="T1" fmla="*/ 726 h 726"/>
              <a:gd name="T2" fmla="*/ 46 w 520"/>
              <a:gd name="T3" fmla="*/ 726 h 726"/>
              <a:gd name="T4" fmla="*/ 0 w 520"/>
              <a:gd name="T5" fmla="*/ 680 h 726"/>
              <a:gd name="T6" fmla="*/ 0 w 520"/>
              <a:gd name="T7" fmla="*/ 45 h 726"/>
              <a:gd name="T8" fmla="*/ 46 w 520"/>
              <a:gd name="T9" fmla="*/ 0 h 726"/>
              <a:gd name="T10" fmla="*/ 475 w 520"/>
              <a:gd name="T11" fmla="*/ 0 h 726"/>
              <a:gd name="T12" fmla="*/ 520 w 520"/>
              <a:gd name="T13" fmla="*/ 45 h 726"/>
              <a:gd name="T14" fmla="*/ 520 w 520"/>
              <a:gd name="T15" fmla="*/ 680 h 726"/>
              <a:gd name="T16" fmla="*/ 475 w 520"/>
              <a:gd name="T17"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0" h="726">
                <a:moveTo>
                  <a:pt x="475" y="726"/>
                </a:moveTo>
                <a:cubicBezTo>
                  <a:pt x="46" y="726"/>
                  <a:pt x="46" y="726"/>
                  <a:pt x="46" y="726"/>
                </a:cubicBezTo>
                <a:cubicBezTo>
                  <a:pt x="20" y="726"/>
                  <a:pt x="0" y="705"/>
                  <a:pt x="0" y="680"/>
                </a:cubicBezTo>
                <a:cubicBezTo>
                  <a:pt x="0" y="45"/>
                  <a:pt x="0" y="45"/>
                  <a:pt x="0" y="45"/>
                </a:cubicBezTo>
                <a:cubicBezTo>
                  <a:pt x="0" y="20"/>
                  <a:pt x="20" y="0"/>
                  <a:pt x="46" y="0"/>
                </a:cubicBezTo>
                <a:cubicBezTo>
                  <a:pt x="475" y="0"/>
                  <a:pt x="475" y="0"/>
                  <a:pt x="475" y="0"/>
                </a:cubicBezTo>
                <a:cubicBezTo>
                  <a:pt x="500" y="0"/>
                  <a:pt x="520" y="20"/>
                  <a:pt x="520" y="45"/>
                </a:cubicBezTo>
                <a:cubicBezTo>
                  <a:pt x="520" y="680"/>
                  <a:pt x="520" y="680"/>
                  <a:pt x="520" y="680"/>
                </a:cubicBezTo>
                <a:cubicBezTo>
                  <a:pt x="520" y="705"/>
                  <a:pt x="500" y="726"/>
                  <a:pt x="475" y="72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ru-UA"/>
          </a:p>
        </p:txBody>
      </p:sp>
      <p:sp>
        <p:nvSpPr>
          <p:cNvPr id="102" name="Rectangle 8">
            <a:extLst>
              <a:ext uri="{FF2B5EF4-FFF2-40B4-BE49-F238E27FC236}">
                <a16:creationId xmlns:a16="http://schemas.microsoft.com/office/drawing/2014/main" id="{7A100093-9CA2-4E62-B9AD-66716050190A}"/>
              </a:ext>
            </a:extLst>
          </p:cNvPr>
          <p:cNvSpPr>
            <a:spLocks noChangeArrowheads="1"/>
          </p:cNvSpPr>
          <p:nvPr/>
        </p:nvSpPr>
        <p:spPr bwMode="auto">
          <a:xfrm>
            <a:off x="4170363" y="4551363"/>
            <a:ext cx="156735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900" b="1" i="0" u="none" strike="noStrike" cap="none" normalizeH="0" baseline="0">
                <a:ln>
                  <a:noFill/>
                </a:ln>
                <a:solidFill>
                  <a:schemeClr val="bg2"/>
                </a:solidFill>
                <a:effectLst/>
                <a:latin typeface="Open Sans" panose="020B0606030504020204" pitchFamily="34" charset="0"/>
              </a:rPr>
              <a:t>INFODATA 02</a:t>
            </a:r>
            <a:endParaRPr kumimoji="0" lang="ru-UA" altLang="ru-UA" sz="1800" b="0" i="0" u="none" strike="noStrike" cap="none" normalizeH="0" baseline="0">
              <a:ln>
                <a:noFill/>
              </a:ln>
              <a:solidFill>
                <a:schemeClr val="bg2"/>
              </a:solidFill>
              <a:effectLst/>
            </a:endParaRPr>
          </a:p>
        </p:txBody>
      </p:sp>
      <p:sp>
        <p:nvSpPr>
          <p:cNvPr id="103" name="Freeform 9">
            <a:extLst>
              <a:ext uri="{FF2B5EF4-FFF2-40B4-BE49-F238E27FC236}">
                <a16:creationId xmlns:a16="http://schemas.microsoft.com/office/drawing/2014/main" id="{08C5A210-E789-40BB-8A38-7D17C4EB24F5}"/>
              </a:ext>
            </a:extLst>
          </p:cNvPr>
          <p:cNvSpPr>
            <a:spLocks/>
          </p:cNvSpPr>
          <p:nvPr/>
        </p:nvSpPr>
        <p:spPr bwMode="auto">
          <a:xfrm>
            <a:off x="6234113" y="2344738"/>
            <a:ext cx="2055813" cy="2878138"/>
          </a:xfrm>
          <a:custGeom>
            <a:avLst/>
            <a:gdLst>
              <a:gd name="T0" fmla="*/ 475 w 520"/>
              <a:gd name="T1" fmla="*/ 726 h 726"/>
              <a:gd name="T2" fmla="*/ 46 w 520"/>
              <a:gd name="T3" fmla="*/ 726 h 726"/>
              <a:gd name="T4" fmla="*/ 0 w 520"/>
              <a:gd name="T5" fmla="*/ 680 h 726"/>
              <a:gd name="T6" fmla="*/ 0 w 520"/>
              <a:gd name="T7" fmla="*/ 45 h 726"/>
              <a:gd name="T8" fmla="*/ 46 w 520"/>
              <a:gd name="T9" fmla="*/ 0 h 726"/>
              <a:gd name="T10" fmla="*/ 475 w 520"/>
              <a:gd name="T11" fmla="*/ 0 h 726"/>
              <a:gd name="T12" fmla="*/ 520 w 520"/>
              <a:gd name="T13" fmla="*/ 45 h 726"/>
              <a:gd name="T14" fmla="*/ 520 w 520"/>
              <a:gd name="T15" fmla="*/ 680 h 726"/>
              <a:gd name="T16" fmla="*/ 475 w 520"/>
              <a:gd name="T17"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0" h="726">
                <a:moveTo>
                  <a:pt x="475" y="726"/>
                </a:moveTo>
                <a:cubicBezTo>
                  <a:pt x="46" y="726"/>
                  <a:pt x="46" y="726"/>
                  <a:pt x="46" y="726"/>
                </a:cubicBezTo>
                <a:cubicBezTo>
                  <a:pt x="21" y="726"/>
                  <a:pt x="0" y="705"/>
                  <a:pt x="0" y="680"/>
                </a:cubicBezTo>
                <a:cubicBezTo>
                  <a:pt x="0" y="45"/>
                  <a:pt x="0" y="45"/>
                  <a:pt x="0" y="45"/>
                </a:cubicBezTo>
                <a:cubicBezTo>
                  <a:pt x="0" y="20"/>
                  <a:pt x="21" y="0"/>
                  <a:pt x="46" y="0"/>
                </a:cubicBezTo>
                <a:cubicBezTo>
                  <a:pt x="475" y="0"/>
                  <a:pt x="475" y="0"/>
                  <a:pt x="475" y="0"/>
                </a:cubicBezTo>
                <a:cubicBezTo>
                  <a:pt x="500" y="0"/>
                  <a:pt x="520" y="20"/>
                  <a:pt x="520" y="45"/>
                </a:cubicBezTo>
                <a:cubicBezTo>
                  <a:pt x="520" y="680"/>
                  <a:pt x="520" y="680"/>
                  <a:pt x="520" y="680"/>
                </a:cubicBezTo>
                <a:cubicBezTo>
                  <a:pt x="520" y="705"/>
                  <a:pt x="500" y="726"/>
                  <a:pt x="475" y="72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ru-UA"/>
          </a:p>
        </p:txBody>
      </p:sp>
      <p:sp>
        <p:nvSpPr>
          <p:cNvPr id="110" name="Rectangle 10">
            <a:extLst>
              <a:ext uri="{FF2B5EF4-FFF2-40B4-BE49-F238E27FC236}">
                <a16:creationId xmlns:a16="http://schemas.microsoft.com/office/drawing/2014/main" id="{49A9A48B-F3BC-4043-9154-3FBEB8C0E8D4}"/>
              </a:ext>
            </a:extLst>
          </p:cNvPr>
          <p:cNvSpPr>
            <a:spLocks noChangeArrowheads="1"/>
          </p:cNvSpPr>
          <p:nvPr/>
        </p:nvSpPr>
        <p:spPr bwMode="auto">
          <a:xfrm>
            <a:off x="6499225" y="4551363"/>
            <a:ext cx="156735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900" b="1" i="0" u="none" strike="noStrike" cap="none" normalizeH="0" baseline="0">
                <a:ln>
                  <a:noFill/>
                </a:ln>
                <a:solidFill>
                  <a:schemeClr val="bg2"/>
                </a:solidFill>
                <a:effectLst/>
                <a:latin typeface="Open Sans" panose="020B0606030504020204" pitchFamily="34" charset="0"/>
              </a:rPr>
              <a:t>INFODATA 03</a:t>
            </a:r>
            <a:endParaRPr kumimoji="0" lang="ru-UA" altLang="ru-UA" sz="1800" b="0" i="0" u="none" strike="noStrike" cap="none" normalizeH="0" baseline="0">
              <a:ln>
                <a:noFill/>
              </a:ln>
              <a:solidFill>
                <a:schemeClr val="bg2"/>
              </a:solidFill>
              <a:effectLst/>
            </a:endParaRPr>
          </a:p>
        </p:txBody>
      </p:sp>
      <p:sp>
        <p:nvSpPr>
          <p:cNvPr id="130" name="Freeform 11">
            <a:extLst>
              <a:ext uri="{FF2B5EF4-FFF2-40B4-BE49-F238E27FC236}">
                <a16:creationId xmlns:a16="http://schemas.microsoft.com/office/drawing/2014/main" id="{5629755D-2C31-443E-AADA-4AE19D1A0C06}"/>
              </a:ext>
            </a:extLst>
          </p:cNvPr>
          <p:cNvSpPr>
            <a:spLocks/>
          </p:cNvSpPr>
          <p:nvPr/>
        </p:nvSpPr>
        <p:spPr bwMode="auto">
          <a:xfrm>
            <a:off x="8562975" y="2344738"/>
            <a:ext cx="2055813" cy="2878138"/>
          </a:xfrm>
          <a:custGeom>
            <a:avLst/>
            <a:gdLst>
              <a:gd name="T0" fmla="*/ 475 w 520"/>
              <a:gd name="T1" fmla="*/ 726 h 726"/>
              <a:gd name="T2" fmla="*/ 46 w 520"/>
              <a:gd name="T3" fmla="*/ 726 h 726"/>
              <a:gd name="T4" fmla="*/ 0 w 520"/>
              <a:gd name="T5" fmla="*/ 680 h 726"/>
              <a:gd name="T6" fmla="*/ 0 w 520"/>
              <a:gd name="T7" fmla="*/ 45 h 726"/>
              <a:gd name="T8" fmla="*/ 46 w 520"/>
              <a:gd name="T9" fmla="*/ 0 h 726"/>
              <a:gd name="T10" fmla="*/ 475 w 520"/>
              <a:gd name="T11" fmla="*/ 0 h 726"/>
              <a:gd name="T12" fmla="*/ 520 w 520"/>
              <a:gd name="T13" fmla="*/ 45 h 726"/>
              <a:gd name="T14" fmla="*/ 520 w 520"/>
              <a:gd name="T15" fmla="*/ 680 h 726"/>
              <a:gd name="T16" fmla="*/ 475 w 520"/>
              <a:gd name="T17" fmla="*/ 72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0" h="726">
                <a:moveTo>
                  <a:pt x="475" y="726"/>
                </a:moveTo>
                <a:cubicBezTo>
                  <a:pt x="46" y="726"/>
                  <a:pt x="46" y="726"/>
                  <a:pt x="46" y="726"/>
                </a:cubicBezTo>
                <a:cubicBezTo>
                  <a:pt x="21" y="726"/>
                  <a:pt x="0" y="705"/>
                  <a:pt x="0" y="680"/>
                </a:cubicBezTo>
                <a:cubicBezTo>
                  <a:pt x="0" y="45"/>
                  <a:pt x="0" y="45"/>
                  <a:pt x="0" y="45"/>
                </a:cubicBezTo>
                <a:cubicBezTo>
                  <a:pt x="0" y="20"/>
                  <a:pt x="21" y="0"/>
                  <a:pt x="46" y="0"/>
                </a:cubicBezTo>
                <a:cubicBezTo>
                  <a:pt x="475" y="0"/>
                  <a:pt x="475" y="0"/>
                  <a:pt x="475" y="0"/>
                </a:cubicBezTo>
                <a:cubicBezTo>
                  <a:pt x="500" y="0"/>
                  <a:pt x="520" y="20"/>
                  <a:pt x="520" y="45"/>
                </a:cubicBezTo>
                <a:cubicBezTo>
                  <a:pt x="520" y="680"/>
                  <a:pt x="520" y="680"/>
                  <a:pt x="520" y="680"/>
                </a:cubicBezTo>
                <a:cubicBezTo>
                  <a:pt x="520" y="705"/>
                  <a:pt x="500" y="726"/>
                  <a:pt x="475" y="72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ru-UA"/>
          </a:p>
        </p:txBody>
      </p:sp>
      <p:sp>
        <p:nvSpPr>
          <p:cNvPr id="131" name="Rectangle 12">
            <a:extLst>
              <a:ext uri="{FF2B5EF4-FFF2-40B4-BE49-F238E27FC236}">
                <a16:creationId xmlns:a16="http://schemas.microsoft.com/office/drawing/2014/main" id="{80F07D0B-784F-4E89-8911-9F0DAC93CF85}"/>
              </a:ext>
            </a:extLst>
          </p:cNvPr>
          <p:cNvSpPr>
            <a:spLocks noChangeArrowheads="1"/>
          </p:cNvSpPr>
          <p:nvPr/>
        </p:nvSpPr>
        <p:spPr bwMode="auto">
          <a:xfrm>
            <a:off x="8828088" y="4551363"/>
            <a:ext cx="156735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900" b="1" i="0" u="none" strike="noStrike" cap="none" normalizeH="0" baseline="0">
                <a:ln>
                  <a:noFill/>
                </a:ln>
                <a:solidFill>
                  <a:schemeClr val="bg2"/>
                </a:solidFill>
                <a:effectLst/>
                <a:latin typeface="Open Sans" panose="020B0606030504020204" pitchFamily="34" charset="0"/>
              </a:rPr>
              <a:t>INFODATA 04</a:t>
            </a:r>
            <a:endParaRPr kumimoji="0" lang="ru-UA" altLang="ru-UA" sz="1800" b="0" i="0" u="none" strike="noStrike" cap="none" normalizeH="0" baseline="0">
              <a:ln>
                <a:noFill/>
              </a:ln>
              <a:solidFill>
                <a:schemeClr val="bg2"/>
              </a:solidFill>
              <a:effectLst/>
            </a:endParaRPr>
          </a:p>
        </p:txBody>
      </p:sp>
      <p:sp>
        <p:nvSpPr>
          <p:cNvPr id="141" name="Text Placeholder 33">
            <a:extLst>
              <a:ext uri="{FF2B5EF4-FFF2-40B4-BE49-F238E27FC236}">
                <a16:creationId xmlns:a16="http://schemas.microsoft.com/office/drawing/2014/main" id="{8BE992F4-8487-4609-867A-277B97F5314D}"/>
              </a:ext>
            </a:extLst>
          </p:cNvPr>
          <p:cNvSpPr txBox="1">
            <a:spLocks/>
          </p:cNvSpPr>
          <p:nvPr/>
        </p:nvSpPr>
        <p:spPr>
          <a:xfrm>
            <a:off x="1859888" y="3392260"/>
            <a:ext cx="1584352" cy="8213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0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2"/>
                </a:solidFill>
              </a:rPr>
              <a:t>Lorem ipsum dolor sit amet, consectetur adipiscing elit, sed do eiusmod tempor incididunt ut labore et dolore magna aliqua. </a:t>
            </a:r>
            <a:endParaRPr lang="en-US" dirty="0">
              <a:solidFill>
                <a:schemeClr val="bg2"/>
              </a:solidFill>
            </a:endParaRPr>
          </a:p>
        </p:txBody>
      </p:sp>
      <p:sp>
        <p:nvSpPr>
          <p:cNvPr id="142" name="Text Placeholder 33">
            <a:extLst>
              <a:ext uri="{FF2B5EF4-FFF2-40B4-BE49-F238E27FC236}">
                <a16:creationId xmlns:a16="http://schemas.microsoft.com/office/drawing/2014/main" id="{B864BA10-EB3A-4F9B-A459-ECADDCF97A5B}"/>
              </a:ext>
            </a:extLst>
          </p:cNvPr>
          <p:cNvSpPr txBox="1">
            <a:spLocks/>
          </p:cNvSpPr>
          <p:nvPr/>
        </p:nvSpPr>
        <p:spPr>
          <a:xfrm>
            <a:off x="4170363" y="3392260"/>
            <a:ext cx="1584352" cy="8213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0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2"/>
                </a:solidFill>
              </a:rPr>
              <a:t>Lorem ipsum dolor sit amet, consectetur adipiscing elit, sed do eiusmod tempor incididunt ut labore et dolore magna aliqua. </a:t>
            </a:r>
            <a:endParaRPr lang="en-US" dirty="0">
              <a:solidFill>
                <a:schemeClr val="bg2"/>
              </a:solidFill>
            </a:endParaRPr>
          </a:p>
        </p:txBody>
      </p:sp>
      <p:sp>
        <p:nvSpPr>
          <p:cNvPr id="143" name="Text Placeholder 33">
            <a:extLst>
              <a:ext uri="{FF2B5EF4-FFF2-40B4-BE49-F238E27FC236}">
                <a16:creationId xmlns:a16="http://schemas.microsoft.com/office/drawing/2014/main" id="{B96D4F3B-21C7-4684-B2FD-658A4E8975C8}"/>
              </a:ext>
            </a:extLst>
          </p:cNvPr>
          <p:cNvSpPr txBox="1">
            <a:spLocks/>
          </p:cNvSpPr>
          <p:nvPr/>
        </p:nvSpPr>
        <p:spPr>
          <a:xfrm>
            <a:off x="6469843" y="3392260"/>
            <a:ext cx="1584352" cy="8213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0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2"/>
                </a:solidFill>
              </a:rPr>
              <a:t>Lorem ipsum dolor sit amet, consectetur adipiscing elit, sed do eiusmod tempor incididunt ut labore et dolore magna aliqua. </a:t>
            </a:r>
            <a:endParaRPr lang="en-US" dirty="0">
              <a:solidFill>
                <a:schemeClr val="bg2"/>
              </a:solidFill>
            </a:endParaRPr>
          </a:p>
        </p:txBody>
      </p:sp>
      <p:sp>
        <p:nvSpPr>
          <p:cNvPr id="144" name="Text Placeholder 33">
            <a:extLst>
              <a:ext uri="{FF2B5EF4-FFF2-40B4-BE49-F238E27FC236}">
                <a16:creationId xmlns:a16="http://schemas.microsoft.com/office/drawing/2014/main" id="{AE493FCC-A155-413C-B0BF-47AA5E7E3C44}"/>
              </a:ext>
            </a:extLst>
          </p:cNvPr>
          <p:cNvSpPr txBox="1">
            <a:spLocks/>
          </p:cNvSpPr>
          <p:nvPr/>
        </p:nvSpPr>
        <p:spPr>
          <a:xfrm>
            <a:off x="8798705" y="3392260"/>
            <a:ext cx="1584352" cy="82135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0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2"/>
                </a:solidFill>
              </a:rPr>
              <a:t>Lorem ipsum dolor sit amet, consectetur adipiscing elit, sed do eiusmod tempor incididunt ut labore et dolore magna aliqua. </a:t>
            </a:r>
            <a:endParaRPr lang="en-US" dirty="0">
              <a:solidFill>
                <a:schemeClr val="bg2"/>
              </a:solidFill>
            </a:endParaRPr>
          </a:p>
        </p:txBody>
      </p:sp>
      <p:grpSp>
        <p:nvGrpSpPr>
          <p:cNvPr id="145" name="Group 144">
            <a:extLst>
              <a:ext uri="{FF2B5EF4-FFF2-40B4-BE49-F238E27FC236}">
                <a16:creationId xmlns:a16="http://schemas.microsoft.com/office/drawing/2014/main" id="{54840AD8-4EB9-43C1-9037-4637C3A84A8C}"/>
              </a:ext>
            </a:extLst>
          </p:cNvPr>
          <p:cNvGrpSpPr/>
          <p:nvPr/>
        </p:nvGrpSpPr>
        <p:grpSpPr>
          <a:xfrm>
            <a:off x="1903761" y="1637278"/>
            <a:ext cx="1411716" cy="1413897"/>
            <a:chOff x="6345238" y="4948238"/>
            <a:chExt cx="1027113" cy="1028700"/>
          </a:xfrm>
          <a:effectLst>
            <a:outerShdw blurRad="228600" dist="127000" dir="2700000" sx="102000" sy="102000" algn="tl" rotWithShape="0">
              <a:prstClr val="black">
                <a:alpha val="19000"/>
              </a:prstClr>
            </a:outerShdw>
          </a:effectLst>
        </p:grpSpPr>
        <p:sp>
          <p:nvSpPr>
            <p:cNvPr id="146" name="Oval 56">
              <a:extLst>
                <a:ext uri="{FF2B5EF4-FFF2-40B4-BE49-F238E27FC236}">
                  <a16:creationId xmlns:a16="http://schemas.microsoft.com/office/drawing/2014/main" id="{01561F85-C146-4268-96C1-27CE46151D38}"/>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147" name="Oval 57">
              <a:extLst>
                <a:ext uri="{FF2B5EF4-FFF2-40B4-BE49-F238E27FC236}">
                  <a16:creationId xmlns:a16="http://schemas.microsoft.com/office/drawing/2014/main" id="{55B68AEC-E01C-41A0-9502-ADF0C1759851}"/>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48" name="Group 147">
            <a:extLst>
              <a:ext uri="{FF2B5EF4-FFF2-40B4-BE49-F238E27FC236}">
                <a16:creationId xmlns:a16="http://schemas.microsoft.com/office/drawing/2014/main" id="{4853D69B-E03A-4620-88C9-5DAF002D5F49}"/>
              </a:ext>
            </a:extLst>
          </p:cNvPr>
          <p:cNvGrpSpPr/>
          <p:nvPr/>
        </p:nvGrpSpPr>
        <p:grpSpPr>
          <a:xfrm>
            <a:off x="4225925" y="1637278"/>
            <a:ext cx="1411716" cy="1413897"/>
            <a:chOff x="6345238" y="4948238"/>
            <a:chExt cx="1027113" cy="1028700"/>
          </a:xfrm>
          <a:effectLst>
            <a:outerShdw blurRad="228600" dist="127000" dir="2700000" sx="102000" sy="102000" algn="tl" rotWithShape="0">
              <a:prstClr val="black">
                <a:alpha val="19000"/>
              </a:prstClr>
            </a:outerShdw>
          </a:effectLst>
        </p:grpSpPr>
        <p:sp>
          <p:nvSpPr>
            <p:cNvPr id="149" name="Oval 56">
              <a:extLst>
                <a:ext uri="{FF2B5EF4-FFF2-40B4-BE49-F238E27FC236}">
                  <a16:creationId xmlns:a16="http://schemas.microsoft.com/office/drawing/2014/main" id="{EE52D315-CE42-460C-B00F-8ED3C96B6A85}"/>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150" name="Oval 57">
              <a:extLst>
                <a:ext uri="{FF2B5EF4-FFF2-40B4-BE49-F238E27FC236}">
                  <a16:creationId xmlns:a16="http://schemas.microsoft.com/office/drawing/2014/main" id="{3FB3B2A0-A313-4658-B69C-B80C1B5636CC}"/>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51" name="Group 150">
            <a:extLst>
              <a:ext uri="{FF2B5EF4-FFF2-40B4-BE49-F238E27FC236}">
                <a16:creationId xmlns:a16="http://schemas.microsoft.com/office/drawing/2014/main" id="{E9E63746-2FA0-4C5A-8203-793B1FCD14A6}"/>
              </a:ext>
            </a:extLst>
          </p:cNvPr>
          <p:cNvGrpSpPr/>
          <p:nvPr/>
        </p:nvGrpSpPr>
        <p:grpSpPr>
          <a:xfrm>
            <a:off x="6550026" y="1637278"/>
            <a:ext cx="1411716" cy="1413897"/>
            <a:chOff x="6345238" y="4948238"/>
            <a:chExt cx="1027113" cy="1028700"/>
          </a:xfrm>
          <a:effectLst>
            <a:outerShdw blurRad="228600" dist="127000" dir="2700000" sx="102000" sy="102000" algn="tl" rotWithShape="0">
              <a:prstClr val="black">
                <a:alpha val="19000"/>
              </a:prstClr>
            </a:outerShdw>
          </a:effectLst>
        </p:grpSpPr>
        <p:sp>
          <p:nvSpPr>
            <p:cNvPr id="152" name="Oval 56">
              <a:extLst>
                <a:ext uri="{FF2B5EF4-FFF2-40B4-BE49-F238E27FC236}">
                  <a16:creationId xmlns:a16="http://schemas.microsoft.com/office/drawing/2014/main" id="{7EDB8078-BDCE-453B-8E13-F014D98584C3}"/>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153" name="Oval 57">
              <a:extLst>
                <a:ext uri="{FF2B5EF4-FFF2-40B4-BE49-F238E27FC236}">
                  <a16:creationId xmlns:a16="http://schemas.microsoft.com/office/drawing/2014/main" id="{7F76E685-5723-471F-852F-A5B0A95A15FE}"/>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154" name="Group 153">
            <a:extLst>
              <a:ext uri="{FF2B5EF4-FFF2-40B4-BE49-F238E27FC236}">
                <a16:creationId xmlns:a16="http://schemas.microsoft.com/office/drawing/2014/main" id="{8CB59829-E110-4013-8992-AAC99AFD735A}"/>
              </a:ext>
            </a:extLst>
          </p:cNvPr>
          <p:cNvGrpSpPr/>
          <p:nvPr/>
        </p:nvGrpSpPr>
        <p:grpSpPr>
          <a:xfrm>
            <a:off x="8876523" y="1637278"/>
            <a:ext cx="1411716" cy="1413897"/>
            <a:chOff x="6345238" y="4948238"/>
            <a:chExt cx="1027113" cy="1028700"/>
          </a:xfrm>
          <a:effectLst>
            <a:outerShdw blurRad="228600" dist="127000" dir="2700000" sx="102000" sy="102000" algn="tl" rotWithShape="0">
              <a:prstClr val="black">
                <a:alpha val="19000"/>
              </a:prstClr>
            </a:outerShdw>
          </a:effectLst>
        </p:grpSpPr>
        <p:sp>
          <p:nvSpPr>
            <p:cNvPr id="155" name="Oval 56">
              <a:extLst>
                <a:ext uri="{FF2B5EF4-FFF2-40B4-BE49-F238E27FC236}">
                  <a16:creationId xmlns:a16="http://schemas.microsoft.com/office/drawing/2014/main" id="{77D49DB5-ED9C-4363-9FDF-3EEAE75E57EF}"/>
                </a:ext>
              </a:extLst>
            </p:cNvPr>
            <p:cNvSpPr>
              <a:spLocks noChangeArrowheads="1"/>
            </p:cNvSpPr>
            <p:nvPr/>
          </p:nvSpPr>
          <p:spPr bwMode="auto">
            <a:xfrm>
              <a:off x="6345238" y="4948238"/>
              <a:ext cx="1027113" cy="1028700"/>
            </a:xfrm>
            <a:prstGeom prst="ellipse">
              <a:avLst/>
            </a:prstGeom>
            <a:gradFill flip="none" rotWithShape="1">
              <a:gsLst>
                <a:gs pos="0">
                  <a:schemeClr val="bg2">
                    <a:shade val="30000"/>
                    <a:satMod val="115000"/>
                  </a:schemeClr>
                </a:gs>
                <a:gs pos="100000">
                  <a:schemeClr val="bg2">
                    <a:shade val="100000"/>
                    <a:satMod val="115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156" name="Oval 57">
              <a:extLst>
                <a:ext uri="{FF2B5EF4-FFF2-40B4-BE49-F238E27FC236}">
                  <a16:creationId xmlns:a16="http://schemas.microsoft.com/office/drawing/2014/main" id="{FA0B7B31-E73D-47DF-8C64-DF5DAD848B74}"/>
                </a:ext>
              </a:extLst>
            </p:cNvPr>
            <p:cNvSpPr>
              <a:spLocks noChangeArrowheads="1"/>
            </p:cNvSpPr>
            <p:nvPr/>
          </p:nvSpPr>
          <p:spPr bwMode="auto">
            <a:xfrm>
              <a:off x="6359525" y="4962526"/>
              <a:ext cx="998538" cy="1000125"/>
            </a:xfrm>
            <a:prstGeom prst="ellipse">
              <a:avLst/>
            </a:pr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ru-UA"/>
            </a:p>
          </p:txBody>
        </p:sp>
      </p:grpSp>
      <p:sp>
        <p:nvSpPr>
          <p:cNvPr id="136" name="Freeform 17">
            <a:extLst>
              <a:ext uri="{FF2B5EF4-FFF2-40B4-BE49-F238E27FC236}">
                <a16:creationId xmlns:a16="http://schemas.microsoft.com/office/drawing/2014/main" id="{BEC08067-2BB3-4BDF-85A5-4C9EC9CFEA0B}"/>
              </a:ext>
            </a:extLst>
          </p:cNvPr>
          <p:cNvSpPr>
            <a:spLocks noEditPoints="1"/>
          </p:cNvSpPr>
          <p:nvPr/>
        </p:nvSpPr>
        <p:spPr bwMode="auto">
          <a:xfrm>
            <a:off x="6950075" y="1989138"/>
            <a:ext cx="628650" cy="654050"/>
          </a:xfrm>
          <a:custGeom>
            <a:avLst/>
            <a:gdLst>
              <a:gd name="T0" fmla="*/ 59 w 159"/>
              <a:gd name="T1" fmla="*/ 17 h 165"/>
              <a:gd name="T2" fmla="*/ 139 w 159"/>
              <a:gd name="T3" fmla="*/ 66 h 165"/>
              <a:gd name="T4" fmla="*/ 159 w 159"/>
              <a:gd name="T5" fmla="*/ 106 h 165"/>
              <a:gd name="T6" fmla="*/ 142 w 159"/>
              <a:gd name="T7" fmla="*/ 106 h 165"/>
              <a:gd name="T8" fmla="*/ 142 w 159"/>
              <a:gd name="T9" fmla="*/ 133 h 165"/>
              <a:gd name="T10" fmla="*/ 134 w 159"/>
              <a:gd name="T11" fmla="*/ 142 h 165"/>
              <a:gd name="T12" fmla="*/ 116 w 159"/>
              <a:gd name="T13" fmla="*/ 142 h 165"/>
              <a:gd name="T14" fmla="*/ 116 w 159"/>
              <a:gd name="T15" fmla="*/ 165 h 165"/>
              <a:gd name="T16" fmla="*/ 42 w 159"/>
              <a:gd name="T17" fmla="*/ 165 h 165"/>
              <a:gd name="T18" fmla="*/ 42 w 159"/>
              <a:gd name="T19" fmla="*/ 141 h 165"/>
              <a:gd name="T20" fmla="*/ 34 w 159"/>
              <a:gd name="T21" fmla="*/ 124 h 165"/>
              <a:gd name="T22" fmla="*/ 89 w 159"/>
              <a:gd name="T23" fmla="*/ 75 h 165"/>
              <a:gd name="T24" fmla="*/ 89 w 159"/>
              <a:gd name="T25" fmla="*/ 63 h 165"/>
              <a:gd name="T26" fmla="*/ 76 w 159"/>
              <a:gd name="T27" fmla="*/ 58 h 165"/>
              <a:gd name="T28" fmla="*/ 74 w 159"/>
              <a:gd name="T29" fmla="*/ 54 h 165"/>
              <a:gd name="T30" fmla="*/ 80 w 159"/>
              <a:gd name="T31" fmla="*/ 41 h 165"/>
              <a:gd name="T32" fmla="*/ 72 w 159"/>
              <a:gd name="T33" fmla="*/ 33 h 165"/>
              <a:gd name="T34" fmla="*/ 59 w 159"/>
              <a:gd name="T35" fmla="*/ 39 h 165"/>
              <a:gd name="T36" fmla="*/ 55 w 159"/>
              <a:gd name="T37" fmla="*/ 37 h 165"/>
              <a:gd name="T38" fmla="*/ 50 w 159"/>
              <a:gd name="T39" fmla="*/ 24 h 165"/>
              <a:gd name="T40" fmla="*/ 39 w 159"/>
              <a:gd name="T41" fmla="*/ 24 h 165"/>
              <a:gd name="T42" fmla="*/ 34 w 159"/>
              <a:gd name="T43" fmla="*/ 37 h 165"/>
              <a:gd name="T44" fmla="*/ 29 w 159"/>
              <a:gd name="T45" fmla="*/ 39 h 165"/>
              <a:gd name="T46" fmla="*/ 17 w 159"/>
              <a:gd name="T47" fmla="*/ 33 h 165"/>
              <a:gd name="T48" fmla="*/ 9 w 159"/>
              <a:gd name="T49" fmla="*/ 41 h 165"/>
              <a:gd name="T50" fmla="*/ 14 w 159"/>
              <a:gd name="T51" fmla="*/ 54 h 165"/>
              <a:gd name="T52" fmla="*/ 12 w 159"/>
              <a:gd name="T53" fmla="*/ 58 h 165"/>
              <a:gd name="T54" fmla="*/ 0 w 159"/>
              <a:gd name="T55" fmla="*/ 63 h 165"/>
              <a:gd name="T56" fmla="*/ 0 w 159"/>
              <a:gd name="T57" fmla="*/ 75 h 165"/>
              <a:gd name="T58" fmla="*/ 12 w 159"/>
              <a:gd name="T59" fmla="*/ 80 h 165"/>
              <a:gd name="T60" fmla="*/ 14 w 159"/>
              <a:gd name="T61" fmla="*/ 84 h 165"/>
              <a:gd name="T62" fmla="*/ 9 w 159"/>
              <a:gd name="T63" fmla="*/ 97 h 165"/>
              <a:gd name="T64" fmla="*/ 17 w 159"/>
              <a:gd name="T65" fmla="*/ 104 h 165"/>
              <a:gd name="T66" fmla="*/ 29 w 159"/>
              <a:gd name="T67" fmla="*/ 99 h 165"/>
              <a:gd name="T68" fmla="*/ 34 w 159"/>
              <a:gd name="T69" fmla="*/ 101 h 165"/>
              <a:gd name="T70" fmla="*/ 39 w 159"/>
              <a:gd name="T71" fmla="*/ 114 h 165"/>
              <a:gd name="T72" fmla="*/ 50 w 159"/>
              <a:gd name="T73" fmla="*/ 114 h 165"/>
              <a:gd name="T74" fmla="*/ 55 w 159"/>
              <a:gd name="T75" fmla="*/ 101 h 165"/>
              <a:gd name="T76" fmla="*/ 59 w 159"/>
              <a:gd name="T77" fmla="*/ 99 h 165"/>
              <a:gd name="T78" fmla="*/ 72 w 159"/>
              <a:gd name="T79" fmla="*/ 104 h 165"/>
              <a:gd name="T80" fmla="*/ 80 w 159"/>
              <a:gd name="T81" fmla="*/ 97 h 165"/>
              <a:gd name="T82" fmla="*/ 74 w 159"/>
              <a:gd name="T83" fmla="*/ 84 h 165"/>
              <a:gd name="T84" fmla="*/ 76 w 159"/>
              <a:gd name="T85" fmla="*/ 80 h 165"/>
              <a:gd name="T86" fmla="*/ 89 w 159"/>
              <a:gd name="T87" fmla="*/ 75 h 165"/>
              <a:gd name="T88" fmla="*/ 44 w 159"/>
              <a:gd name="T89" fmla="*/ 50 h 165"/>
              <a:gd name="T90" fmla="*/ 25 w 159"/>
              <a:gd name="T91" fmla="*/ 69 h 165"/>
              <a:gd name="T92" fmla="*/ 44 w 159"/>
              <a:gd name="T93" fmla="*/ 88 h 165"/>
              <a:gd name="T94" fmla="*/ 63 w 159"/>
              <a:gd name="T95" fmla="*/ 69 h 165"/>
              <a:gd name="T96" fmla="*/ 44 w 159"/>
              <a:gd name="T97" fmla="*/ 50 h 165"/>
              <a:gd name="T98" fmla="*/ 116 w 159"/>
              <a:gd name="T99" fmla="*/ 142 h 165"/>
              <a:gd name="T100" fmla="*/ 105 w 159"/>
              <a:gd name="T101" fmla="*/ 14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9" h="165">
                <a:moveTo>
                  <a:pt x="59" y="17"/>
                </a:moveTo>
                <a:cubicBezTo>
                  <a:pt x="147" y="0"/>
                  <a:pt x="139" y="66"/>
                  <a:pt x="139" y="66"/>
                </a:cubicBezTo>
                <a:cubicBezTo>
                  <a:pt x="159" y="106"/>
                  <a:pt x="159" y="106"/>
                  <a:pt x="159" y="106"/>
                </a:cubicBezTo>
                <a:cubicBezTo>
                  <a:pt x="142" y="106"/>
                  <a:pt x="142" y="106"/>
                  <a:pt x="142" y="106"/>
                </a:cubicBezTo>
                <a:cubicBezTo>
                  <a:pt x="142" y="133"/>
                  <a:pt x="142" y="133"/>
                  <a:pt x="142" y="133"/>
                </a:cubicBezTo>
                <a:cubicBezTo>
                  <a:pt x="142" y="138"/>
                  <a:pt x="139" y="142"/>
                  <a:pt x="134" y="142"/>
                </a:cubicBezTo>
                <a:cubicBezTo>
                  <a:pt x="116" y="142"/>
                  <a:pt x="116" y="142"/>
                  <a:pt x="116" y="142"/>
                </a:cubicBezTo>
                <a:cubicBezTo>
                  <a:pt x="116" y="165"/>
                  <a:pt x="116" y="165"/>
                  <a:pt x="116" y="165"/>
                </a:cubicBezTo>
                <a:moveTo>
                  <a:pt x="42" y="165"/>
                </a:moveTo>
                <a:cubicBezTo>
                  <a:pt x="42" y="141"/>
                  <a:pt x="42" y="141"/>
                  <a:pt x="42" y="141"/>
                </a:cubicBezTo>
                <a:cubicBezTo>
                  <a:pt x="34" y="124"/>
                  <a:pt x="34" y="124"/>
                  <a:pt x="34" y="124"/>
                </a:cubicBezTo>
                <a:moveTo>
                  <a:pt x="89" y="75"/>
                </a:moveTo>
                <a:cubicBezTo>
                  <a:pt x="89" y="63"/>
                  <a:pt x="89" y="63"/>
                  <a:pt x="89" y="63"/>
                </a:cubicBezTo>
                <a:cubicBezTo>
                  <a:pt x="76" y="58"/>
                  <a:pt x="76" y="58"/>
                  <a:pt x="76" y="58"/>
                </a:cubicBezTo>
                <a:cubicBezTo>
                  <a:pt x="75" y="57"/>
                  <a:pt x="75" y="55"/>
                  <a:pt x="74" y="54"/>
                </a:cubicBezTo>
                <a:cubicBezTo>
                  <a:pt x="80" y="41"/>
                  <a:pt x="80" y="41"/>
                  <a:pt x="80" y="41"/>
                </a:cubicBezTo>
                <a:cubicBezTo>
                  <a:pt x="72" y="33"/>
                  <a:pt x="72" y="33"/>
                  <a:pt x="72" y="33"/>
                </a:cubicBezTo>
                <a:cubicBezTo>
                  <a:pt x="59" y="39"/>
                  <a:pt x="59" y="39"/>
                  <a:pt x="59" y="39"/>
                </a:cubicBezTo>
                <a:cubicBezTo>
                  <a:pt x="58" y="38"/>
                  <a:pt x="56" y="38"/>
                  <a:pt x="55" y="37"/>
                </a:cubicBezTo>
                <a:cubicBezTo>
                  <a:pt x="50" y="24"/>
                  <a:pt x="50" y="24"/>
                  <a:pt x="50" y="24"/>
                </a:cubicBezTo>
                <a:cubicBezTo>
                  <a:pt x="39" y="24"/>
                  <a:pt x="39" y="24"/>
                  <a:pt x="39" y="24"/>
                </a:cubicBezTo>
                <a:cubicBezTo>
                  <a:pt x="34" y="37"/>
                  <a:pt x="34" y="37"/>
                  <a:pt x="34" y="37"/>
                </a:cubicBezTo>
                <a:cubicBezTo>
                  <a:pt x="32" y="38"/>
                  <a:pt x="31" y="38"/>
                  <a:pt x="29" y="39"/>
                </a:cubicBezTo>
                <a:cubicBezTo>
                  <a:pt x="17" y="33"/>
                  <a:pt x="17" y="33"/>
                  <a:pt x="17" y="33"/>
                </a:cubicBezTo>
                <a:cubicBezTo>
                  <a:pt x="9" y="41"/>
                  <a:pt x="9" y="41"/>
                  <a:pt x="9" y="41"/>
                </a:cubicBezTo>
                <a:cubicBezTo>
                  <a:pt x="14" y="54"/>
                  <a:pt x="14" y="54"/>
                  <a:pt x="14" y="54"/>
                </a:cubicBezTo>
                <a:cubicBezTo>
                  <a:pt x="13" y="55"/>
                  <a:pt x="13" y="57"/>
                  <a:pt x="12" y="58"/>
                </a:cubicBezTo>
                <a:cubicBezTo>
                  <a:pt x="0" y="63"/>
                  <a:pt x="0" y="63"/>
                  <a:pt x="0" y="63"/>
                </a:cubicBezTo>
                <a:cubicBezTo>
                  <a:pt x="0" y="75"/>
                  <a:pt x="0" y="75"/>
                  <a:pt x="0" y="75"/>
                </a:cubicBezTo>
                <a:cubicBezTo>
                  <a:pt x="12" y="80"/>
                  <a:pt x="12" y="80"/>
                  <a:pt x="12" y="80"/>
                </a:cubicBezTo>
                <a:cubicBezTo>
                  <a:pt x="13" y="81"/>
                  <a:pt x="13" y="83"/>
                  <a:pt x="14" y="84"/>
                </a:cubicBezTo>
                <a:cubicBezTo>
                  <a:pt x="9" y="97"/>
                  <a:pt x="9" y="97"/>
                  <a:pt x="9" y="97"/>
                </a:cubicBezTo>
                <a:cubicBezTo>
                  <a:pt x="17" y="104"/>
                  <a:pt x="17" y="104"/>
                  <a:pt x="17" y="104"/>
                </a:cubicBezTo>
                <a:cubicBezTo>
                  <a:pt x="29" y="99"/>
                  <a:pt x="29" y="99"/>
                  <a:pt x="29" y="99"/>
                </a:cubicBezTo>
                <a:cubicBezTo>
                  <a:pt x="31" y="100"/>
                  <a:pt x="32" y="100"/>
                  <a:pt x="34" y="101"/>
                </a:cubicBezTo>
                <a:cubicBezTo>
                  <a:pt x="39" y="114"/>
                  <a:pt x="39" y="114"/>
                  <a:pt x="39" y="114"/>
                </a:cubicBezTo>
                <a:cubicBezTo>
                  <a:pt x="50" y="114"/>
                  <a:pt x="50" y="114"/>
                  <a:pt x="50" y="114"/>
                </a:cubicBezTo>
                <a:cubicBezTo>
                  <a:pt x="55" y="101"/>
                  <a:pt x="55" y="101"/>
                  <a:pt x="55" y="101"/>
                </a:cubicBezTo>
                <a:cubicBezTo>
                  <a:pt x="56" y="100"/>
                  <a:pt x="58" y="100"/>
                  <a:pt x="59" y="99"/>
                </a:cubicBezTo>
                <a:cubicBezTo>
                  <a:pt x="72" y="104"/>
                  <a:pt x="72" y="104"/>
                  <a:pt x="72" y="104"/>
                </a:cubicBezTo>
                <a:cubicBezTo>
                  <a:pt x="80" y="97"/>
                  <a:pt x="80" y="97"/>
                  <a:pt x="80" y="97"/>
                </a:cubicBezTo>
                <a:cubicBezTo>
                  <a:pt x="74" y="84"/>
                  <a:pt x="74" y="84"/>
                  <a:pt x="74" y="84"/>
                </a:cubicBezTo>
                <a:cubicBezTo>
                  <a:pt x="75" y="83"/>
                  <a:pt x="75" y="81"/>
                  <a:pt x="76" y="80"/>
                </a:cubicBezTo>
                <a:lnTo>
                  <a:pt x="89" y="75"/>
                </a:lnTo>
                <a:close/>
                <a:moveTo>
                  <a:pt x="44" y="50"/>
                </a:moveTo>
                <a:cubicBezTo>
                  <a:pt x="34" y="50"/>
                  <a:pt x="25" y="59"/>
                  <a:pt x="25" y="69"/>
                </a:cubicBezTo>
                <a:cubicBezTo>
                  <a:pt x="25" y="79"/>
                  <a:pt x="34" y="88"/>
                  <a:pt x="44" y="88"/>
                </a:cubicBezTo>
                <a:cubicBezTo>
                  <a:pt x="54" y="88"/>
                  <a:pt x="63" y="79"/>
                  <a:pt x="63" y="69"/>
                </a:cubicBezTo>
                <a:cubicBezTo>
                  <a:pt x="63" y="59"/>
                  <a:pt x="54" y="50"/>
                  <a:pt x="44" y="50"/>
                </a:cubicBezTo>
                <a:close/>
                <a:moveTo>
                  <a:pt x="116" y="142"/>
                </a:moveTo>
                <a:cubicBezTo>
                  <a:pt x="105" y="142"/>
                  <a:pt x="105" y="142"/>
                  <a:pt x="105" y="142"/>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37" name="Freeform 18">
            <a:extLst>
              <a:ext uri="{FF2B5EF4-FFF2-40B4-BE49-F238E27FC236}">
                <a16:creationId xmlns:a16="http://schemas.microsoft.com/office/drawing/2014/main" id="{AA93B4AA-5D7F-4287-9579-86BBCD3C07A6}"/>
              </a:ext>
            </a:extLst>
          </p:cNvPr>
          <p:cNvSpPr>
            <a:spLocks noEditPoints="1"/>
          </p:cNvSpPr>
          <p:nvPr/>
        </p:nvSpPr>
        <p:spPr bwMode="auto">
          <a:xfrm>
            <a:off x="4522788" y="2111376"/>
            <a:ext cx="822325" cy="463550"/>
          </a:xfrm>
          <a:custGeom>
            <a:avLst/>
            <a:gdLst>
              <a:gd name="T0" fmla="*/ 49 w 208"/>
              <a:gd name="T1" fmla="*/ 96 h 117"/>
              <a:gd name="T2" fmla="*/ 49 w 208"/>
              <a:gd name="T3" fmla="*/ 87 h 117"/>
              <a:gd name="T4" fmla="*/ 60 w 208"/>
              <a:gd name="T5" fmla="*/ 76 h 117"/>
              <a:gd name="T6" fmla="*/ 68 w 208"/>
              <a:gd name="T7" fmla="*/ 82 h 117"/>
              <a:gd name="T8" fmla="*/ 58 w 208"/>
              <a:gd name="T9" fmla="*/ 95 h 117"/>
              <a:gd name="T10" fmla="*/ 127 w 208"/>
              <a:gd name="T11" fmla="*/ 85 h 117"/>
              <a:gd name="T12" fmla="*/ 152 w 208"/>
              <a:gd name="T13" fmla="*/ 96 h 117"/>
              <a:gd name="T14" fmla="*/ 153 w 208"/>
              <a:gd name="T15" fmla="*/ 85 h 117"/>
              <a:gd name="T16" fmla="*/ 127 w 208"/>
              <a:gd name="T17" fmla="*/ 104 h 117"/>
              <a:gd name="T18" fmla="*/ 139 w 208"/>
              <a:gd name="T19" fmla="*/ 105 h 117"/>
              <a:gd name="T20" fmla="*/ 141 w 208"/>
              <a:gd name="T21" fmla="*/ 96 h 117"/>
              <a:gd name="T22" fmla="*/ 113 w 208"/>
              <a:gd name="T23" fmla="*/ 112 h 117"/>
              <a:gd name="T24" fmla="*/ 125 w 208"/>
              <a:gd name="T25" fmla="*/ 113 h 117"/>
              <a:gd name="T26" fmla="*/ 127 w 208"/>
              <a:gd name="T27" fmla="*/ 104 h 117"/>
              <a:gd name="T28" fmla="*/ 97 w 208"/>
              <a:gd name="T29" fmla="*/ 115 h 117"/>
              <a:gd name="T30" fmla="*/ 111 w 208"/>
              <a:gd name="T31" fmla="*/ 114 h 117"/>
              <a:gd name="T32" fmla="*/ 66 w 208"/>
              <a:gd name="T33" fmla="*/ 105 h 117"/>
              <a:gd name="T34" fmla="*/ 80 w 208"/>
              <a:gd name="T35" fmla="*/ 80 h 117"/>
              <a:gd name="T36" fmla="*/ 71 w 208"/>
              <a:gd name="T37" fmla="*/ 80 h 117"/>
              <a:gd name="T38" fmla="*/ 57 w 208"/>
              <a:gd name="T39" fmla="*/ 105 h 117"/>
              <a:gd name="T40" fmla="*/ 66 w 208"/>
              <a:gd name="T41" fmla="*/ 105 h 117"/>
              <a:gd name="T42" fmla="*/ 91 w 208"/>
              <a:gd name="T43" fmla="*/ 96 h 117"/>
              <a:gd name="T44" fmla="*/ 86 w 208"/>
              <a:gd name="T45" fmla="*/ 85 h 117"/>
              <a:gd name="T46" fmla="*/ 69 w 208"/>
              <a:gd name="T47" fmla="*/ 102 h 117"/>
              <a:gd name="T48" fmla="*/ 74 w 208"/>
              <a:gd name="T49" fmla="*/ 112 h 117"/>
              <a:gd name="T50" fmla="*/ 96 w 208"/>
              <a:gd name="T51" fmla="*/ 109 h 117"/>
              <a:gd name="T52" fmla="*/ 97 w 208"/>
              <a:gd name="T53" fmla="*/ 98 h 117"/>
              <a:gd name="T54" fmla="*/ 89 w 208"/>
              <a:gd name="T55" fmla="*/ 98 h 117"/>
              <a:gd name="T56" fmla="*/ 81 w 208"/>
              <a:gd name="T57" fmla="*/ 116 h 117"/>
              <a:gd name="T58" fmla="*/ 90 w 208"/>
              <a:gd name="T59" fmla="*/ 115 h 117"/>
              <a:gd name="T60" fmla="*/ 179 w 208"/>
              <a:gd name="T61" fmla="*/ 0 h 117"/>
              <a:gd name="T62" fmla="*/ 173 w 208"/>
              <a:gd name="T63" fmla="*/ 70 h 117"/>
              <a:gd name="T64" fmla="*/ 208 w 208"/>
              <a:gd name="T65" fmla="*/ 56 h 117"/>
              <a:gd name="T66" fmla="*/ 112 w 208"/>
              <a:gd name="T67" fmla="*/ 30 h 117"/>
              <a:gd name="T68" fmla="*/ 102 w 208"/>
              <a:gd name="T69" fmla="*/ 31 h 117"/>
              <a:gd name="T70" fmla="*/ 72 w 208"/>
              <a:gd name="T71" fmla="*/ 45 h 117"/>
              <a:gd name="T72" fmla="*/ 99 w 208"/>
              <a:gd name="T73" fmla="*/ 53 h 117"/>
              <a:gd name="T74" fmla="*/ 153 w 208"/>
              <a:gd name="T75" fmla="*/ 85 h 117"/>
              <a:gd name="T76" fmla="*/ 162 w 208"/>
              <a:gd name="T77" fmla="*/ 73 h 117"/>
              <a:gd name="T78" fmla="*/ 153 w 208"/>
              <a:gd name="T79" fmla="*/ 85 h 117"/>
              <a:gd name="T80" fmla="*/ 53 w 208"/>
              <a:gd name="T81" fmla="*/ 83 h 117"/>
              <a:gd name="T82" fmla="*/ 30 w 208"/>
              <a:gd name="T83" fmla="*/ 78 h 117"/>
              <a:gd name="T84" fmla="*/ 43 w 208"/>
              <a:gd name="T85" fmla="*/ 0 h 117"/>
              <a:gd name="T86" fmla="*/ 50 w 208"/>
              <a:gd name="T87" fmla="*/ 85 h 117"/>
              <a:gd name="T88" fmla="*/ 69 w 208"/>
              <a:gd name="T89" fmla="*/ 2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117">
                <a:moveTo>
                  <a:pt x="54" y="97"/>
                </a:moveTo>
                <a:cubicBezTo>
                  <a:pt x="52" y="98"/>
                  <a:pt x="50" y="97"/>
                  <a:pt x="49" y="96"/>
                </a:cubicBezTo>
                <a:cubicBezTo>
                  <a:pt x="48" y="95"/>
                  <a:pt x="47" y="93"/>
                  <a:pt x="47" y="91"/>
                </a:cubicBezTo>
                <a:cubicBezTo>
                  <a:pt x="47" y="90"/>
                  <a:pt x="47" y="88"/>
                  <a:pt x="49" y="87"/>
                </a:cubicBezTo>
                <a:cubicBezTo>
                  <a:pt x="57" y="78"/>
                  <a:pt x="57" y="78"/>
                  <a:pt x="57" y="78"/>
                </a:cubicBezTo>
                <a:cubicBezTo>
                  <a:pt x="58" y="77"/>
                  <a:pt x="59" y="76"/>
                  <a:pt x="60" y="76"/>
                </a:cubicBezTo>
                <a:cubicBezTo>
                  <a:pt x="62" y="76"/>
                  <a:pt x="64" y="76"/>
                  <a:pt x="66" y="77"/>
                </a:cubicBezTo>
                <a:cubicBezTo>
                  <a:pt x="67" y="78"/>
                  <a:pt x="67" y="80"/>
                  <a:pt x="68" y="82"/>
                </a:cubicBezTo>
                <a:cubicBezTo>
                  <a:pt x="68" y="83"/>
                  <a:pt x="67" y="85"/>
                  <a:pt x="66" y="86"/>
                </a:cubicBezTo>
                <a:cubicBezTo>
                  <a:pt x="58" y="95"/>
                  <a:pt x="58" y="95"/>
                  <a:pt x="58" y="95"/>
                </a:cubicBezTo>
                <a:cubicBezTo>
                  <a:pt x="57" y="96"/>
                  <a:pt x="56" y="97"/>
                  <a:pt x="54" y="97"/>
                </a:cubicBezTo>
                <a:close/>
                <a:moveTo>
                  <a:pt x="127" y="85"/>
                </a:moveTo>
                <a:cubicBezTo>
                  <a:pt x="127" y="85"/>
                  <a:pt x="142" y="98"/>
                  <a:pt x="146" y="98"/>
                </a:cubicBezTo>
                <a:cubicBezTo>
                  <a:pt x="149" y="99"/>
                  <a:pt x="150" y="97"/>
                  <a:pt x="152" y="96"/>
                </a:cubicBezTo>
                <a:cubicBezTo>
                  <a:pt x="154" y="94"/>
                  <a:pt x="155" y="92"/>
                  <a:pt x="155" y="90"/>
                </a:cubicBezTo>
                <a:cubicBezTo>
                  <a:pt x="154" y="88"/>
                  <a:pt x="154" y="86"/>
                  <a:pt x="153" y="85"/>
                </a:cubicBezTo>
                <a:moveTo>
                  <a:pt x="114" y="93"/>
                </a:moveTo>
                <a:cubicBezTo>
                  <a:pt x="127" y="104"/>
                  <a:pt x="127" y="104"/>
                  <a:pt x="127" y="104"/>
                </a:cubicBezTo>
                <a:cubicBezTo>
                  <a:pt x="129" y="106"/>
                  <a:pt x="131" y="107"/>
                  <a:pt x="133" y="107"/>
                </a:cubicBezTo>
                <a:cubicBezTo>
                  <a:pt x="135" y="107"/>
                  <a:pt x="137" y="106"/>
                  <a:pt x="139" y="105"/>
                </a:cubicBezTo>
                <a:cubicBezTo>
                  <a:pt x="141" y="103"/>
                  <a:pt x="142" y="101"/>
                  <a:pt x="142" y="98"/>
                </a:cubicBezTo>
                <a:cubicBezTo>
                  <a:pt x="142" y="98"/>
                  <a:pt x="141" y="97"/>
                  <a:pt x="141" y="96"/>
                </a:cubicBezTo>
                <a:moveTo>
                  <a:pt x="107" y="107"/>
                </a:moveTo>
                <a:cubicBezTo>
                  <a:pt x="113" y="112"/>
                  <a:pt x="113" y="112"/>
                  <a:pt x="113" y="112"/>
                </a:cubicBezTo>
                <a:cubicBezTo>
                  <a:pt x="115" y="114"/>
                  <a:pt x="117" y="115"/>
                  <a:pt x="119" y="115"/>
                </a:cubicBezTo>
                <a:cubicBezTo>
                  <a:pt x="121" y="115"/>
                  <a:pt x="123" y="115"/>
                  <a:pt x="125" y="113"/>
                </a:cubicBezTo>
                <a:cubicBezTo>
                  <a:pt x="127" y="112"/>
                  <a:pt x="128" y="109"/>
                  <a:pt x="128" y="107"/>
                </a:cubicBezTo>
                <a:cubicBezTo>
                  <a:pt x="128" y="106"/>
                  <a:pt x="128" y="105"/>
                  <a:pt x="127" y="104"/>
                </a:cubicBezTo>
                <a:moveTo>
                  <a:pt x="93" y="112"/>
                </a:moveTo>
                <a:cubicBezTo>
                  <a:pt x="97" y="115"/>
                  <a:pt x="97" y="115"/>
                  <a:pt x="97" y="115"/>
                </a:cubicBezTo>
                <a:cubicBezTo>
                  <a:pt x="98" y="115"/>
                  <a:pt x="101" y="116"/>
                  <a:pt x="105" y="116"/>
                </a:cubicBezTo>
                <a:cubicBezTo>
                  <a:pt x="107" y="116"/>
                  <a:pt x="109" y="115"/>
                  <a:pt x="111" y="114"/>
                </a:cubicBezTo>
                <a:cubicBezTo>
                  <a:pt x="111" y="113"/>
                  <a:pt x="112" y="112"/>
                  <a:pt x="112" y="112"/>
                </a:cubicBezTo>
                <a:moveTo>
                  <a:pt x="66" y="105"/>
                </a:moveTo>
                <a:cubicBezTo>
                  <a:pt x="80" y="89"/>
                  <a:pt x="80" y="89"/>
                  <a:pt x="80" y="89"/>
                </a:cubicBezTo>
                <a:cubicBezTo>
                  <a:pt x="83" y="86"/>
                  <a:pt x="83" y="82"/>
                  <a:pt x="80" y="80"/>
                </a:cubicBezTo>
                <a:cubicBezTo>
                  <a:pt x="79" y="79"/>
                  <a:pt x="77" y="78"/>
                  <a:pt x="75" y="78"/>
                </a:cubicBezTo>
                <a:cubicBezTo>
                  <a:pt x="73" y="79"/>
                  <a:pt x="72" y="79"/>
                  <a:pt x="71" y="80"/>
                </a:cubicBezTo>
                <a:cubicBezTo>
                  <a:pt x="57" y="96"/>
                  <a:pt x="57" y="96"/>
                  <a:pt x="57" y="96"/>
                </a:cubicBezTo>
                <a:cubicBezTo>
                  <a:pt x="55" y="99"/>
                  <a:pt x="55" y="103"/>
                  <a:pt x="57" y="105"/>
                </a:cubicBezTo>
                <a:cubicBezTo>
                  <a:pt x="59" y="106"/>
                  <a:pt x="61" y="107"/>
                  <a:pt x="62" y="107"/>
                </a:cubicBezTo>
                <a:cubicBezTo>
                  <a:pt x="64" y="106"/>
                  <a:pt x="65" y="106"/>
                  <a:pt x="66" y="105"/>
                </a:cubicBezTo>
                <a:close/>
                <a:moveTo>
                  <a:pt x="78" y="110"/>
                </a:moveTo>
                <a:cubicBezTo>
                  <a:pt x="91" y="96"/>
                  <a:pt x="91" y="96"/>
                  <a:pt x="91" y="96"/>
                </a:cubicBezTo>
                <a:cubicBezTo>
                  <a:pt x="93" y="93"/>
                  <a:pt x="93" y="89"/>
                  <a:pt x="91" y="87"/>
                </a:cubicBezTo>
                <a:cubicBezTo>
                  <a:pt x="89" y="86"/>
                  <a:pt x="87" y="85"/>
                  <a:pt x="86" y="85"/>
                </a:cubicBezTo>
                <a:cubicBezTo>
                  <a:pt x="84" y="85"/>
                  <a:pt x="83" y="86"/>
                  <a:pt x="82" y="87"/>
                </a:cubicBezTo>
                <a:cubicBezTo>
                  <a:pt x="69" y="102"/>
                  <a:pt x="69" y="102"/>
                  <a:pt x="69" y="102"/>
                </a:cubicBezTo>
                <a:cubicBezTo>
                  <a:pt x="66" y="104"/>
                  <a:pt x="67" y="108"/>
                  <a:pt x="69" y="111"/>
                </a:cubicBezTo>
                <a:cubicBezTo>
                  <a:pt x="71" y="112"/>
                  <a:pt x="72" y="112"/>
                  <a:pt x="74" y="112"/>
                </a:cubicBezTo>
                <a:cubicBezTo>
                  <a:pt x="76" y="112"/>
                  <a:pt x="77" y="111"/>
                  <a:pt x="78" y="110"/>
                </a:cubicBezTo>
                <a:close/>
                <a:moveTo>
                  <a:pt x="96" y="109"/>
                </a:moveTo>
                <a:cubicBezTo>
                  <a:pt x="98" y="107"/>
                  <a:pt x="98" y="107"/>
                  <a:pt x="98" y="107"/>
                </a:cubicBezTo>
                <a:cubicBezTo>
                  <a:pt x="100" y="104"/>
                  <a:pt x="100" y="100"/>
                  <a:pt x="97" y="98"/>
                </a:cubicBezTo>
                <a:cubicBezTo>
                  <a:pt x="96" y="97"/>
                  <a:pt x="94" y="96"/>
                  <a:pt x="92" y="96"/>
                </a:cubicBezTo>
                <a:cubicBezTo>
                  <a:pt x="91" y="97"/>
                  <a:pt x="90" y="97"/>
                  <a:pt x="89" y="98"/>
                </a:cubicBezTo>
                <a:cubicBezTo>
                  <a:pt x="81" y="107"/>
                  <a:pt x="81" y="107"/>
                  <a:pt x="81" y="107"/>
                </a:cubicBezTo>
                <a:cubicBezTo>
                  <a:pt x="79" y="109"/>
                  <a:pt x="79" y="113"/>
                  <a:pt x="81" y="116"/>
                </a:cubicBezTo>
                <a:cubicBezTo>
                  <a:pt x="83" y="117"/>
                  <a:pt x="85" y="117"/>
                  <a:pt x="87" y="117"/>
                </a:cubicBezTo>
                <a:cubicBezTo>
                  <a:pt x="88" y="117"/>
                  <a:pt x="89" y="116"/>
                  <a:pt x="90" y="115"/>
                </a:cubicBezTo>
                <a:lnTo>
                  <a:pt x="96" y="109"/>
                </a:lnTo>
                <a:close/>
                <a:moveTo>
                  <a:pt x="179" y="0"/>
                </a:moveTo>
                <a:cubicBezTo>
                  <a:pt x="166" y="7"/>
                  <a:pt x="147" y="18"/>
                  <a:pt x="143" y="19"/>
                </a:cubicBezTo>
                <a:cubicBezTo>
                  <a:pt x="146" y="24"/>
                  <a:pt x="158" y="44"/>
                  <a:pt x="173" y="70"/>
                </a:cubicBezTo>
                <a:cubicBezTo>
                  <a:pt x="175" y="73"/>
                  <a:pt x="175" y="73"/>
                  <a:pt x="175" y="73"/>
                </a:cubicBezTo>
                <a:cubicBezTo>
                  <a:pt x="208" y="56"/>
                  <a:pt x="208" y="56"/>
                  <a:pt x="208" y="56"/>
                </a:cubicBezTo>
                <a:moveTo>
                  <a:pt x="148" y="27"/>
                </a:moveTo>
                <a:cubicBezTo>
                  <a:pt x="131" y="20"/>
                  <a:pt x="122" y="30"/>
                  <a:pt x="112" y="30"/>
                </a:cubicBezTo>
                <a:cubicBezTo>
                  <a:pt x="108" y="30"/>
                  <a:pt x="105" y="30"/>
                  <a:pt x="103" y="31"/>
                </a:cubicBezTo>
                <a:cubicBezTo>
                  <a:pt x="103" y="31"/>
                  <a:pt x="103" y="31"/>
                  <a:pt x="102" y="31"/>
                </a:cubicBezTo>
                <a:cubicBezTo>
                  <a:pt x="102" y="31"/>
                  <a:pt x="101" y="31"/>
                  <a:pt x="100" y="31"/>
                </a:cubicBezTo>
                <a:cubicBezTo>
                  <a:pt x="72" y="45"/>
                  <a:pt x="72" y="45"/>
                  <a:pt x="72" y="45"/>
                </a:cubicBezTo>
                <a:cubicBezTo>
                  <a:pt x="59" y="52"/>
                  <a:pt x="72" y="62"/>
                  <a:pt x="76" y="61"/>
                </a:cubicBezTo>
                <a:cubicBezTo>
                  <a:pt x="80" y="60"/>
                  <a:pt x="91" y="56"/>
                  <a:pt x="99" y="53"/>
                </a:cubicBezTo>
                <a:cubicBezTo>
                  <a:pt x="103" y="51"/>
                  <a:pt x="109" y="51"/>
                  <a:pt x="112" y="54"/>
                </a:cubicBezTo>
                <a:cubicBezTo>
                  <a:pt x="125" y="63"/>
                  <a:pt x="151" y="83"/>
                  <a:pt x="153" y="85"/>
                </a:cubicBezTo>
                <a:moveTo>
                  <a:pt x="171" y="67"/>
                </a:moveTo>
                <a:cubicBezTo>
                  <a:pt x="169" y="69"/>
                  <a:pt x="164" y="72"/>
                  <a:pt x="162" y="73"/>
                </a:cubicBezTo>
                <a:cubicBezTo>
                  <a:pt x="161" y="74"/>
                  <a:pt x="160" y="76"/>
                  <a:pt x="159" y="77"/>
                </a:cubicBezTo>
                <a:cubicBezTo>
                  <a:pt x="157" y="80"/>
                  <a:pt x="155" y="84"/>
                  <a:pt x="153" y="85"/>
                </a:cubicBezTo>
                <a:moveTo>
                  <a:pt x="53" y="83"/>
                </a:moveTo>
                <a:cubicBezTo>
                  <a:pt x="53" y="83"/>
                  <a:pt x="53" y="83"/>
                  <a:pt x="53" y="83"/>
                </a:cubicBezTo>
                <a:moveTo>
                  <a:pt x="0" y="53"/>
                </a:moveTo>
                <a:cubicBezTo>
                  <a:pt x="30" y="78"/>
                  <a:pt x="30" y="78"/>
                  <a:pt x="30" y="78"/>
                </a:cubicBezTo>
                <a:cubicBezTo>
                  <a:pt x="72" y="24"/>
                  <a:pt x="72" y="24"/>
                  <a:pt x="72" y="24"/>
                </a:cubicBezTo>
                <a:cubicBezTo>
                  <a:pt x="43" y="0"/>
                  <a:pt x="43" y="0"/>
                  <a:pt x="43" y="0"/>
                </a:cubicBezTo>
                <a:moveTo>
                  <a:pt x="33" y="74"/>
                </a:moveTo>
                <a:cubicBezTo>
                  <a:pt x="42" y="80"/>
                  <a:pt x="50" y="85"/>
                  <a:pt x="50" y="85"/>
                </a:cubicBezTo>
                <a:moveTo>
                  <a:pt x="89" y="36"/>
                </a:moveTo>
                <a:cubicBezTo>
                  <a:pt x="86" y="34"/>
                  <a:pt x="77" y="31"/>
                  <a:pt x="69" y="29"/>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38" name="Freeform 19">
            <a:extLst>
              <a:ext uri="{FF2B5EF4-FFF2-40B4-BE49-F238E27FC236}">
                <a16:creationId xmlns:a16="http://schemas.microsoft.com/office/drawing/2014/main" id="{6CDDB992-7F3A-45FA-9690-375CB5ED385E}"/>
              </a:ext>
            </a:extLst>
          </p:cNvPr>
          <p:cNvSpPr>
            <a:spLocks noEditPoints="1"/>
          </p:cNvSpPr>
          <p:nvPr/>
        </p:nvSpPr>
        <p:spPr bwMode="auto">
          <a:xfrm>
            <a:off x="2289175" y="2092326"/>
            <a:ext cx="633413" cy="506413"/>
          </a:xfrm>
          <a:custGeom>
            <a:avLst/>
            <a:gdLst>
              <a:gd name="T0" fmla="*/ 160 w 160"/>
              <a:gd name="T1" fmla="*/ 128 h 128"/>
              <a:gd name="T2" fmla="*/ 0 w 160"/>
              <a:gd name="T3" fmla="*/ 128 h 128"/>
              <a:gd name="T4" fmla="*/ 39 w 160"/>
              <a:gd name="T5" fmla="*/ 93 h 128"/>
              <a:gd name="T6" fmla="*/ 17 w 160"/>
              <a:gd name="T7" fmla="*/ 93 h 128"/>
              <a:gd name="T8" fmla="*/ 17 w 160"/>
              <a:gd name="T9" fmla="*/ 128 h 128"/>
              <a:gd name="T10" fmla="*/ 39 w 160"/>
              <a:gd name="T11" fmla="*/ 128 h 128"/>
              <a:gd name="T12" fmla="*/ 39 w 160"/>
              <a:gd name="T13" fmla="*/ 93 h 128"/>
              <a:gd name="T14" fmla="*/ 74 w 160"/>
              <a:gd name="T15" fmla="*/ 59 h 128"/>
              <a:gd name="T16" fmla="*/ 52 w 160"/>
              <a:gd name="T17" fmla="*/ 59 h 128"/>
              <a:gd name="T18" fmla="*/ 52 w 160"/>
              <a:gd name="T19" fmla="*/ 128 h 128"/>
              <a:gd name="T20" fmla="*/ 74 w 160"/>
              <a:gd name="T21" fmla="*/ 128 h 128"/>
              <a:gd name="T22" fmla="*/ 74 w 160"/>
              <a:gd name="T23" fmla="*/ 59 h 128"/>
              <a:gd name="T24" fmla="*/ 108 w 160"/>
              <a:gd name="T25" fmla="*/ 74 h 128"/>
              <a:gd name="T26" fmla="*/ 86 w 160"/>
              <a:gd name="T27" fmla="*/ 74 h 128"/>
              <a:gd name="T28" fmla="*/ 86 w 160"/>
              <a:gd name="T29" fmla="*/ 128 h 128"/>
              <a:gd name="T30" fmla="*/ 108 w 160"/>
              <a:gd name="T31" fmla="*/ 128 h 128"/>
              <a:gd name="T32" fmla="*/ 108 w 160"/>
              <a:gd name="T33" fmla="*/ 74 h 128"/>
              <a:gd name="T34" fmla="*/ 142 w 160"/>
              <a:gd name="T35" fmla="*/ 39 h 128"/>
              <a:gd name="T36" fmla="*/ 121 w 160"/>
              <a:gd name="T37" fmla="*/ 39 h 128"/>
              <a:gd name="T38" fmla="*/ 121 w 160"/>
              <a:gd name="T39" fmla="*/ 128 h 128"/>
              <a:gd name="T40" fmla="*/ 142 w 160"/>
              <a:gd name="T41" fmla="*/ 128 h 128"/>
              <a:gd name="T42" fmla="*/ 142 w 160"/>
              <a:gd name="T43" fmla="*/ 39 h 128"/>
              <a:gd name="T44" fmla="*/ 28 w 160"/>
              <a:gd name="T45" fmla="*/ 55 h 128"/>
              <a:gd name="T46" fmla="*/ 22 w 160"/>
              <a:gd name="T47" fmla="*/ 62 h 128"/>
              <a:gd name="T48" fmla="*/ 28 w 160"/>
              <a:gd name="T49" fmla="*/ 68 h 128"/>
              <a:gd name="T50" fmla="*/ 34 w 160"/>
              <a:gd name="T51" fmla="*/ 62 h 128"/>
              <a:gd name="T52" fmla="*/ 28 w 160"/>
              <a:gd name="T53" fmla="*/ 55 h 128"/>
              <a:gd name="T54" fmla="*/ 63 w 160"/>
              <a:gd name="T55" fmla="*/ 23 h 128"/>
              <a:gd name="T56" fmla="*/ 56 w 160"/>
              <a:gd name="T57" fmla="*/ 29 h 128"/>
              <a:gd name="T58" fmla="*/ 63 w 160"/>
              <a:gd name="T59" fmla="*/ 35 h 128"/>
              <a:gd name="T60" fmla="*/ 69 w 160"/>
              <a:gd name="T61" fmla="*/ 29 h 128"/>
              <a:gd name="T62" fmla="*/ 63 w 160"/>
              <a:gd name="T63" fmla="*/ 23 h 128"/>
              <a:gd name="T64" fmla="*/ 97 w 160"/>
              <a:gd name="T65" fmla="*/ 39 h 128"/>
              <a:gd name="T66" fmla="*/ 91 w 160"/>
              <a:gd name="T67" fmla="*/ 45 h 128"/>
              <a:gd name="T68" fmla="*/ 97 w 160"/>
              <a:gd name="T69" fmla="*/ 52 h 128"/>
              <a:gd name="T70" fmla="*/ 103 w 160"/>
              <a:gd name="T71" fmla="*/ 45 h 128"/>
              <a:gd name="T72" fmla="*/ 97 w 160"/>
              <a:gd name="T73" fmla="*/ 39 h 128"/>
              <a:gd name="T74" fmla="*/ 132 w 160"/>
              <a:gd name="T75" fmla="*/ 0 h 128"/>
              <a:gd name="T76" fmla="*/ 125 w 160"/>
              <a:gd name="T77" fmla="*/ 6 h 128"/>
              <a:gd name="T78" fmla="*/ 132 w 160"/>
              <a:gd name="T79" fmla="*/ 12 h 128"/>
              <a:gd name="T80" fmla="*/ 138 w 160"/>
              <a:gd name="T81" fmla="*/ 6 h 128"/>
              <a:gd name="T82" fmla="*/ 132 w 160"/>
              <a:gd name="T83" fmla="*/ 0 h 128"/>
              <a:gd name="T84" fmla="*/ 101 w 160"/>
              <a:gd name="T85" fmla="*/ 41 h 128"/>
              <a:gd name="T86" fmla="*/ 127 w 160"/>
              <a:gd name="T87" fmla="*/ 11 h 128"/>
              <a:gd name="T88" fmla="*/ 68 w 160"/>
              <a:gd name="T89" fmla="*/ 32 h 128"/>
              <a:gd name="T90" fmla="*/ 91 w 160"/>
              <a:gd name="T91" fmla="*/ 43 h 128"/>
              <a:gd name="T92" fmla="*/ 58 w 160"/>
              <a:gd name="T93" fmla="*/ 33 h 128"/>
              <a:gd name="T94" fmla="*/ 33 w 160"/>
              <a:gd name="T95" fmla="*/ 5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28">
                <a:moveTo>
                  <a:pt x="160" y="128"/>
                </a:moveTo>
                <a:cubicBezTo>
                  <a:pt x="0" y="128"/>
                  <a:pt x="0" y="128"/>
                  <a:pt x="0" y="128"/>
                </a:cubicBezTo>
                <a:moveTo>
                  <a:pt x="39" y="93"/>
                </a:moveTo>
                <a:cubicBezTo>
                  <a:pt x="17" y="93"/>
                  <a:pt x="17" y="93"/>
                  <a:pt x="17" y="93"/>
                </a:cubicBezTo>
                <a:cubicBezTo>
                  <a:pt x="17" y="128"/>
                  <a:pt x="17" y="128"/>
                  <a:pt x="17" y="128"/>
                </a:cubicBezTo>
                <a:cubicBezTo>
                  <a:pt x="39" y="128"/>
                  <a:pt x="39" y="128"/>
                  <a:pt x="39" y="128"/>
                </a:cubicBezTo>
                <a:lnTo>
                  <a:pt x="39" y="93"/>
                </a:lnTo>
                <a:close/>
                <a:moveTo>
                  <a:pt x="74" y="59"/>
                </a:moveTo>
                <a:cubicBezTo>
                  <a:pt x="52" y="59"/>
                  <a:pt x="52" y="59"/>
                  <a:pt x="52" y="59"/>
                </a:cubicBezTo>
                <a:cubicBezTo>
                  <a:pt x="52" y="128"/>
                  <a:pt x="52" y="128"/>
                  <a:pt x="52" y="128"/>
                </a:cubicBezTo>
                <a:cubicBezTo>
                  <a:pt x="74" y="128"/>
                  <a:pt x="74" y="128"/>
                  <a:pt x="74" y="128"/>
                </a:cubicBezTo>
                <a:lnTo>
                  <a:pt x="74" y="59"/>
                </a:lnTo>
                <a:close/>
                <a:moveTo>
                  <a:pt x="108" y="74"/>
                </a:moveTo>
                <a:cubicBezTo>
                  <a:pt x="86" y="74"/>
                  <a:pt x="86" y="74"/>
                  <a:pt x="86" y="74"/>
                </a:cubicBezTo>
                <a:cubicBezTo>
                  <a:pt x="86" y="128"/>
                  <a:pt x="86" y="128"/>
                  <a:pt x="86" y="128"/>
                </a:cubicBezTo>
                <a:cubicBezTo>
                  <a:pt x="108" y="128"/>
                  <a:pt x="108" y="128"/>
                  <a:pt x="108" y="128"/>
                </a:cubicBezTo>
                <a:lnTo>
                  <a:pt x="108" y="74"/>
                </a:lnTo>
                <a:close/>
                <a:moveTo>
                  <a:pt x="142" y="39"/>
                </a:moveTo>
                <a:cubicBezTo>
                  <a:pt x="121" y="39"/>
                  <a:pt x="121" y="39"/>
                  <a:pt x="121" y="39"/>
                </a:cubicBezTo>
                <a:cubicBezTo>
                  <a:pt x="121" y="128"/>
                  <a:pt x="121" y="128"/>
                  <a:pt x="121" y="128"/>
                </a:cubicBezTo>
                <a:cubicBezTo>
                  <a:pt x="142" y="128"/>
                  <a:pt x="142" y="128"/>
                  <a:pt x="142" y="128"/>
                </a:cubicBezTo>
                <a:lnTo>
                  <a:pt x="142" y="39"/>
                </a:lnTo>
                <a:close/>
                <a:moveTo>
                  <a:pt x="28" y="55"/>
                </a:moveTo>
                <a:cubicBezTo>
                  <a:pt x="25" y="55"/>
                  <a:pt x="22" y="58"/>
                  <a:pt x="22" y="62"/>
                </a:cubicBezTo>
                <a:cubicBezTo>
                  <a:pt x="22" y="65"/>
                  <a:pt x="25" y="68"/>
                  <a:pt x="28" y="68"/>
                </a:cubicBezTo>
                <a:cubicBezTo>
                  <a:pt x="32" y="68"/>
                  <a:pt x="34" y="65"/>
                  <a:pt x="34" y="62"/>
                </a:cubicBezTo>
                <a:cubicBezTo>
                  <a:pt x="34" y="58"/>
                  <a:pt x="32" y="55"/>
                  <a:pt x="28" y="55"/>
                </a:cubicBezTo>
                <a:close/>
                <a:moveTo>
                  <a:pt x="63" y="23"/>
                </a:moveTo>
                <a:cubicBezTo>
                  <a:pt x="59" y="23"/>
                  <a:pt x="56" y="25"/>
                  <a:pt x="56" y="29"/>
                </a:cubicBezTo>
                <a:cubicBezTo>
                  <a:pt x="56" y="32"/>
                  <a:pt x="59" y="35"/>
                  <a:pt x="63" y="35"/>
                </a:cubicBezTo>
                <a:cubicBezTo>
                  <a:pt x="66" y="35"/>
                  <a:pt x="69" y="32"/>
                  <a:pt x="69" y="29"/>
                </a:cubicBezTo>
                <a:cubicBezTo>
                  <a:pt x="69" y="25"/>
                  <a:pt x="66" y="23"/>
                  <a:pt x="63" y="23"/>
                </a:cubicBezTo>
                <a:close/>
                <a:moveTo>
                  <a:pt x="97" y="39"/>
                </a:moveTo>
                <a:cubicBezTo>
                  <a:pt x="94" y="39"/>
                  <a:pt x="91" y="42"/>
                  <a:pt x="91" y="45"/>
                </a:cubicBezTo>
                <a:cubicBezTo>
                  <a:pt x="91" y="49"/>
                  <a:pt x="94" y="52"/>
                  <a:pt x="97" y="52"/>
                </a:cubicBezTo>
                <a:cubicBezTo>
                  <a:pt x="101" y="52"/>
                  <a:pt x="103" y="49"/>
                  <a:pt x="103" y="45"/>
                </a:cubicBezTo>
                <a:cubicBezTo>
                  <a:pt x="103" y="42"/>
                  <a:pt x="101" y="39"/>
                  <a:pt x="97" y="39"/>
                </a:cubicBezTo>
                <a:close/>
                <a:moveTo>
                  <a:pt x="132" y="0"/>
                </a:moveTo>
                <a:cubicBezTo>
                  <a:pt x="128" y="0"/>
                  <a:pt x="125" y="3"/>
                  <a:pt x="125" y="6"/>
                </a:cubicBezTo>
                <a:cubicBezTo>
                  <a:pt x="125" y="9"/>
                  <a:pt x="128" y="12"/>
                  <a:pt x="132" y="12"/>
                </a:cubicBezTo>
                <a:cubicBezTo>
                  <a:pt x="135" y="12"/>
                  <a:pt x="138" y="9"/>
                  <a:pt x="138" y="6"/>
                </a:cubicBezTo>
                <a:cubicBezTo>
                  <a:pt x="138" y="3"/>
                  <a:pt x="135" y="0"/>
                  <a:pt x="132" y="0"/>
                </a:cubicBezTo>
                <a:close/>
                <a:moveTo>
                  <a:pt x="101" y="41"/>
                </a:moveTo>
                <a:cubicBezTo>
                  <a:pt x="127" y="11"/>
                  <a:pt x="127" y="11"/>
                  <a:pt x="127" y="11"/>
                </a:cubicBezTo>
                <a:moveTo>
                  <a:pt x="68" y="32"/>
                </a:moveTo>
                <a:cubicBezTo>
                  <a:pt x="91" y="43"/>
                  <a:pt x="91" y="43"/>
                  <a:pt x="91" y="43"/>
                </a:cubicBezTo>
                <a:moveTo>
                  <a:pt x="58" y="33"/>
                </a:moveTo>
                <a:cubicBezTo>
                  <a:pt x="33" y="57"/>
                  <a:pt x="33" y="57"/>
                  <a:pt x="33" y="57"/>
                </a:cubicBez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
        <p:nvSpPr>
          <p:cNvPr id="139" name="Freeform 20">
            <a:extLst>
              <a:ext uri="{FF2B5EF4-FFF2-40B4-BE49-F238E27FC236}">
                <a16:creationId xmlns:a16="http://schemas.microsoft.com/office/drawing/2014/main" id="{B73741CE-023B-4F71-8DEC-51B7C910FA15}"/>
              </a:ext>
            </a:extLst>
          </p:cNvPr>
          <p:cNvSpPr>
            <a:spLocks noEditPoints="1"/>
          </p:cNvSpPr>
          <p:nvPr/>
        </p:nvSpPr>
        <p:spPr bwMode="auto">
          <a:xfrm>
            <a:off x="9348788" y="2055813"/>
            <a:ext cx="487363" cy="574675"/>
          </a:xfrm>
          <a:custGeom>
            <a:avLst/>
            <a:gdLst>
              <a:gd name="T0" fmla="*/ 307 w 307"/>
              <a:gd name="T1" fmla="*/ 150 h 362"/>
              <a:gd name="T2" fmla="*/ 307 w 307"/>
              <a:gd name="T3" fmla="*/ 362 h 362"/>
              <a:gd name="T4" fmla="*/ 0 w 307"/>
              <a:gd name="T5" fmla="*/ 362 h 362"/>
              <a:gd name="T6" fmla="*/ 0 w 307"/>
              <a:gd name="T7" fmla="*/ 150 h 362"/>
              <a:gd name="T8" fmla="*/ 307 w 307"/>
              <a:gd name="T9" fmla="*/ 362 h 362"/>
              <a:gd name="T10" fmla="*/ 152 w 307"/>
              <a:gd name="T11" fmla="*/ 255 h 362"/>
              <a:gd name="T12" fmla="*/ 0 w 307"/>
              <a:gd name="T13" fmla="*/ 362 h 362"/>
              <a:gd name="T14" fmla="*/ 307 w 307"/>
              <a:gd name="T15" fmla="*/ 150 h 362"/>
              <a:gd name="T16" fmla="*/ 202 w 307"/>
              <a:gd name="T17" fmla="*/ 257 h 362"/>
              <a:gd name="T18" fmla="*/ 0 w 307"/>
              <a:gd name="T19" fmla="*/ 150 h 362"/>
              <a:gd name="T20" fmla="*/ 102 w 307"/>
              <a:gd name="T21" fmla="*/ 257 h 362"/>
              <a:gd name="T22" fmla="*/ 269 w 307"/>
              <a:gd name="T23" fmla="*/ 142 h 362"/>
              <a:gd name="T24" fmla="*/ 269 w 307"/>
              <a:gd name="T25" fmla="*/ 67 h 362"/>
              <a:gd name="T26" fmla="*/ 202 w 307"/>
              <a:gd name="T27" fmla="*/ 0 h 362"/>
              <a:gd name="T28" fmla="*/ 38 w 307"/>
              <a:gd name="T29" fmla="*/ 0 h 362"/>
              <a:gd name="T30" fmla="*/ 38 w 307"/>
              <a:gd name="T31" fmla="*/ 142 h 362"/>
              <a:gd name="T32" fmla="*/ 269 w 307"/>
              <a:gd name="T33" fmla="*/ 67 h 362"/>
              <a:gd name="T34" fmla="*/ 202 w 307"/>
              <a:gd name="T35" fmla="*/ 0 h 362"/>
              <a:gd name="T36" fmla="*/ 202 w 307"/>
              <a:gd name="T37" fmla="*/ 67 h 362"/>
              <a:gd name="T38" fmla="*/ 269 w 307"/>
              <a:gd name="T39" fmla="*/ 67 h 362"/>
              <a:gd name="T40" fmla="*/ 102 w 307"/>
              <a:gd name="T41" fmla="*/ 105 h 362"/>
              <a:gd name="T42" fmla="*/ 70 w 307"/>
              <a:gd name="T43" fmla="*/ 105 h 362"/>
              <a:gd name="T44" fmla="*/ 227 w 307"/>
              <a:gd name="T45" fmla="*/ 105 h 362"/>
              <a:gd name="T46" fmla="*/ 135 w 307"/>
              <a:gd name="T47" fmla="*/ 105 h 362"/>
              <a:gd name="T48" fmla="*/ 70 w 307"/>
              <a:gd name="T49" fmla="*/ 140 h 362"/>
              <a:gd name="T50" fmla="*/ 157 w 307"/>
              <a:gd name="T51" fmla="*/ 140 h 362"/>
              <a:gd name="T52" fmla="*/ 227 w 307"/>
              <a:gd name="T53" fmla="*/ 140 h 362"/>
              <a:gd name="T54" fmla="*/ 192 w 307"/>
              <a:gd name="T55" fmla="*/ 14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7" h="362">
                <a:moveTo>
                  <a:pt x="307" y="150"/>
                </a:moveTo>
                <a:lnTo>
                  <a:pt x="307" y="362"/>
                </a:lnTo>
                <a:lnTo>
                  <a:pt x="0" y="362"/>
                </a:lnTo>
                <a:lnTo>
                  <a:pt x="0" y="150"/>
                </a:lnTo>
                <a:moveTo>
                  <a:pt x="307" y="362"/>
                </a:moveTo>
                <a:lnTo>
                  <a:pt x="152" y="255"/>
                </a:lnTo>
                <a:lnTo>
                  <a:pt x="0" y="362"/>
                </a:lnTo>
                <a:moveTo>
                  <a:pt x="307" y="150"/>
                </a:moveTo>
                <a:lnTo>
                  <a:pt x="202" y="257"/>
                </a:lnTo>
                <a:moveTo>
                  <a:pt x="0" y="150"/>
                </a:moveTo>
                <a:lnTo>
                  <a:pt x="102" y="257"/>
                </a:lnTo>
                <a:moveTo>
                  <a:pt x="269" y="142"/>
                </a:moveTo>
                <a:lnTo>
                  <a:pt x="269" y="67"/>
                </a:lnTo>
                <a:moveTo>
                  <a:pt x="202" y="0"/>
                </a:moveTo>
                <a:lnTo>
                  <a:pt x="38" y="0"/>
                </a:lnTo>
                <a:lnTo>
                  <a:pt x="38" y="142"/>
                </a:lnTo>
                <a:moveTo>
                  <a:pt x="269" y="67"/>
                </a:moveTo>
                <a:lnTo>
                  <a:pt x="202" y="0"/>
                </a:lnTo>
                <a:lnTo>
                  <a:pt x="202" y="67"/>
                </a:lnTo>
                <a:lnTo>
                  <a:pt x="269" y="67"/>
                </a:lnTo>
                <a:moveTo>
                  <a:pt x="102" y="105"/>
                </a:moveTo>
                <a:lnTo>
                  <a:pt x="70" y="105"/>
                </a:lnTo>
                <a:moveTo>
                  <a:pt x="227" y="105"/>
                </a:moveTo>
                <a:lnTo>
                  <a:pt x="135" y="105"/>
                </a:lnTo>
                <a:moveTo>
                  <a:pt x="70" y="140"/>
                </a:moveTo>
                <a:lnTo>
                  <a:pt x="157" y="140"/>
                </a:lnTo>
                <a:moveTo>
                  <a:pt x="227" y="140"/>
                </a:moveTo>
                <a:lnTo>
                  <a:pt x="192" y="140"/>
                </a:lnTo>
              </a:path>
            </a:pathLst>
          </a:custGeom>
          <a:noFill/>
          <a:ln w="15875" cap="rnd">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UA"/>
          </a:p>
        </p:txBody>
      </p:sp>
    </p:spTree>
    <p:extLst>
      <p:ext uri="{BB962C8B-B14F-4D97-AF65-F5344CB8AC3E}">
        <p14:creationId xmlns:p14="http://schemas.microsoft.com/office/powerpoint/2010/main" val="134087738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7000">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14:bounceEnd="67000">
                                          <p:cBhvr additive="base">
                                            <p:cTn id="7" dur="1000" fill="hold"/>
                                            <p:tgtEl>
                                              <p:spTgt spid="99"/>
                                            </p:tgtEl>
                                            <p:attrNameLst>
                                              <p:attrName>ppt_x</p:attrName>
                                            </p:attrNameLst>
                                          </p:cBhvr>
                                          <p:tavLst>
                                            <p:tav tm="0">
                                              <p:val>
                                                <p:strVal val="#ppt_x"/>
                                              </p:val>
                                            </p:tav>
                                            <p:tav tm="100000">
                                              <p:val>
                                                <p:strVal val="#ppt_x"/>
                                              </p:val>
                                            </p:tav>
                                          </p:tavLst>
                                        </p:anim>
                                        <p:anim calcmode="lin" valueType="num" p14:bounceEnd="67000">
                                          <p:cBhvr additive="base">
                                            <p:cTn id="8" dur="1000" fill="hold"/>
                                            <p:tgtEl>
                                              <p:spTgt spid="9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7000">
                                      <p:stCondLst>
                                        <p:cond delay="250"/>
                                      </p:stCondLst>
                                      <p:childTnLst>
                                        <p:set>
                                          <p:cBhvr>
                                            <p:cTn id="10" dur="1" fill="hold">
                                              <p:stCondLst>
                                                <p:cond delay="0"/>
                                              </p:stCondLst>
                                            </p:cTn>
                                            <p:tgtEl>
                                              <p:spTgt spid="101"/>
                                            </p:tgtEl>
                                            <p:attrNameLst>
                                              <p:attrName>style.visibility</p:attrName>
                                            </p:attrNameLst>
                                          </p:cBhvr>
                                          <p:to>
                                            <p:strVal val="visible"/>
                                          </p:to>
                                        </p:set>
                                        <p:anim calcmode="lin" valueType="num" p14:bounceEnd="67000">
                                          <p:cBhvr additive="base">
                                            <p:cTn id="11" dur="1000" fill="hold"/>
                                            <p:tgtEl>
                                              <p:spTgt spid="101"/>
                                            </p:tgtEl>
                                            <p:attrNameLst>
                                              <p:attrName>ppt_x</p:attrName>
                                            </p:attrNameLst>
                                          </p:cBhvr>
                                          <p:tavLst>
                                            <p:tav tm="0">
                                              <p:val>
                                                <p:strVal val="#ppt_x"/>
                                              </p:val>
                                            </p:tav>
                                            <p:tav tm="100000">
                                              <p:val>
                                                <p:strVal val="#ppt_x"/>
                                              </p:val>
                                            </p:tav>
                                          </p:tavLst>
                                        </p:anim>
                                        <p:anim calcmode="lin" valueType="num" p14:bounceEnd="67000">
                                          <p:cBhvr additive="base">
                                            <p:cTn id="12" dur="10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7000">
                                      <p:stCondLst>
                                        <p:cond delay="500"/>
                                      </p:stCondLst>
                                      <p:childTnLst>
                                        <p:set>
                                          <p:cBhvr>
                                            <p:cTn id="14" dur="1" fill="hold">
                                              <p:stCondLst>
                                                <p:cond delay="0"/>
                                              </p:stCondLst>
                                            </p:cTn>
                                            <p:tgtEl>
                                              <p:spTgt spid="103"/>
                                            </p:tgtEl>
                                            <p:attrNameLst>
                                              <p:attrName>style.visibility</p:attrName>
                                            </p:attrNameLst>
                                          </p:cBhvr>
                                          <p:to>
                                            <p:strVal val="visible"/>
                                          </p:to>
                                        </p:set>
                                        <p:anim calcmode="lin" valueType="num" p14:bounceEnd="67000">
                                          <p:cBhvr additive="base">
                                            <p:cTn id="15" dur="1000" fill="hold"/>
                                            <p:tgtEl>
                                              <p:spTgt spid="103"/>
                                            </p:tgtEl>
                                            <p:attrNameLst>
                                              <p:attrName>ppt_x</p:attrName>
                                            </p:attrNameLst>
                                          </p:cBhvr>
                                          <p:tavLst>
                                            <p:tav tm="0">
                                              <p:val>
                                                <p:strVal val="#ppt_x"/>
                                              </p:val>
                                            </p:tav>
                                            <p:tav tm="100000">
                                              <p:val>
                                                <p:strVal val="#ppt_x"/>
                                              </p:val>
                                            </p:tav>
                                          </p:tavLst>
                                        </p:anim>
                                        <p:anim calcmode="lin" valueType="num" p14:bounceEnd="67000">
                                          <p:cBhvr additive="base">
                                            <p:cTn id="16" dur="1000" fill="hold"/>
                                            <p:tgtEl>
                                              <p:spTgt spid="10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7000">
                                      <p:stCondLst>
                                        <p:cond delay="750"/>
                                      </p:stCondLst>
                                      <p:childTnLst>
                                        <p:set>
                                          <p:cBhvr>
                                            <p:cTn id="18" dur="1" fill="hold">
                                              <p:stCondLst>
                                                <p:cond delay="0"/>
                                              </p:stCondLst>
                                            </p:cTn>
                                            <p:tgtEl>
                                              <p:spTgt spid="130"/>
                                            </p:tgtEl>
                                            <p:attrNameLst>
                                              <p:attrName>style.visibility</p:attrName>
                                            </p:attrNameLst>
                                          </p:cBhvr>
                                          <p:to>
                                            <p:strVal val="visible"/>
                                          </p:to>
                                        </p:set>
                                        <p:anim calcmode="lin" valueType="num" p14:bounceEnd="67000">
                                          <p:cBhvr additive="base">
                                            <p:cTn id="19" dur="1000" fill="hold"/>
                                            <p:tgtEl>
                                              <p:spTgt spid="130"/>
                                            </p:tgtEl>
                                            <p:attrNameLst>
                                              <p:attrName>ppt_x</p:attrName>
                                            </p:attrNameLst>
                                          </p:cBhvr>
                                          <p:tavLst>
                                            <p:tav tm="0">
                                              <p:val>
                                                <p:strVal val="#ppt_x"/>
                                              </p:val>
                                            </p:tav>
                                            <p:tav tm="100000">
                                              <p:val>
                                                <p:strVal val="#ppt_x"/>
                                              </p:val>
                                            </p:tav>
                                          </p:tavLst>
                                        </p:anim>
                                        <p:anim calcmode="lin" valueType="num" p14:bounceEnd="67000">
                                          <p:cBhvr additive="base">
                                            <p:cTn id="20" dur="1000" fill="hold"/>
                                            <p:tgtEl>
                                              <p:spTgt spid="130"/>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14:presetBounceEnd="67000">
                                      <p:stCondLst>
                                        <p:cond delay="0"/>
                                      </p:stCondLst>
                                      <p:childTnLst>
                                        <p:set>
                                          <p:cBhvr>
                                            <p:cTn id="22" dur="1" fill="hold">
                                              <p:stCondLst>
                                                <p:cond delay="0"/>
                                              </p:stCondLst>
                                            </p:cTn>
                                            <p:tgtEl>
                                              <p:spTgt spid="145"/>
                                            </p:tgtEl>
                                            <p:attrNameLst>
                                              <p:attrName>style.visibility</p:attrName>
                                            </p:attrNameLst>
                                          </p:cBhvr>
                                          <p:to>
                                            <p:strVal val="visible"/>
                                          </p:to>
                                        </p:set>
                                        <p:anim calcmode="lin" valueType="num" p14:bounceEnd="67000">
                                          <p:cBhvr additive="base">
                                            <p:cTn id="23" dur="1000" fill="hold"/>
                                            <p:tgtEl>
                                              <p:spTgt spid="145"/>
                                            </p:tgtEl>
                                            <p:attrNameLst>
                                              <p:attrName>ppt_x</p:attrName>
                                            </p:attrNameLst>
                                          </p:cBhvr>
                                          <p:tavLst>
                                            <p:tav tm="0">
                                              <p:val>
                                                <p:strVal val="#ppt_x"/>
                                              </p:val>
                                            </p:tav>
                                            <p:tav tm="100000">
                                              <p:val>
                                                <p:strVal val="#ppt_x"/>
                                              </p:val>
                                            </p:tav>
                                          </p:tavLst>
                                        </p:anim>
                                        <p:anim calcmode="lin" valueType="num" p14:bounceEnd="67000">
                                          <p:cBhvr additive="base">
                                            <p:cTn id="24" dur="1000" fill="hold"/>
                                            <p:tgtEl>
                                              <p:spTgt spid="14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14:presetBounceEnd="67000">
                                      <p:stCondLst>
                                        <p:cond delay="250"/>
                                      </p:stCondLst>
                                      <p:childTnLst>
                                        <p:set>
                                          <p:cBhvr>
                                            <p:cTn id="26" dur="1" fill="hold">
                                              <p:stCondLst>
                                                <p:cond delay="0"/>
                                              </p:stCondLst>
                                            </p:cTn>
                                            <p:tgtEl>
                                              <p:spTgt spid="148"/>
                                            </p:tgtEl>
                                            <p:attrNameLst>
                                              <p:attrName>style.visibility</p:attrName>
                                            </p:attrNameLst>
                                          </p:cBhvr>
                                          <p:to>
                                            <p:strVal val="visible"/>
                                          </p:to>
                                        </p:set>
                                        <p:anim calcmode="lin" valueType="num" p14:bounceEnd="67000">
                                          <p:cBhvr additive="base">
                                            <p:cTn id="27" dur="1000" fill="hold"/>
                                            <p:tgtEl>
                                              <p:spTgt spid="148"/>
                                            </p:tgtEl>
                                            <p:attrNameLst>
                                              <p:attrName>ppt_x</p:attrName>
                                            </p:attrNameLst>
                                          </p:cBhvr>
                                          <p:tavLst>
                                            <p:tav tm="0">
                                              <p:val>
                                                <p:strVal val="#ppt_x"/>
                                              </p:val>
                                            </p:tav>
                                            <p:tav tm="100000">
                                              <p:val>
                                                <p:strVal val="#ppt_x"/>
                                              </p:val>
                                            </p:tav>
                                          </p:tavLst>
                                        </p:anim>
                                        <p:anim calcmode="lin" valueType="num" p14:bounceEnd="67000">
                                          <p:cBhvr additive="base">
                                            <p:cTn id="28" dur="1000" fill="hold"/>
                                            <p:tgtEl>
                                              <p:spTgt spid="148"/>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14:presetBounceEnd="67000">
                                      <p:stCondLst>
                                        <p:cond delay="500"/>
                                      </p:stCondLst>
                                      <p:childTnLst>
                                        <p:set>
                                          <p:cBhvr>
                                            <p:cTn id="30" dur="1" fill="hold">
                                              <p:stCondLst>
                                                <p:cond delay="0"/>
                                              </p:stCondLst>
                                            </p:cTn>
                                            <p:tgtEl>
                                              <p:spTgt spid="151"/>
                                            </p:tgtEl>
                                            <p:attrNameLst>
                                              <p:attrName>style.visibility</p:attrName>
                                            </p:attrNameLst>
                                          </p:cBhvr>
                                          <p:to>
                                            <p:strVal val="visible"/>
                                          </p:to>
                                        </p:set>
                                        <p:anim calcmode="lin" valueType="num" p14:bounceEnd="67000">
                                          <p:cBhvr additive="base">
                                            <p:cTn id="31" dur="1000" fill="hold"/>
                                            <p:tgtEl>
                                              <p:spTgt spid="151"/>
                                            </p:tgtEl>
                                            <p:attrNameLst>
                                              <p:attrName>ppt_x</p:attrName>
                                            </p:attrNameLst>
                                          </p:cBhvr>
                                          <p:tavLst>
                                            <p:tav tm="0">
                                              <p:val>
                                                <p:strVal val="#ppt_x"/>
                                              </p:val>
                                            </p:tav>
                                            <p:tav tm="100000">
                                              <p:val>
                                                <p:strVal val="#ppt_x"/>
                                              </p:val>
                                            </p:tav>
                                          </p:tavLst>
                                        </p:anim>
                                        <p:anim calcmode="lin" valueType="num" p14:bounceEnd="67000">
                                          <p:cBhvr additive="base">
                                            <p:cTn id="32" dur="1000" fill="hold"/>
                                            <p:tgtEl>
                                              <p:spTgt spid="151"/>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14:presetBounceEnd="67000">
                                      <p:stCondLst>
                                        <p:cond delay="750"/>
                                      </p:stCondLst>
                                      <p:childTnLst>
                                        <p:set>
                                          <p:cBhvr>
                                            <p:cTn id="34" dur="1" fill="hold">
                                              <p:stCondLst>
                                                <p:cond delay="0"/>
                                              </p:stCondLst>
                                            </p:cTn>
                                            <p:tgtEl>
                                              <p:spTgt spid="154"/>
                                            </p:tgtEl>
                                            <p:attrNameLst>
                                              <p:attrName>style.visibility</p:attrName>
                                            </p:attrNameLst>
                                          </p:cBhvr>
                                          <p:to>
                                            <p:strVal val="visible"/>
                                          </p:to>
                                        </p:set>
                                        <p:anim calcmode="lin" valueType="num" p14:bounceEnd="67000">
                                          <p:cBhvr additive="base">
                                            <p:cTn id="35" dur="1000" fill="hold"/>
                                            <p:tgtEl>
                                              <p:spTgt spid="154"/>
                                            </p:tgtEl>
                                            <p:attrNameLst>
                                              <p:attrName>ppt_x</p:attrName>
                                            </p:attrNameLst>
                                          </p:cBhvr>
                                          <p:tavLst>
                                            <p:tav tm="0">
                                              <p:val>
                                                <p:strVal val="#ppt_x"/>
                                              </p:val>
                                            </p:tav>
                                            <p:tav tm="100000">
                                              <p:val>
                                                <p:strVal val="#ppt_x"/>
                                              </p:val>
                                            </p:tav>
                                          </p:tavLst>
                                        </p:anim>
                                        <p:anim calcmode="lin" valueType="num" p14:bounceEnd="67000">
                                          <p:cBhvr additive="base">
                                            <p:cTn id="36" dur="1000" fill="hold"/>
                                            <p:tgtEl>
                                              <p:spTgt spid="154"/>
                                            </p:tgtEl>
                                            <p:attrNameLst>
                                              <p:attrName>ppt_y</p:attrName>
                                            </p:attrNameLst>
                                          </p:cBhvr>
                                          <p:tavLst>
                                            <p:tav tm="0">
                                              <p:val>
                                                <p:strVal val="0-#ppt_h/2"/>
                                              </p:val>
                                            </p:tav>
                                            <p:tav tm="100000">
                                              <p:val>
                                                <p:strVal val="#ppt_y"/>
                                              </p:val>
                                            </p:tav>
                                          </p:tavLst>
                                        </p:anim>
                                      </p:childTnLst>
                                    </p:cTn>
                                  </p:par>
                                  <p:par>
                                    <p:cTn id="37" presetID="53" presetClass="entr" presetSubtype="16" fill="hold" grpId="0" nodeType="withEffect">
                                      <p:stCondLst>
                                        <p:cond delay="250"/>
                                      </p:stCondLst>
                                      <p:childTnLst>
                                        <p:set>
                                          <p:cBhvr>
                                            <p:cTn id="38" dur="1" fill="hold">
                                              <p:stCondLst>
                                                <p:cond delay="0"/>
                                              </p:stCondLst>
                                            </p:cTn>
                                            <p:tgtEl>
                                              <p:spTgt spid="138"/>
                                            </p:tgtEl>
                                            <p:attrNameLst>
                                              <p:attrName>style.visibility</p:attrName>
                                            </p:attrNameLst>
                                          </p:cBhvr>
                                          <p:to>
                                            <p:strVal val="visible"/>
                                          </p:to>
                                        </p:set>
                                        <p:anim calcmode="lin" valueType="num">
                                          <p:cBhvr>
                                            <p:cTn id="39" dur="750" fill="hold"/>
                                            <p:tgtEl>
                                              <p:spTgt spid="138"/>
                                            </p:tgtEl>
                                            <p:attrNameLst>
                                              <p:attrName>ppt_w</p:attrName>
                                            </p:attrNameLst>
                                          </p:cBhvr>
                                          <p:tavLst>
                                            <p:tav tm="0">
                                              <p:val>
                                                <p:fltVal val="0"/>
                                              </p:val>
                                            </p:tav>
                                            <p:tav tm="100000">
                                              <p:val>
                                                <p:strVal val="#ppt_w"/>
                                              </p:val>
                                            </p:tav>
                                          </p:tavLst>
                                        </p:anim>
                                        <p:anim calcmode="lin" valueType="num">
                                          <p:cBhvr>
                                            <p:cTn id="40" dur="750" fill="hold"/>
                                            <p:tgtEl>
                                              <p:spTgt spid="138"/>
                                            </p:tgtEl>
                                            <p:attrNameLst>
                                              <p:attrName>ppt_h</p:attrName>
                                            </p:attrNameLst>
                                          </p:cBhvr>
                                          <p:tavLst>
                                            <p:tav tm="0">
                                              <p:val>
                                                <p:fltVal val="0"/>
                                              </p:val>
                                            </p:tav>
                                            <p:tav tm="100000">
                                              <p:val>
                                                <p:strVal val="#ppt_h"/>
                                              </p:val>
                                            </p:tav>
                                          </p:tavLst>
                                        </p:anim>
                                        <p:animEffect transition="in" filter="fade">
                                          <p:cBhvr>
                                            <p:cTn id="41" dur="750"/>
                                            <p:tgtEl>
                                              <p:spTgt spid="138"/>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37"/>
                                            </p:tgtEl>
                                            <p:attrNameLst>
                                              <p:attrName>style.visibility</p:attrName>
                                            </p:attrNameLst>
                                          </p:cBhvr>
                                          <p:to>
                                            <p:strVal val="visible"/>
                                          </p:to>
                                        </p:set>
                                        <p:anim calcmode="lin" valueType="num">
                                          <p:cBhvr>
                                            <p:cTn id="44" dur="750" fill="hold"/>
                                            <p:tgtEl>
                                              <p:spTgt spid="137"/>
                                            </p:tgtEl>
                                            <p:attrNameLst>
                                              <p:attrName>ppt_w</p:attrName>
                                            </p:attrNameLst>
                                          </p:cBhvr>
                                          <p:tavLst>
                                            <p:tav tm="0">
                                              <p:val>
                                                <p:fltVal val="0"/>
                                              </p:val>
                                            </p:tav>
                                            <p:tav tm="100000">
                                              <p:val>
                                                <p:strVal val="#ppt_w"/>
                                              </p:val>
                                            </p:tav>
                                          </p:tavLst>
                                        </p:anim>
                                        <p:anim calcmode="lin" valueType="num">
                                          <p:cBhvr>
                                            <p:cTn id="45" dur="750" fill="hold"/>
                                            <p:tgtEl>
                                              <p:spTgt spid="137"/>
                                            </p:tgtEl>
                                            <p:attrNameLst>
                                              <p:attrName>ppt_h</p:attrName>
                                            </p:attrNameLst>
                                          </p:cBhvr>
                                          <p:tavLst>
                                            <p:tav tm="0">
                                              <p:val>
                                                <p:fltVal val="0"/>
                                              </p:val>
                                            </p:tav>
                                            <p:tav tm="100000">
                                              <p:val>
                                                <p:strVal val="#ppt_h"/>
                                              </p:val>
                                            </p:tav>
                                          </p:tavLst>
                                        </p:anim>
                                        <p:animEffect transition="in" filter="fade">
                                          <p:cBhvr>
                                            <p:cTn id="46" dur="750"/>
                                            <p:tgtEl>
                                              <p:spTgt spid="137"/>
                                            </p:tgtEl>
                                          </p:cBhvr>
                                        </p:animEffect>
                                      </p:childTnLst>
                                    </p:cTn>
                                  </p:par>
                                  <p:par>
                                    <p:cTn id="47" presetID="53" presetClass="entr" presetSubtype="16" fill="hold" grpId="0" nodeType="withEffect">
                                      <p:stCondLst>
                                        <p:cond delay="750"/>
                                      </p:stCondLst>
                                      <p:childTnLst>
                                        <p:set>
                                          <p:cBhvr>
                                            <p:cTn id="48" dur="1" fill="hold">
                                              <p:stCondLst>
                                                <p:cond delay="0"/>
                                              </p:stCondLst>
                                            </p:cTn>
                                            <p:tgtEl>
                                              <p:spTgt spid="136"/>
                                            </p:tgtEl>
                                            <p:attrNameLst>
                                              <p:attrName>style.visibility</p:attrName>
                                            </p:attrNameLst>
                                          </p:cBhvr>
                                          <p:to>
                                            <p:strVal val="visible"/>
                                          </p:to>
                                        </p:set>
                                        <p:anim calcmode="lin" valueType="num">
                                          <p:cBhvr>
                                            <p:cTn id="49" dur="750" fill="hold"/>
                                            <p:tgtEl>
                                              <p:spTgt spid="136"/>
                                            </p:tgtEl>
                                            <p:attrNameLst>
                                              <p:attrName>ppt_w</p:attrName>
                                            </p:attrNameLst>
                                          </p:cBhvr>
                                          <p:tavLst>
                                            <p:tav tm="0">
                                              <p:val>
                                                <p:fltVal val="0"/>
                                              </p:val>
                                            </p:tav>
                                            <p:tav tm="100000">
                                              <p:val>
                                                <p:strVal val="#ppt_w"/>
                                              </p:val>
                                            </p:tav>
                                          </p:tavLst>
                                        </p:anim>
                                        <p:anim calcmode="lin" valueType="num">
                                          <p:cBhvr>
                                            <p:cTn id="50" dur="750" fill="hold"/>
                                            <p:tgtEl>
                                              <p:spTgt spid="136"/>
                                            </p:tgtEl>
                                            <p:attrNameLst>
                                              <p:attrName>ppt_h</p:attrName>
                                            </p:attrNameLst>
                                          </p:cBhvr>
                                          <p:tavLst>
                                            <p:tav tm="0">
                                              <p:val>
                                                <p:fltVal val="0"/>
                                              </p:val>
                                            </p:tav>
                                            <p:tav tm="100000">
                                              <p:val>
                                                <p:strVal val="#ppt_h"/>
                                              </p:val>
                                            </p:tav>
                                          </p:tavLst>
                                        </p:anim>
                                        <p:animEffect transition="in" filter="fade">
                                          <p:cBhvr>
                                            <p:cTn id="51" dur="750"/>
                                            <p:tgtEl>
                                              <p:spTgt spid="136"/>
                                            </p:tgtEl>
                                          </p:cBhvr>
                                        </p:animEffect>
                                      </p:childTnLst>
                                    </p:cTn>
                                  </p:par>
                                  <p:par>
                                    <p:cTn id="52" presetID="53" presetClass="entr" presetSubtype="16" fill="hold" grpId="0" nodeType="withEffect">
                                      <p:stCondLst>
                                        <p:cond delay="1000"/>
                                      </p:stCondLst>
                                      <p:childTnLst>
                                        <p:set>
                                          <p:cBhvr>
                                            <p:cTn id="53" dur="1" fill="hold">
                                              <p:stCondLst>
                                                <p:cond delay="0"/>
                                              </p:stCondLst>
                                            </p:cTn>
                                            <p:tgtEl>
                                              <p:spTgt spid="139"/>
                                            </p:tgtEl>
                                            <p:attrNameLst>
                                              <p:attrName>style.visibility</p:attrName>
                                            </p:attrNameLst>
                                          </p:cBhvr>
                                          <p:to>
                                            <p:strVal val="visible"/>
                                          </p:to>
                                        </p:set>
                                        <p:anim calcmode="lin" valueType="num">
                                          <p:cBhvr>
                                            <p:cTn id="54" dur="750" fill="hold"/>
                                            <p:tgtEl>
                                              <p:spTgt spid="139"/>
                                            </p:tgtEl>
                                            <p:attrNameLst>
                                              <p:attrName>ppt_w</p:attrName>
                                            </p:attrNameLst>
                                          </p:cBhvr>
                                          <p:tavLst>
                                            <p:tav tm="0">
                                              <p:val>
                                                <p:fltVal val="0"/>
                                              </p:val>
                                            </p:tav>
                                            <p:tav tm="100000">
                                              <p:val>
                                                <p:strVal val="#ppt_w"/>
                                              </p:val>
                                            </p:tav>
                                          </p:tavLst>
                                        </p:anim>
                                        <p:anim calcmode="lin" valueType="num">
                                          <p:cBhvr>
                                            <p:cTn id="55" dur="750" fill="hold"/>
                                            <p:tgtEl>
                                              <p:spTgt spid="139"/>
                                            </p:tgtEl>
                                            <p:attrNameLst>
                                              <p:attrName>ppt_h</p:attrName>
                                            </p:attrNameLst>
                                          </p:cBhvr>
                                          <p:tavLst>
                                            <p:tav tm="0">
                                              <p:val>
                                                <p:fltVal val="0"/>
                                              </p:val>
                                            </p:tav>
                                            <p:tav tm="100000">
                                              <p:val>
                                                <p:strVal val="#ppt_h"/>
                                              </p:val>
                                            </p:tav>
                                          </p:tavLst>
                                        </p:anim>
                                        <p:animEffect transition="in" filter="fade">
                                          <p:cBhvr>
                                            <p:cTn id="56" dur="750"/>
                                            <p:tgtEl>
                                              <p:spTgt spid="139"/>
                                            </p:tgtEl>
                                          </p:cBhvr>
                                        </p:animEffect>
                                      </p:childTnLst>
                                    </p:cTn>
                                  </p:par>
                                  <p:par>
                                    <p:cTn id="57" presetID="42" presetClass="entr" presetSubtype="0" fill="hold" grpId="0" nodeType="withEffect">
                                      <p:stCondLst>
                                        <p:cond delay="50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750"/>
                                            <p:tgtEl>
                                              <p:spTgt spid="100"/>
                                            </p:tgtEl>
                                          </p:cBhvr>
                                        </p:animEffect>
                                        <p:anim calcmode="lin" valueType="num">
                                          <p:cBhvr>
                                            <p:cTn id="60" dur="750" fill="hold"/>
                                            <p:tgtEl>
                                              <p:spTgt spid="100"/>
                                            </p:tgtEl>
                                            <p:attrNameLst>
                                              <p:attrName>ppt_x</p:attrName>
                                            </p:attrNameLst>
                                          </p:cBhvr>
                                          <p:tavLst>
                                            <p:tav tm="0">
                                              <p:val>
                                                <p:strVal val="#ppt_x"/>
                                              </p:val>
                                            </p:tav>
                                            <p:tav tm="100000">
                                              <p:val>
                                                <p:strVal val="#ppt_x"/>
                                              </p:val>
                                            </p:tav>
                                          </p:tavLst>
                                        </p:anim>
                                        <p:anim calcmode="lin" valueType="num">
                                          <p:cBhvr>
                                            <p:cTn id="61" dur="750" fill="hold"/>
                                            <p:tgtEl>
                                              <p:spTgt spid="10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141"/>
                                            </p:tgtEl>
                                            <p:attrNameLst>
                                              <p:attrName>style.visibility</p:attrName>
                                            </p:attrNameLst>
                                          </p:cBhvr>
                                          <p:to>
                                            <p:strVal val="visible"/>
                                          </p:to>
                                        </p:set>
                                        <p:animEffect transition="in" filter="fade">
                                          <p:cBhvr>
                                            <p:cTn id="64" dur="750"/>
                                            <p:tgtEl>
                                              <p:spTgt spid="141"/>
                                            </p:tgtEl>
                                          </p:cBhvr>
                                        </p:animEffect>
                                        <p:anim calcmode="lin" valueType="num">
                                          <p:cBhvr>
                                            <p:cTn id="65" dur="750" fill="hold"/>
                                            <p:tgtEl>
                                              <p:spTgt spid="141"/>
                                            </p:tgtEl>
                                            <p:attrNameLst>
                                              <p:attrName>ppt_x</p:attrName>
                                            </p:attrNameLst>
                                          </p:cBhvr>
                                          <p:tavLst>
                                            <p:tav tm="0">
                                              <p:val>
                                                <p:strVal val="#ppt_x"/>
                                              </p:val>
                                            </p:tav>
                                            <p:tav tm="100000">
                                              <p:val>
                                                <p:strVal val="#ppt_x"/>
                                              </p:val>
                                            </p:tav>
                                          </p:tavLst>
                                        </p:anim>
                                        <p:anim calcmode="lin" valueType="num">
                                          <p:cBhvr>
                                            <p:cTn id="66" dur="750" fill="hold"/>
                                            <p:tgtEl>
                                              <p:spTgt spid="14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750"/>
                                      </p:stCondLst>
                                      <p:childTnLst>
                                        <p:set>
                                          <p:cBhvr>
                                            <p:cTn id="68" dur="1" fill="hold">
                                              <p:stCondLst>
                                                <p:cond delay="0"/>
                                              </p:stCondLst>
                                            </p:cTn>
                                            <p:tgtEl>
                                              <p:spTgt spid="142"/>
                                            </p:tgtEl>
                                            <p:attrNameLst>
                                              <p:attrName>style.visibility</p:attrName>
                                            </p:attrNameLst>
                                          </p:cBhvr>
                                          <p:to>
                                            <p:strVal val="visible"/>
                                          </p:to>
                                        </p:set>
                                        <p:animEffect transition="in" filter="fade">
                                          <p:cBhvr>
                                            <p:cTn id="69" dur="750"/>
                                            <p:tgtEl>
                                              <p:spTgt spid="142"/>
                                            </p:tgtEl>
                                          </p:cBhvr>
                                        </p:animEffect>
                                        <p:anim calcmode="lin" valueType="num">
                                          <p:cBhvr>
                                            <p:cTn id="70" dur="750" fill="hold"/>
                                            <p:tgtEl>
                                              <p:spTgt spid="142"/>
                                            </p:tgtEl>
                                            <p:attrNameLst>
                                              <p:attrName>ppt_x</p:attrName>
                                            </p:attrNameLst>
                                          </p:cBhvr>
                                          <p:tavLst>
                                            <p:tav tm="0">
                                              <p:val>
                                                <p:strVal val="#ppt_x"/>
                                              </p:val>
                                            </p:tav>
                                            <p:tav tm="100000">
                                              <p:val>
                                                <p:strVal val="#ppt_x"/>
                                              </p:val>
                                            </p:tav>
                                          </p:tavLst>
                                        </p:anim>
                                        <p:anim calcmode="lin" valueType="num">
                                          <p:cBhvr>
                                            <p:cTn id="71" dur="750" fill="hold"/>
                                            <p:tgtEl>
                                              <p:spTgt spid="14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750"/>
                                      </p:stCondLst>
                                      <p:childTnLst>
                                        <p:set>
                                          <p:cBhvr>
                                            <p:cTn id="73" dur="1" fill="hold">
                                              <p:stCondLst>
                                                <p:cond delay="0"/>
                                              </p:stCondLst>
                                            </p:cTn>
                                            <p:tgtEl>
                                              <p:spTgt spid="102"/>
                                            </p:tgtEl>
                                            <p:attrNameLst>
                                              <p:attrName>style.visibility</p:attrName>
                                            </p:attrNameLst>
                                          </p:cBhvr>
                                          <p:to>
                                            <p:strVal val="visible"/>
                                          </p:to>
                                        </p:set>
                                        <p:animEffect transition="in" filter="fade">
                                          <p:cBhvr>
                                            <p:cTn id="74" dur="750"/>
                                            <p:tgtEl>
                                              <p:spTgt spid="102"/>
                                            </p:tgtEl>
                                          </p:cBhvr>
                                        </p:animEffect>
                                        <p:anim calcmode="lin" valueType="num">
                                          <p:cBhvr>
                                            <p:cTn id="75" dur="750" fill="hold"/>
                                            <p:tgtEl>
                                              <p:spTgt spid="102"/>
                                            </p:tgtEl>
                                            <p:attrNameLst>
                                              <p:attrName>ppt_x</p:attrName>
                                            </p:attrNameLst>
                                          </p:cBhvr>
                                          <p:tavLst>
                                            <p:tav tm="0">
                                              <p:val>
                                                <p:strVal val="#ppt_x"/>
                                              </p:val>
                                            </p:tav>
                                            <p:tav tm="100000">
                                              <p:val>
                                                <p:strVal val="#ppt_x"/>
                                              </p:val>
                                            </p:tav>
                                          </p:tavLst>
                                        </p:anim>
                                        <p:anim calcmode="lin" valueType="num">
                                          <p:cBhvr>
                                            <p:cTn id="76" dur="750" fill="hold"/>
                                            <p:tgtEl>
                                              <p:spTgt spid="10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000"/>
                                      </p:stCondLst>
                                      <p:childTnLst>
                                        <p:set>
                                          <p:cBhvr>
                                            <p:cTn id="78" dur="1" fill="hold">
                                              <p:stCondLst>
                                                <p:cond delay="0"/>
                                              </p:stCondLst>
                                            </p:cTn>
                                            <p:tgtEl>
                                              <p:spTgt spid="143"/>
                                            </p:tgtEl>
                                            <p:attrNameLst>
                                              <p:attrName>style.visibility</p:attrName>
                                            </p:attrNameLst>
                                          </p:cBhvr>
                                          <p:to>
                                            <p:strVal val="visible"/>
                                          </p:to>
                                        </p:set>
                                        <p:animEffect transition="in" filter="fade">
                                          <p:cBhvr>
                                            <p:cTn id="79" dur="750"/>
                                            <p:tgtEl>
                                              <p:spTgt spid="143"/>
                                            </p:tgtEl>
                                          </p:cBhvr>
                                        </p:animEffect>
                                        <p:anim calcmode="lin" valueType="num">
                                          <p:cBhvr>
                                            <p:cTn id="80" dur="750" fill="hold"/>
                                            <p:tgtEl>
                                              <p:spTgt spid="143"/>
                                            </p:tgtEl>
                                            <p:attrNameLst>
                                              <p:attrName>ppt_x</p:attrName>
                                            </p:attrNameLst>
                                          </p:cBhvr>
                                          <p:tavLst>
                                            <p:tav tm="0">
                                              <p:val>
                                                <p:strVal val="#ppt_x"/>
                                              </p:val>
                                            </p:tav>
                                            <p:tav tm="100000">
                                              <p:val>
                                                <p:strVal val="#ppt_x"/>
                                              </p:val>
                                            </p:tav>
                                          </p:tavLst>
                                        </p:anim>
                                        <p:anim calcmode="lin" valueType="num">
                                          <p:cBhvr>
                                            <p:cTn id="81" dur="750" fill="hold"/>
                                            <p:tgtEl>
                                              <p:spTgt spid="14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1000"/>
                                      </p:stCondLst>
                                      <p:childTnLst>
                                        <p:set>
                                          <p:cBhvr>
                                            <p:cTn id="83" dur="1" fill="hold">
                                              <p:stCondLst>
                                                <p:cond delay="0"/>
                                              </p:stCondLst>
                                            </p:cTn>
                                            <p:tgtEl>
                                              <p:spTgt spid="110"/>
                                            </p:tgtEl>
                                            <p:attrNameLst>
                                              <p:attrName>style.visibility</p:attrName>
                                            </p:attrNameLst>
                                          </p:cBhvr>
                                          <p:to>
                                            <p:strVal val="visible"/>
                                          </p:to>
                                        </p:set>
                                        <p:animEffect transition="in" filter="fade">
                                          <p:cBhvr>
                                            <p:cTn id="84" dur="750"/>
                                            <p:tgtEl>
                                              <p:spTgt spid="110"/>
                                            </p:tgtEl>
                                          </p:cBhvr>
                                        </p:animEffect>
                                        <p:anim calcmode="lin" valueType="num">
                                          <p:cBhvr>
                                            <p:cTn id="85" dur="750" fill="hold"/>
                                            <p:tgtEl>
                                              <p:spTgt spid="110"/>
                                            </p:tgtEl>
                                            <p:attrNameLst>
                                              <p:attrName>ppt_x</p:attrName>
                                            </p:attrNameLst>
                                          </p:cBhvr>
                                          <p:tavLst>
                                            <p:tav tm="0">
                                              <p:val>
                                                <p:strVal val="#ppt_x"/>
                                              </p:val>
                                            </p:tav>
                                            <p:tav tm="100000">
                                              <p:val>
                                                <p:strVal val="#ppt_x"/>
                                              </p:val>
                                            </p:tav>
                                          </p:tavLst>
                                        </p:anim>
                                        <p:anim calcmode="lin" valueType="num">
                                          <p:cBhvr>
                                            <p:cTn id="86" dur="750" fill="hold"/>
                                            <p:tgtEl>
                                              <p:spTgt spid="11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250"/>
                                      </p:stCondLst>
                                      <p:childTnLst>
                                        <p:set>
                                          <p:cBhvr>
                                            <p:cTn id="88" dur="1" fill="hold">
                                              <p:stCondLst>
                                                <p:cond delay="0"/>
                                              </p:stCondLst>
                                            </p:cTn>
                                            <p:tgtEl>
                                              <p:spTgt spid="131"/>
                                            </p:tgtEl>
                                            <p:attrNameLst>
                                              <p:attrName>style.visibility</p:attrName>
                                            </p:attrNameLst>
                                          </p:cBhvr>
                                          <p:to>
                                            <p:strVal val="visible"/>
                                          </p:to>
                                        </p:set>
                                        <p:animEffect transition="in" filter="fade">
                                          <p:cBhvr>
                                            <p:cTn id="89" dur="750"/>
                                            <p:tgtEl>
                                              <p:spTgt spid="131"/>
                                            </p:tgtEl>
                                          </p:cBhvr>
                                        </p:animEffect>
                                        <p:anim calcmode="lin" valueType="num">
                                          <p:cBhvr>
                                            <p:cTn id="90" dur="750" fill="hold"/>
                                            <p:tgtEl>
                                              <p:spTgt spid="131"/>
                                            </p:tgtEl>
                                            <p:attrNameLst>
                                              <p:attrName>ppt_x</p:attrName>
                                            </p:attrNameLst>
                                          </p:cBhvr>
                                          <p:tavLst>
                                            <p:tav tm="0">
                                              <p:val>
                                                <p:strVal val="#ppt_x"/>
                                              </p:val>
                                            </p:tav>
                                            <p:tav tm="100000">
                                              <p:val>
                                                <p:strVal val="#ppt_x"/>
                                              </p:val>
                                            </p:tav>
                                          </p:tavLst>
                                        </p:anim>
                                        <p:anim calcmode="lin" valueType="num">
                                          <p:cBhvr>
                                            <p:cTn id="91" dur="750" fill="hold"/>
                                            <p:tgtEl>
                                              <p:spTgt spid="13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25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750"/>
                                            <p:tgtEl>
                                              <p:spTgt spid="144"/>
                                            </p:tgtEl>
                                          </p:cBhvr>
                                        </p:animEffect>
                                        <p:anim calcmode="lin" valueType="num">
                                          <p:cBhvr>
                                            <p:cTn id="95" dur="750" fill="hold"/>
                                            <p:tgtEl>
                                              <p:spTgt spid="144"/>
                                            </p:tgtEl>
                                            <p:attrNameLst>
                                              <p:attrName>ppt_x</p:attrName>
                                            </p:attrNameLst>
                                          </p:cBhvr>
                                          <p:tavLst>
                                            <p:tav tm="0">
                                              <p:val>
                                                <p:strVal val="#ppt_x"/>
                                              </p:val>
                                            </p:tav>
                                            <p:tav tm="100000">
                                              <p:val>
                                                <p:strVal val="#ppt_x"/>
                                              </p:val>
                                            </p:tav>
                                          </p:tavLst>
                                        </p:anim>
                                        <p:anim calcmode="lin" valueType="num">
                                          <p:cBhvr>
                                            <p:cTn id="96" dur="750" fill="hold"/>
                                            <p:tgtEl>
                                              <p:spTgt spid="1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p:bldP spid="101" grpId="0" animBg="1"/>
          <p:bldP spid="102" grpId="0"/>
          <p:bldP spid="103" grpId="0" animBg="1"/>
          <p:bldP spid="110" grpId="0"/>
          <p:bldP spid="130" grpId="0" animBg="1"/>
          <p:bldP spid="131" grpId="0"/>
          <p:bldP spid="141" grpId="0"/>
          <p:bldP spid="142" grpId="0"/>
          <p:bldP spid="143" grpId="0"/>
          <p:bldP spid="144" grpId="0"/>
          <p:bldP spid="136" grpId="0" animBg="1"/>
          <p:bldP spid="137" grpId="0" animBg="1"/>
          <p:bldP spid="138" grpId="0" animBg="1"/>
          <p:bldP spid="13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1000" fill="hold"/>
                                            <p:tgtEl>
                                              <p:spTgt spid="99"/>
                                            </p:tgtEl>
                                            <p:attrNameLst>
                                              <p:attrName>ppt_x</p:attrName>
                                            </p:attrNameLst>
                                          </p:cBhvr>
                                          <p:tavLst>
                                            <p:tav tm="0">
                                              <p:val>
                                                <p:strVal val="#ppt_x"/>
                                              </p:val>
                                            </p:tav>
                                            <p:tav tm="100000">
                                              <p:val>
                                                <p:strVal val="#ppt_x"/>
                                              </p:val>
                                            </p:tav>
                                          </p:tavLst>
                                        </p:anim>
                                        <p:anim calcmode="lin" valueType="num">
                                          <p:cBhvr additive="base">
                                            <p:cTn id="8" dur="1000" fill="hold"/>
                                            <p:tgtEl>
                                              <p:spTgt spid="9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1000" fill="hold"/>
                                            <p:tgtEl>
                                              <p:spTgt spid="101"/>
                                            </p:tgtEl>
                                            <p:attrNameLst>
                                              <p:attrName>ppt_x</p:attrName>
                                            </p:attrNameLst>
                                          </p:cBhvr>
                                          <p:tavLst>
                                            <p:tav tm="0">
                                              <p:val>
                                                <p:strVal val="#ppt_x"/>
                                              </p:val>
                                            </p:tav>
                                            <p:tav tm="100000">
                                              <p:val>
                                                <p:strVal val="#ppt_x"/>
                                              </p:val>
                                            </p:tav>
                                          </p:tavLst>
                                        </p:anim>
                                        <p:anim calcmode="lin" valueType="num">
                                          <p:cBhvr additive="base">
                                            <p:cTn id="12" dur="10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1000" fill="hold"/>
                                            <p:tgtEl>
                                              <p:spTgt spid="103"/>
                                            </p:tgtEl>
                                            <p:attrNameLst>
                                              <p:attrName>ppt_x</p:attrName>
                                            </p:attrNameLst>
                                          </p:cBhvr>
                                          <p:tavLst>
                                            <p:tav tm="0">
                                              <p:val>
                                                <p:strVal val="#ppt_x"/>
                                              </p:val>
                                            </p:tav>
                                            <p:tav tm="100000">
                                              <p:val>
                                                <p:strVal val="#ppt_x"/>
                                              </p:val>
                                            </p:tav>
                                          </p:tavLst>
                                        </p:anim>
                                        <p:anim calcmode="lin" valueType="num">
                                          <p:cBhvr additive="base">
                                            <p:cTn id="16" dur="1000" fill="hold"/>
                                            <p:tgtEl>
                                              <p:spTgt spid="10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750"/>
                                      </p:stCondLst>
                                      <p:childTnLst>
                                        <p:set>
                                          <p:cBhvr>
                                            <p:cTn id="18" dur="1" fill="hold">
                                              <p:stCondLst>
                                                <p:cond delay="0"/>
                                              </p:stCondLst>
                                            </p:cTn>
                                            <p:tgtEl>
                                              <p:spTgt spid="130"/>
                                            </p:tgtEl>
                                            <p:attrNameLst>
                                              <p:attrName>style.visibility</p:attrName>
                                            </p:attrNameLst>
                                          </p:cBhvr>
                                          <p:to>
                                            <p:strVal val="visible"/>
                                          </p:to>
                                        </p:set>
                                        <p:anim calcmode="lin" valueType="num">
                                          <p:cBhvr additive="base">
                                            <p:cTn id="19" dur="1000" fill="hold"/>
                                            <p:tgtEl>
                                              <p:spTgt spid="130"/>
                                            </p:tgtEl>
                                            <p:attrNameLst>
                                              <p:attrName>ppt_x</p:attrName>
                                            </p:attrNameLst>
                                          </p:cBhvr>
                                          <p:tavLst>
                                            <p:tav tm="0">
                                              <p:val>
                                                <p:strVal val="#ppt_x"/>
                                              </p:val>
                                            </p:tav>
                                            <p:tav tm="100000">
                                              <p:val>
                                                <p:strVal val="#ppt_x"/>
                                              </p:val>
                                            </p:tav>
                                          </p:tavLst>
                                        </p:anim>
                                        <p:anim calcmode="lin" valueType="num">
                                          <p:cBhvr additive="base">
                                            <p:cTn id="20" dur="1000" fill="hold"/>
                                            <p:tgtEl>
                                              <p:spTgt spid="130"/>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45"/>
                                            </p:tgtEl>
                                            <p:attrNameLst>
                                              <p:attrName>style.visibility</p:attrName>
                                            </p:attrNameLst>
                                          </p:cBhvr>
                                          <p:to>
                                            <p:strVal val="visible"/>
                                          </p:to>
                                        </p:set>
                                        <p:anim calcmode="lin" valueType="num">
                                          <p:cBhvr additive="base">
                                            <p:cTn id="23" dur="1000" fill="hold"/>
                                            <p:tgtEl>
                                              <p:spTgt spid="145"/>
                                            </p:tgtEl>
                                            <p:attrNameLst>
                                              <p:attrName>ppt_x</p:attrName>
                                            </p:attrNameLst>
                                          </p:cBhvr>
                                          <p:tavLst>
                                            <p:tav tm="0">
                                              <p:val>
                                                <p:strVal val="#ppt_x"/>
                                              </p:val>
                                            </p:tav>
                                            <p:tav tm="100000">
                                              <p:val>
                                                <p:strVal val="#ppt_x"/>
                                              </p:val>
                                            </p:tav>
                                          </p:tavLst>
                                        </p:anim>
                                        <p:anim calcmode="lin" valueType="num">
                                          <p:cBhvr additive="base">
                                            <p:cTn id="24" dur="1000" fill="hold"/>
                                            <p:tgtEl>
                                              <p:spTgt spid="14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250"/>
                                      </p:stCondLst>
                                      <p:childTnLst>
                                        <p:set>
                                          <p:cBhvr>
                                            <p:cTn id="26" dur="1" fill="hold">
                                              <p:stCondLst>
                                                <p:cond delay="0"/>
                                              </p:stCondLst>
                                            </p:cTn>
                                            <p:tgtEl>
                                              <p:spTgt spid="148"/>
                                            </p:tgtEl>
                                            <p:attrNameLst>
                                              <p:attrName>style.visibility</p:attrName>
                                            </p:attrNameLst>
                                          </p:cBhvr>
                                          <p:to>
                                            <p:strVal val="visible"/>
                                          </p:to>
                                        </p:set>
                                        <p:anim calcmode="lin" valueType="num">
                                          <p:cBhvr additive="base">
                                            <p:cTn id="27" dur="1000" fill="hold"/>
                                            <p:tgtEl>
                                              <p:spTgt spid="148"/>
                                            </p:tgtEl>
                                            <p:attrNameLst>
                                              <p:attrName>ppt_x</p:attrName>
                                            </p:attrNameLst>
                                          </p:cBhvr>
                                          <p:tavLst>
                                            <p:tav tm="0">
                                              <p:val>
                                                <p:strVal val="#ppt_x"/>
                                              </p:val>
                                            </p:tav>
                                            <p:tav tm="100000">
                                              <p:val>
                                                <p:strVal val="#ppt_x"/>
                                              </p:val>
                                            </p:tav>
                                          </p:tavLst>
                                        </p:anim>
                                        <p:anim calcmode="lin" valueType="num">
                                          <p:cBhvr additive="base">
                                            <p:cTn id="28" dur="1000" fill="hold"/>
                                            <p:tgtEl>
                                              <p:spTgt spid="148"/>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500"/>
                                      </p:stCondLst>
                                      <p:childTnLst>
                                        <p:set>
                                          <p:cBhvr>
                                            <p:cTn id="30" dur="1" fill="hold">
                                              <p:stCondLst>
                                                <p:cond delay="0"/>
                                              </p:stCondLst>
                                            </p:cTn>
                                            <p:tgtEl>
                                              <p:spTgt spid="151"/>
                                            </p:tgtEl>
                                            <p:attrNameLst>
                                              <p:attrName>style.visibility</p:attrName>
                                            </p:attrNameLst>
                                          </p:cBhvr>
                                          <p:to>
                                            <p:strVal val="visible"/>
                                          </p:to>
                                        </p:set>
                                        <p:anim calcmode="lin" valueType="num">
                                          <p:cBhvr additive="base">
                                            <p:cTn id="31" dur="1000" fill="hold"/>
                                            <p:tgtEl>
                                              <p:spTgt spid="151"/>
                                            </p:tgtEl>
                                            <p:attrNameLst>
                                              <p:attrName>ppt_x</p:attrName>
                                            </p:attrNameLst>
                                          </p:cBhvr>
                                          <p:tavLst>
                                            <p:tav tm="0">
                                              <p:val>
                                                <p:strVal val="#ppt_x"/>
                                              </p:val>
                                            </p:tav>
                                            <p:tav tm="100000">
                                              <p:val>
                                                <p:strVal val="#ppt_x"/>
                                              </p:val>
                                            </p:tav>
                                          </p:tavLst>
                                        </p:anim>
                                        <p:anim calcmode="lin" valueType="num">
                                          <p:cBhvr additive="base">
                                            <p:cTn id="32" dur="1000" fill="hold"/>
                                            <p:tgtEl>
                                              <p:spTgt spid="151"/>
                                            </p:tgtEl>
                                            <p:attrNameLst>
                                              <p:attrName>ppt_y</p:attrName>
                                            </p:attrNameLst>
                                          </p:cBhvr>
                                          <p:tavLst>
                                            <p:tav tm="0">
                                              <p:val>
                                                <p:strVal val="0-#ppt_h/2"/>
                                              </p:val>
                                            </p:tav>
                                            <p:tav tm="100000">
                                              <p:val>
                                                <p:strVal val="#ppt_y"/>
                                              </p:val>
                                            </p:tav>
                                          </p:tavLst>
                                        </p:anim>
                                      </p:childTnLst>
                                    </p:cTn>
                                  </p:par>
                                  <p:par>
                                    <p:cTn id="33" presetID="2" presetClass="entr" presetSubtype="1" fill="hold" nodeType="withEffect">
                                      <p:stCondLst>
                                        <p:cond delay="750"/>
                                      </p:stCondLst>
                                      <p:childTnLst>
                                        <p:set>
                                          <p:cBhvr>
                                            <p:cTn id="34" dur="1" fill="hold">
                                              <p:stCondLst>
                                                <p:cond delay="0"/>
                                              </p:stCondLst>
                                            </p:cTn>
                                            <p:tgtEl>
                                              <p:spTgt spid="154"/>
                                            </p:tgtEl>
                                            <p:attrNameLst>
                                              <p:attrName>style.visibility</p:attrName>
                                            </p:attrNameLst>
                                          </p:cBhvr>
                                          <p:to>
                                            <p:strVal val="visible"/>
                                          </p:to>
                                        </p:set>
                                        <p:anim calcmode="lin" valueType="num">
                                          <p:cBhvr additive="base">
                                            <p:cTn id="35" dur="1000" fill="hold"/>
                                            <p:tgtEl>
                                              <p:spTgt spid="154"/>
                                            </p:tgtEl>
                                            <p:attrNameLst>
                                              <p:attrName>ppt_x</p:attrName>
                                            </p:attrNameLst>
                                          </p:cBhvr>
                                          <p:tavLst>
                                            <p:tav tm="0">
                                              <p:val>
                                                <p:strVal val="#ppt_x"/>
                                              </p:val>
                                            </p:tav>
                                            <p:tav tm="100000">
                                              <p:val>
                                                <p:strVal val="#ppt_x"/>
                                              </p:val>
                                            </p:tav>
                                          </p:tavLst>
                                        </p:anim>
                                        <p:anim calcmode="lin" valueType="num">
                                          <p:cBhvr additive="base">
                                            <p:cTn id="36" dur="1000" fill="hold"/>
                                            <p:tgtEl>
                                              <p:spTgt spid="154"/>
                                            </p:tgtEl>
                                            <p:attrNameLst>
                                              <p:attrName>ppt_y</p:attrName>
                                            </p:attrNameLst>
                                          </p:cBhvr>
                                          <p:tavLst>
                                            <p:tav tm="0">
                                              <p:val>
                                                <p:strVal val="0-#ppt_h/2"/>
                                              </p:val>
                                            </p:tav>
                                            <p:tav tm="100000">
                                              <p:val>
                                                <p:strVal val="#ppt_y"/>
                                              </p:val>
                                            </p:tav>
                                          </p:tavLst>
                                        </p:anim>
                                      </p:childTnLst>
                                    </p:cTn>
                                  </p:par>
                                  <p:par>
                                    <p:cTn id="37" presetID="53" presetClass="entr" presetSubtype="16" fill="hold" grpId="0" nodeType="withEffect">
                                      <p:stCondLst>
                                        <p:cond delay="250"/>
                                      </p:stCondLst>
                                      <p:childTnLst>
                                        <p:set>
                                          <p:cBhvr>
                                            <p:cTn id="38" dur="1" fill="hold">
                                              <p:stCondLst>
                                                <p:cond delay="0"/>
                                              </p:stCondLst>
                                            </p:cTn>
                                            <p:tgtEl>
                                              <p:spTgt spid="138"/>
                                            </p:tgtEl>
                                            <p:attrNameLst>
                                              <p:attrName>style.visibility</p:attrName>
                                            </p:attrNameLst>
                                          </p:cBhvr>
                                          <p:to>
                                            <p:strVal val="visible"/>
                                          </p:to>
                                        </p:set>
                                        <p:anim calcmode="lin" valueType="num">
                                          <p:cBhvr>
                                            <p:cTn id="39" dur="750" fill="hold"/>
                                            <p:tgtEl>
                                              <p:spTgt spid="138"/>
                                            </p:tgtEl>
                                            <p:attrNameLst>
                                              <p:attrName>ppt_w</p:attrName>
                                            </p:attrNameLst>
                                          </p:cBhvr>
                                          <p:tavLst>
                                            <p:tav tm="0">
                                              <p:val>
                                                <p:fltVal val="0"/>
                                              </p:val>
                                            </p:tav>
                                            <p:tav tm="100000">
                                              <p:val>
                                                <p:strVal val="#ppt_w"/>
                                              </p:val>
                                            </p:tav>
                                          </p:tavLst>
                                        </p:anim>
                                        <p:anim calcmode="lin" valueType="num">
                                          <p:cBhvr>
                                            <p:cTn id="40" dur="750" fill="hold"/>
                                            <p:tgtEl>
                                              <p:spTgt spid="138"/>
                                            </p:tgtEl>
                                            <p:attrNameLst>
                                              <p:attrName>ppt_h</p:attrName>
                                            </p:attrNameLst>
                                          </p:cBhvr>
                                          <p:tavLst>
                                            <p:tav tm="0">
                                              <p:val>
                                                <p:fltVal val="0"/>
                                              </p:val>
                                            </p:tav>
                                            <p:tav tm="100000">
                                              <p:val>
                                                <p:strVal val="#ppt_h"/>
                                              </p:val>
                                            </p:tav>
                                          </p:tavLst>
                                        </p:anim>
                                        <p:animEffect transition="in" filter="fade">
                                          <p:cBhvr>
                                            <p:cTn id="41" dur="750"/>
                                            <p:tgtEl>
                                              <p:spTgt spid="138"/>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137"/>
                                            </p:tgtEl>
                                            <p:attrNameLst>
                                              <p:attrName>style.visibility</p:attrName>
                                            </p:attrNameLst>
                                          </p:cBhvr>
                                          <p:to>
                                            <p:strVal val="visible"/>
                                          </p:to>
                                        </p:set>
                                        <p:anim calcmode="lin" valueType="num">
                                          <p:cBhvr>
                                            <p:cTn id="44" dur="750" fill="hold"/>
                                            <p:tgtEl>
                                              <p:spTgt spid="137"/>
                                            </p:tgtEl>
                                            <p:attrNameLst>
                                              <p:attrName>ppt_w</p:attrName>
                                            </p:attrNameLst>
                                          </p:cBhvr>
                                          <p:tavLst>
                                            <p:tav tm="0">
                                              <p:val>
                                                <p:fltVal val="0"/>
                                              </p:val>
                                            </p:tav>
                                            <p:tav tm="100000">
                                              <p:val>
                                                <p:strVal val="#ppt_w"/>
                                              </p:val>
                                            </p:tav>
                                          </p:tavLst>
                                        </p:anim>
                                        <p:anim calcmode="lin" valueType="num">
                                          <p:cBhvr>
                                            <p:cTn id="45" dur="750" fill="hold"/>
                                            <p:tgtEl>
                                              <p:spTgt spid="137"/>
                                            </p:tgtEl>
                                            <p:attrNameLst>
                                              <p:attrName>ppt_h</p:attrName>
                                            </p:attrNameLst>
                                          </p:cBhvr>
                                          <p:tavLst>
                                            <p:tav tm="0">
                                              <p:val>
                                                <p:fltVal val="0"/>
                                              </p:val>
                                            </p:tav>
                                            <p:tav tm="100000">
                                              <p:val>
                                                <p:strVal val="#ppt_h"/>
                                              </p:val>
                                            </p:tav>
                                          </p:tavLst>
                                        </p:anim>
                                        <p:animEffect transition="in" filter="fade">
                                          <p:cBhvr>
                                            <p:cTn id="46" dur="750"/>
                                            <p:tgtEl>
                                              <p:spTgt spid="137"/>
                                            </p:tgtEl>
                                          </p:cBhvr>
                                        </p:animEffect>
                                      </p:childTnLst>
                                    </p:cTn>
                                  </p:par>
                                  <p:par>
                                    <p:cTn id="47" presetID="53" presetClass="entr" presetSubtype="16" fill="hold" grpId="0" nodeType="withEffect">
                                      <p:stCondLst>
                                        <p:cond delay="750"/>
                                      </p:stCondLst>
                                      <p:childTnLst>
                                        <p:set>
                                          <p:cBhvr>
                                            <p:cTn id="48" dur="1" fill="hold">
                                              <p:stCondLst>
                                                <p:cond delay="0"/>
                                              </p:stCondLst>
                                            </p:cTn>
                                            <p:tgtEl>
                                              <p:spTgt spid="136"/>
                                            </p:tgtEl>
                                            <p:attrNameLst>
                                              <p:attrName>style.visibility</p:attrName>
                                            </p:attrNameLst>
                                          </p:cBhvr>
                                          <p:to>
                                            <p:strVal val="visible"/>
                                          </p:to>
                                        </p:set>
                                        <p:anim calcmode="lin" valueType="num">
                                          <p:cBhvr>
                                            <p:cTn id="49" dur="750" fill="hold"/>
                                            <p:tgtEl>
                                              <p:spTgt spid="136"/>
                                            </p:tgtEl>
                                            <p:attrNameLst>
                                              <p:attrName>ppt_w</p:attrName>
                                            </p:attrNameLst>
                                          </p:cBhvr>
                                          <p:tavLst>
                                            <p:tav tm="0">
                                              <p:val>
                                                <p:fltVal val="0"/>
                                              </p:val>
                                            </p:tav>
                                            <p:tav tm="100000">
                                              <p:val>
                                                <p:strVal val="#ppt_w"/>
                                              </p:val>
                                            </p:tav>
                                          </p:tavLst>
                                        </p:anim>
                                        <p:anim calcmode="lin" valueType="num">
                                          <p:cBhvr>
                                            <p:cTn id="50" dur="750" fill="hold"/>
                                            <p:tgtEl>
                                              <p:spTgt spid="136"/>
                                            </p:tgtEl>
                                            <p:attrNameLst>
                                              <p:attrName>ppt_h</p:attrName>
                                            </p:attrNameLst>
                                          </p:cBhvr>
                                          <p:tavLst>
                                            <p:tav tm="0">
                                              <p:val>
                                                <p:fltVal val="0"/>
                                              </p:val>
                                            </p:tav>
                                            <p:tav tm="100000">
                                              <p:val>
                                                <p:strVal val="#ppt_h"/>
                                              </p:val>
                                            </p:tav>
                                          </p:tavLst>
                                        </p:anim>
                                        <p:animEffect transition="in" filter="fade">
                                          <p:cBhvr>
                                            <p:cTn id="51" dur="750"/>
                                            <p:tgtEl>
                                              <p:spTgt spid="136"/>
                                            </p:tgtEl>
                                          </p:cBhvr>
                                        </p:animEffect>
                                      </p:childTnLst>
                                    </p:cTn>
                                  </p:par>
                                  <p:par>
                                    <p:cTn id="52" presetID="53" presetClass="entr" presetSubtype="16" fill="hold" grpId="0" nodeType="withEffect">
                                      <p:stCondLst>
                                        <p:cond delay="1000"/>
                                      </p:stCondLst>
                                      <p:childTnLst>
                                        <p:set>
                                          <p:cBhvr>
                                            <p:cTn id="53" dur="1" fill="hold">
                                              <p:stCondLst>
                                                <p:cond delay="0"/>
                                              </p:stCondLst>
                                            </p:cTn>
                                            <p:tgtEl>
                                              <p:spTgt spid="139"/>
                                            </p:tgtEl>
                                            <p:attrNameLst>
                                              <p:attrName>style.visibility</p:attrName>
                                            </p:attrNameLst>
                                          </p:cBhvr>
                                          <p:to>
                                            <p:strVal val="visible"/>
                                          </p:to>
                                        </p:set>
                                        <p:anim calcmode="lin" valueType="num">
                                          <p:cBhvr>
                                            <p:cTn id="54" dur="750" fill="hold"/>
                                            <p:tgtEl>
                                              <p:spTgt spid="139"/>
                                            </p:tgtEl>
                                            <p:attrNameLst>
                                              <p:attrName>ppt_w</p:attrName>
                                            </p:attrNameLst>
                                          </p:cBhvr>
                                          <p:tavLst>
                                            <p:tav tm="0">
                                              <p:val>
                                                <p:fltVal val="0"/>
                                              </p:val>
                                            </p:tav>
                                            <p:tav tm="100000">
                                              <p:val>
                                                <p:strVal val="#ppt_w"/>
                                              </p:val>
                                            </p:tav>
                                          </p:tavLst>
                                        </p:anim>
                                        <p:anim calcmode="lin" valueType="num">
                                          <p:cBhvr>
                                            <p:cTn id="55" dur="750" fill="hold"/>
                                            <p:tgtEl>
                                              <p:spTgt spid="139"/>
                                            </p:tgtEl>
                                            <p:attrNameLst>
                                              <p:attrName>ppt_h</p:attrName>
                                            </p:attrNameLst>
                                          </p:cBhvr>
                                          <p:tavLst>
                                            <p:tav tm="0">
                                              <p:val>
                                                <p:fltVal val="0"/>
                                              </p:val>
                                            </p:tav>
                                            <p:tav tm="100000">
                                              <p:val>
                                                <p:strVal val="#ppt_h"/>
                                              </p:val>
                                            </p:tav>
                                          </p:tavLst>
                                        </p:anim>
                                        <p:animEffect transition="in" filter="fade">
                                          <p:cBhvr>
                                            <p:cTn id="56" dur="750"/>
                                            <p:tgtEl>
                                              <p:spTgt spid="139"/>
                                            </p:tgtEl>
                                          </p:cBhvr>
                                        </p:animEffect>
                                      </p:childTnLst>
                                    </p:cTn>
                                  </p:par>
                                  <p:par>
                                    <p:cTn id="57" presetID="42" presetClass="entr" presetSubtype="0" fill="hold" grpId="0" nodeType="withEffect">
                                      <p:stCondLst>
                                        <p:cond delay="50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750"/>
                                            <p:tgtEl>
                                              <p:spTgt spid="100"/>
                                            </p:tgtEl>
                                          </p:cBhvr>
                                        </p:animEffect>
                                        <p:anim calcmode="lin" valueType="num">
                                          <p:cBhvr>
                                            <p:cTn id="60" dur="750" fill="hold"/>
                                            <p:tgtEl>
                                              <p:spTgt spid="100"/>
                                            </p:tgtEl>
                                            <p:attrNameLst>
                                              <p:attrName>ppt_x</p:attrName>
                                            </p:attrNameLst>
                                          </p:cBhvr>
                                          <p:tavLst>
                                            <p:tav tm="0">
                                              <p:val>
                                                <p:strVal val="#ppt_x"/>
                                              </p:val>
                                            </p:tav>
                                            <p:tav tm="100000">
                                              <p:val>
                                                <p:strVal val="#ppt_x"/>
                                              </p:val>
                                            </p:tav>
                                          </p:tavLst>
                                        </p:anim>
                                        <p:anim calcmode="lin" valueType="num">
                                          <p:cBhvr>
                                            <p:cTn id="61" dur="750" fill="hold"/>
                                            <p:tgtEl>
                                              <p:spTgt spid="10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141"/>
                                            </p:tgtEl>
                                            <p:attrNameLst>
                                              <p:attrName>style.visibility</p:attrName>
                                            </p:attrNameLst>
                                          </p:cBhvr>
                                          <p:to>
                                            <p:strVal val="visible"/>
                                          </p:to>
                                        </p:set>
                                        <p:animEffect transition="in" filter="fade">
                                          <p:cBhvr>
                                            <p:cTn id="64" dur="750"/>
                                            <p:tgtEl>
                                              <p:spTgt spid="141"/>
                                            </p:tgtEl>
                                          </p:cBhvr>
                                        </p:animEffect>
                                        <p:anim calcmode="lin" valueType="num">
                                          <p:cBhvr>
                                            <p:cTn id="65" dur="750" fill="hold"/>
                                            <p:tgtEl>
                                              <p:spTgt spid="141"/>
                                            </p:tgtEl>
                                            <p:attrNameLst>
                                              <p:attrName>ppt_x</p:attrName>
                                            </p:attrNameLst>
                                          </p:cBhvr>
                                          <p:tavLst>
                                            <p:tav tm="0">
                                              <p:val>
                                                <p:strVal val="#ppt_x"/>
                                              </p:val>
                                            </p:tav>
                                            <p:tav tm="100000">
                                              <p:val>
                                                <p:strVal val="#ppt_x"/>
                                              </p:val>
                                            </p:tav>
                                          </p:tavLst>
                                        </p:anim>
                                        <p:anim calcmode="lin" valueType="num">
                                          <p:cBhvr>
                                            <p:cTn id="66" dur="750" fill="hold"/>
                                            <p:tgtEl>
                                              <p:spTgt spid="14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750"/>
                                      </p:stCondLst>
                                      <p:childTnLst>
                                        <p:set>
                                          <p:cBhvr>
                                            <p:cTn id="68" dur="1" fill="hold">
                                              <p:stCondLst>
                                                <p:cond delay="0"/>
                                              </p:stCondLst>
                                            </p:cTn>
                                            <p:tgtEl>
                                              <p:spTgt spid="142"/>
                                            </p:tgtEl>
                                            <p:attrNameLst>
                                              <p:attrName>style.visibility</p:attrName>
                                            </p:attrNameLst>
                                          </p:cBhvr>
                                          <p:to>
                                            <p:strVal val="visible"/>
                                          </p:to>
                                        </p:set>
                                        <p:animEffect transition="in" filter="fade">
                                          <p:cBhvr>
                                            <p:cTn id="69" dur="750"/>
                                            <p:tgtEl>
                                              <p:spTgt spid="142"/>
                                            </p:tgtEl>
                                          </p:cBhvr>
                                        </p:animEffect>
                                        <p:anim calcmode="lin" valueType="num">
                                          <p:cBhvr>
                                            <p:cTn id="70" dur="750" fill="hold"/>
                                            <p:tgtEl>
                                              <p:spTgt spid="142"/>
                                            </p:tgtEl>
                                            <p:attrNameLst>
                                              <p:attrName>ppt_x</p:attrName>
                                            </p:attrNameLst>
                                          </p:cBhvr>
                                          <p:tavLst>
                                            <p:tav tm="0">
                                              <p:val>
                                                <p:strVal val="#ppt_x"/>
                                              </p:val>
                                            </p:tav>
                                            <p:tav tm="100000">
                                              <p:val>
                                                <p:strVal val="#ppt_x"/>
                                              </p:val>
                                            </p:tav>
                                          </p:tavLst>
                                        </p:anim>
                                        <p:anim calcmode="lin" valueType="num">
                                          <p:cBhvr>
                                            <p:cTn id="71" dur="750" fill="hold"/>
                                            <p:tgtEl>
                                              <p:spTgt spid="142"/>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750"/>
                                      </p:stCondLst>
                                      <p:childTnLst>
                                        <p:set>
                                          <p:cBhvr>
                                            <p:cTn id="73" dur="1" fill="hold">
                                              <p:stCondLst>
                                                <p:cond delay="0"/>
                                              </p:stCondLst>
                                            </p:cTn>
                                            <p:tgtEl>
                                              <p:spTgt spid="102"/>
                                            </p:tgtEl>
                                            <p:attrNameLst>
                                              <p:attrName>style.visibility</p:attrName>
                                            </p:attrNameLst>
                                          </p:cBhvr>
                                          <p:to>
                                            <p:strVal val="visible"/>
                                          </p:to>
                                        </p:set>
                                        <p:animEffect transition="in" filter="fade">
                                          <p:cBhvr>
                                            <p:cTn id="74" dur="750"/>
                                            <p:tgtEl>
                                              <p:spTgt spid="102"/>
                                            </p:tgtEl>
                                          </p:cBhvr>
                                        </p:animEffect>
                                        <p:anim calcmode="lin" valueType="num">
                                          <p:cBhvr>
                                            <p:cTn id="75" dur="750" fill="hold"/>
                                            <p:tgtEl>
                                              <p:spTgt spid="102"/>
                                            </p:tgtEl>
                                            <p:attrNameLst>
                                              <p:attrName>ppt_x</p:attrName>
                                            </p:attrNameLst>
                                          </p:cBhvr>
                                          <p:tavLst>
                                            <p:tav tm="0">
                                              <p:val>
                                                <p:strVal val="#ppt_x"/>
                                              </p:val>
                                            </p:tav>
                                            <p:tav tm="100000">
                                              <p:val>
                                                <p:strVal val="#ppt_x"/>
                                              </p:val>
                                            </p:tav>
                                          </p:tavLst>
                                        </p:anim>
                                        <p:anim calcmode="lin" valueType="num">
                                          <p:cBhvr>
                                            <p:cTn id="76" dur="750" fill="hold"/>
                                            <p:tgtEl>
                                              <p:spTgt spid="10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000"/>
                                      </p:stCondLst>
                                      <p:childTnLst>
                                        <p:set>
                                          <p:cBhvr>
                                            <p:cTn id="78" dur="1" fill="hold">
                                              <p:stCondLst>
                                                <p:cond delay="0"/>
                                              </p:stCondLst>
                                            </p:cTn>
                                            <p:tgtEl>
                                              <p:spTgt spid="143"/>
                                            </p:tgtEl>
                                            <p:attrNameLst>
                                              <p:attrName>style.visibility</p:attrName>
                                            </p:attrNameLst>
                                          </p:cBhvr>
                                          <p:to>
                                            <p:strVal val="visible"/>
                                          </p:to>
                                        </p:set>
                                        <p:animEffect transition="in" filter="fade">
                                          <p:cBhvr>
                                            <p:cTn id="79" dur="750"/>
                                            <p:tgtEl>
                                              <p:spTgt spid="143"/>
                                            </p:tgtEl>
                                          </p:cBhvr>
                                        </p:animEffect>
                                        <p:anim calcmode="lin" valueType="num">
                                          <p:cBhvr>
                                            <p:cTn id="80" dur="750" fill="hold"/>
                                            <p:tgtEl>
                                              <p:spTgt spid="143"/>
                                            </p:tgtEl>
                                            <p:attrNameLst>
                                              <p:attrName>ppt_x</p:attrName>
                                            </p:attrNameLst>
                                          </p:cBhvr>
                                          <p:tavLst>
                                            <p:tav tm="0">
                                              <p:val>
                                                <p:strVal val="#ppt_x"/>
                                              </p:val>
                                            </p:tav>
                                            <p:tav tm="100000">
                                              <p:val>
                                                <p:strVal val="#ppt_x"/>
                                              </p:val>
                                            </p:tav>
                                          </p:tavLst>
                                        </p:anim>
                                        <p:anim calcmode="lin" valueType="num">
                                          <p:cBhvr>
                                            <p:cTn id="81" dur="750" fill="hold"/>
                                            <p:tgtEl>
                                              <p:spTgt spid="14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1000"/>
                                      </p:stCondLst>
                                      <p:childTnLst>
                                        <p:set>
                                          <p:cBhvr>
                                            <p:cTn id="83" dur="1" fill="hold">
                                              <p:stCondLst>
                                                <p:cond delay="0"/>
                                              </p:stCondLst>
                                            </p:cTn>
                                            <p:tgtEl>
                                              <p:spTgt spid="110"/>
                                            </p:tgtEl>
                                            <p:attrNameLst>
                                              <p:attrName>style.visibility</p:attrName>
                                            </p:attrNameLst>
                                          </p:cBhvr>
                                          <p:to>
                                            <p:strVal val="visible"/>
                                          </p:to>
                                        </p:set>
                                        <p:animEffect transition="in" filter="fade">
                                          <p:cBhvr>
                                            <p:cTn id="84" dur="750"/>
                                            <p:tgtEl>
                                              <p:spTgt spid="110"/>
                                            </p:tgtEl>
                                          </p:cBhvr>
                                        </p:animEffect>
                                        <p:anim calcmode="lin" valueType="num">
                                          <p:cBhvr>
                                            <p:cTn id="85" dur="750" fill="hold"/>
                                            <p:tgtEl>
                                              <p:spTgt spid="110"/>
                                            </p:tgtEl>
                                            <p:attrNameLst>
                                              <p:attrName>ppt_x</p:attrName>
                                            </p:attrNameLst>
                                          </p:cBhvr>
                                          <p:tavLst>
                                            <p:tav tm="0">
                                              <p:val>
                                                <p:strVal val="#ppt_x"/>
                                              </p:val>
                                            </p:tav>
                                            <p:tav tm="100000">
                                              <p:val>
                                                <p:strVal val="#ppt_x"/>
                                              </p:val>
                                            </p:tav>
                                          </p:tavLst>
                                        </p:anim>
                                        <p:anim calcmode="lin" valueType="num">
                                          <p:cBhvr>
                                            <p:cTn id="86" dur="750" fill="hold"/>
                                            <p:tgtEl>
                                              <p:spTgt spid="11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250"/>
                                      </p:stCondLst>
                                      <p:childTnLst>
                                        <p:set>
                                          <p:cBhvr>
                                            <p:cTn id="88" dur="1" fill="hold">
                                              <p:stCondLst>
                                                <p:cond delay="0"/>
                                              </p:stCondLst>
                                            </p:cTn>
                                            <p:tgtEl>
                                              <p:spTgt spid="131"/>
                                            </p:tgtEl>
                                            <p:attrNameLst>
                                              <p:attrName>style.visibility</p:attrName>
                                            </p:attrNameLst>
                                          </p:cBhvr>
                                          <p:to>
                                            <p:strVal val="visible"/>
                                          </p:to>
                                        </p:set>
                                        <p:animEffect transition="in" filter="fade">
                                          <p:cBhvr>
                                            <p:cTn id="89" dur="750"/>
                                            <p:tgtEl>
                                              <p:spTgt spid="131"/>
                                            </p:tgtEl>
                                          </p:cBhvr>
                                        </p:animEffect>
                                        <p:anim calcmode="lin" valueType="num">
                                          <p:cBhvr>
                                            <p:cTn id="90" dur="750" fill="hold"/>
                                            <p:tgtEl>
                                              <p:spTgt spid="131"/>
                                            </p:tgtEl>
                                            <p:attrNameLst>
                                              <p:attrName>ppt_x</p:attrName>
                                            </p:attrNameLst>
                                          </p:cBhvr>
                                          <p:tavLst>
                                            <p:tav tm="0">
                                              <p:val>
                                                <p:strVal val="#ppt_x"/>
                                              </p:val>
                                            </p:tav>
                                            <p:tav tm="100000">
                                              <p:val>
                                                <p:strVal val="#ppt_x"/>
                                              </p:val>
                                            </p:tav>
                                          </p:tavLst>
                                        </p:anim>
                                        <p:anim calcmode="lin" valueType="num">
                                          <p:cBhvr>
                                            <p:cTn id="91" dur="750" fill="hold"/>
                                            <p:tgtEl>
                                              <p:spTgt spid="13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25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750"/>
                                            <p:tgtEl>
                                              <p:spTgt spid="144"/>
                                            </p:tgtEl>
                                          </p:cBhvr>
                                        </p:animEffect>
                                        <p:anim calcmode="lin" valueType="num">
                                          <p:cBhvr>
                                            <p:cTn id="95" dur="750" fill="hold"/>
                                            <p:tgtEl>
                                              <p:spTgt spid="144"/>
                                            </p:tgtEl>
                                            <p:attrNameLst>
                                              <p:attrName>ppt_x</p:attrName>
                                            </p:attrNameLst>
                                          </p:cBhvr>
                                          <p:tavLst>
                                            <p:tav tm="0">
                                              <p:val>
                                                <p:strVal val="#ppt_x"/>
                                              </p:val>
                                            </p:tav>
                                            <p:tav tm="100000">
                                              <p:val>
                                                <p:strVal val="#ppt_x"/>
                                              </p:val>
                                            </p:tav>
                                          </p:tavLst>
                                        </p:anim>
                                        <p:anim calcmode="lin" valueType="num">
                                          <p:cBhvr>
                                            <p:cTn id="96" dur="750" fill="hold"/>
                                            <p:tgtEl>
                                              <p:spTgt spid="1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p:bldP spid="101" grpId="0" animBg="1"/>
          <p:bldP spid="102" grpId="0"/>
          <p:bldP spid="103" grpId="0" animBg="1"/>
          <p:bldP spid="110" grpId="0"/>
          <p:bldP spid="130" grpId="0" animBg="1"/>
          <p:bldP spid="131" grpId="0"/>
          <p:bldP spid="141" grpId="0"/>
          <p:bldP spid="142" grpId="0"/>
          <p:bldP spid="143" grpId="0"/>
          <p:bldP spid="144" grpId="0"/>
          <p:bldP spid="136" grpId="0" animBg="1"/>
          <p:bldP spid="137" grpId="0" animBg="1"/>
          <p:bldP spid="138" grpId="0" animBg="1"/>
          <p:bldP spid="139"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PE"/>
          </a:p>
        </p:txBody>
      </p:sp>
      <p:sp>
        <p:nvSpPr>
          <p:cNvPr id="12" name="Rectangle 11">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PE"/>
          </a:p>
        </p:txBody>
      </p:sp>
      <p:cxnSp>
        <p:nvCxnSpPr>
          <p:cNvPr id="14" name="Straight Connector 13">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PE"/>
          </a:p>
        </p:txBody>
      </p:sp>
      <p:sp>
        <p:nvSpPr>
          <p:cNvPr id="22" name="Rectangle 21">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PE"/>
          </a:p>
        </p:txBody>
      </p:sp>
      <p:pic>
        <p:nvPicPr>
          <p:cNvPr id="3" name="Picture 6" descr="No hay ninguna descripción de la foto disponible.">
            <a:extLst>
              <a:ext uri="{FF2B5EF4-FFF2-40B4-BE49-F238E27FC236}">
                <a16:creationId xmlns:a16="http://schemas.microsoft.com/office/drawing/2014/main" id="{A22B2C09-2783-4F76-AF6B-5A5EDAFEBF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42" t="8174" r="7992" b="17765"/>
          <a:stretch/>
        </p:blipFill>
        <p:spPr bwMode="auto">
          <a:xfrm>
            <a:off x="10272889" y="0"/>
            <a:ext cx="1919111" cy="1221725"/>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6AA2C1D5-42F8-F94B-E68D-8001EB485A87}"/>
              </a:ext>
            </a:extLst>
          </p:cNvPr>
          <p:cNvPicPr>
            <a:picLocks noChangeAspect="1"/>
          </p:cNvPicPr>
          <p:nvPr/>
        </p:nvPicPr>
        <p:blipFill rotWithShape="1">
          <a:blip r:embed="rId3"/>
          <a:srcRect l="3696" r="4565" b="17410"/>
          <a:stretch/>
        </p:blipFill>
        <p:spPr>
          <a:xfrm>
            <a:off x="553000" y="1547191"/>
            <a:ext cx="11184835" cy="4027733"/>
          </a:xfrm>
          <a:prstGeom prst="rect">
            <a:avLst/>
          </a:prstGeom>
          <a:solidFill>
            <a:srgbClr val="92D050"/>
          </a:solidFill>
          <a:ln>
            <a:solidFill>
              <a:srgbClr val="92D050"/>
            </a:solidFill>
          </a:ln>
        </p:spPr>
      </p:pic>
      <p:pic>
        <p:nvPicPr>
          <p:cNvPr id="2" name="Imagen 1">
            <a:extLst>
              <a:ext uri="{FF2B5EF4-FFF2-40B4-BE49-F238E27FC236}">
                <a16:creationId xmlns:a16="http://schemas.microsoft.com/office/drawing/2014/main" id="{B3E1C93B-A70F-E6A2-9343-C79458FA7B0D}"/>
              </a:ext>
            </a:extLst>
          </p:cNvPr>
          <p:cNvPicPr>
            <a:picLocks noChangeAspect="1"/>
          </p:cNvPicPr>
          <p:nvPr/>
        </p:nvPicPr>
        <p:blipFill>
          <a:blip r:embed="rId4"/>
          <a:stretch>
            <a:fillRect/>
          </a:stretch>
        </p:blipFill>
        <p:spPr>
          <a:xfrm>
            <a:off x="64655" y="0"/>
            <a:ext cx="1736436" cy="1018400"/>
          </a:xfrm>
          <a:prstGeom prst="rect">
            <a:avLst/>
          </a:prstGeom>
        </p:spPr>
      </p:pic>
    </p:spTree>
    <p:extLst>
      <p:ext uri="{BB962C8B-B14F-4D97-AF65-F5344CB8AC3E}">
        <p14:creationId xmlns:p14="http://schemas.microsoft.com/office/powerpoint/2010/main" val="4049884716"/>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898</TotalTime>
  <Words>788</Words>
  <Application>Microsoft Office PowerPoint</Application>
  <PresentationFormat>Panorámica</PresentationFormat>
  <Paragraphs>103</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Angsana New</vt:lpstr>
      <vt:lpstr>Arial Narrow</vt:lpstr>
      <vt:lpstr>Calibri</vt:lpstr>
      <vt:lpstr>Calibri Light</vt:lpstr>
      <vt:lpstr>Open Sans</vt:lpstr>
      <vt:lpstr>Times New Roman</vt:lpstr>
      <vt:lpstr>Retrospección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CARLO SANCHEZ</cp:lastModifiedBy>
  <cp:revision>31</cp:revision>
  <dcterms:created xsi:type="dcterms:W3CDTF">2021-01-06T13:58:23Z</dcterms:created>
  <dcterms:modified xsi:type="dcterms:W3CDTF">2024-11-19T20:41:30Z</dcterms:modified>
</cp:coreProperties>
</file>